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25"/>
  </p:notesMasterIdLst>
  <p:sldIdLst>
    <p:sldId id="300" r:id="rId2"/>
    <p:sldId id="531" r:id="rId3"/>
    <p:sldId id="558" r:id="rId4"/>
    <p:sldId id="483" r:id="rId5"/>
    <p:sldId id="557" r:id="rId6"/>
    <p:sldId id="314" r:id="rId7"/>
    <p:sldId id="771" r:id="rId8"/>
    <p:sldId id="772" r:id="rId9"/>
    <p:sldId id="556" r:id="rId10"/>
    <p:sldId id="317" r:id="rId11"/>
    <p:sldId id="555" r:id="rId12"/>
    <p:sldId id="519" r:id="rId13"/>
    <p:sldId id="559" r:id="rId14"/>
    <p:sldId id="293" r:id="rId15"/>
    <p:sldId id="532" r:id="rId16"/>
    <p:sldId id="564" r:id="rId17"/>
    <p:sldId id="390" r:id="rId18"/>
    <p:sldId id="790" r:id="rId19"/>
    <p:sldId id="789" r:id="rId20"/>
    <p:sldId id="565" r:id="rId21"/>
    <p:sldId id="502" r:id="rId22"/>
    <p:sldId id="566" r:id="rId23"/>
    <p:sldId id="383" r:id="rId24"/>
    <p:sldId id="567" r:id="rId25"/>
    <p:sldId id="392" r:id="rId26"/>
    <p:sldId id="568" r:id="rId27"/>
    <p:sldId id="393" r:id="rId28"/>
    <p:sldId id="813" r:id="rId29"/>
    <p:sldId id="814" r:id="rId30"/>
    <p:sldId id="569" r:id="rId31"/>
    <p:sldId id="313" r:id="rId32"/>
    <p:sldId id="570" r:id="rId33"/>
    <p:sldId id="394" r:id="rId34"/>
    <p:sldId id="533" r:id="rId35"/>
    <p:sldId id="775" r:id="rId36"/>
    <p:sldId id="776" r:id="rId37"/>
    <p:sldId id="571" r:id="rId38"/>
    <p:sldId id="525" r:id="rId39"/>
    <p:sldId id="572" r:id="rId40"/>
    <p:sldId id="395" r:id="rId41"/>
    <p:sldId id="573" r:id="rId42"/>
    <p:sldId id="509" r:id="rId43"/>
    <p:sldId id="574" r:id="rId44"/>
    <p:sldId id="396" r:id="rId45"/>
    <p:sldId id="575" r:id="rId46"/>
    <p:sldId id="507" r:id="rId47"/>
    <p:sldId id="534" r:id="rId48"/>
    <p:sldId id="865" r:id="rId49"/>
    <p:sldId id="866" r:id="rId50"/>
    <p:sldId id="576" r:id="rId51"/>
    <p:sldId id="397" r:id="rId52"/>
    <p:sldId id="863" r:id="rId53"/>
    <p:sldId id="864" r:id="rId54"/>
    <p:sldId id="817" r:id="rId55"/>
    <p:sldId id="818" r:id="rId56"/>
    <p:sldId id="809" r:id="rId57"/>
    <p:sldId id="810" r:id="rId58"/>
    <p:sldId id="837" r:id="rId59"/>
    <p:sldId id="838" r:id="rId60"/>
    <p:sldId id="577" r:id="rId61"/>
    <p:sldId id="398" r:id="rId62"/>
    <p:sldId id="578" r:id="rId63"/>
    <p:sldId id="399" r:id="rId64"/>
    <p:sldId id="535" r:id="rId65"/>
    <p:sldId id="579" r:id="rId66"/>
    <p:sldId id="356" r:id="rId67"/>
    <p:sldId id="580" r:id="rId68"/>
    <p:sldId id="400" r:id="rId69"/>
    <p:sldId id="581" r:id="rId70"/>
    <p:sldId id="401" r:id="rId71"/>
    <p:sldId id="582" r:id="rId72"/>
    <p:sldId id="515" r:id="rId73"/>
    <p:sldId id="536" r:id="rId74"/>
    <p:sldId id="585" r:id="rId75"/>
    <p:sldId id="361" r:id="rId76"/>
    <p:sldId id="785" r:id="rId77"/>
    <p:sldId id="786" r:id="rId78"/>
    <p:sldId id="583" r:id="rId79"/>
    <p:sldId id="402" r:id="rId80"/>
    <p:sldId id="537" r:id="rId81"/>
    <p:sldId id="584" r:id="rId82"/>
    <p:sldId id="403" r:id="rId83"/>
    <p:sldId id="586" r:id="rId84"/>
    <p:sldId id="404" r:id="rId85"/>
    <p:sldId id="587" r:id="rId86"/>
    <p:sldId id="405" r:id="rId87"/>
    <p:sldId id="588" r:id="rId88"/>
    <p:sldId id="321" r:id="rId89"/>
    <p:sldId id="589" r:id="rId90"/>
    <p:sldId id="406" r:id="rId91"/>
    <p:sldId id="590" r:id="rId92"/>
    <p:sldId id="496" r:id="rId93"/>
    <p:sldId id="591" r:id="rId94"/>
    <p:sldId id="520" r:id="rId95"/>
    <p:sldId id="538" r:id="rId96"/>
    <p:sldId id="821" r:id="rId97"/>
    <p:sldId id="822" r:id="rId98"/>
    <p:sldId id="592" r:id="rId99"/>
    <p:sldId id="407" r:id="rId100"/>
    <p:sldId id="845" r:id="rId101"/>
    <p:sldId id="846" r:id="rId102"/>
    <p:sldId id="593" r:id="rId103"/>
    <p:sldId id="408" r:id="rId104"/>
    <p:sldId id="594" r:id="rId105"/>
    <p:sldId id="409" r:id="rId106"/>
    <p:sldId id="595" r:id="rId107"/>
    <p:sldId id="494" r:id="rId108"/>
    <p:sldId id="596" r:id="rId109"/>
    <p:sldId id="505" r:id="rId110"/>
    <p:sldId id="539" r:id="rId111"/>
    <p:sldId id="597" r:id="rId112"/>
    <p:sldId id="560" r:id="rId113"/>
    <p:sldId id="598" r:id="rId114"/>
    <p:sldId id="411" r:id="rId115"/>
    <p:sldId id="412" r:id="rId116"/>
    <p:sldId id="600" r:id="rId117"/>
    <p:sldId id="410" r:id="rId118"/>
    <p:sldId id="601" r:id="rId119"/>
    <p:sldId id="375" r:id="rId120"/>
    <p:sldId id="376" r:id="rId121"/>
    <p:sldId id="377" r:id="rId122"/>
    <p:sldId id="604" r:id="rId123"/>
    <p:sldId id="413" r:id="rId124"/>
    <p:sldId id="605" r:id="rId125"/>
    <p:sldId id="512" r:id="rId126"/>
    <p:sldId id="606" r:id="rId127"/>
    <p:sldId id="414" r:id="rId128"/>
    <p:sldId id="607" r:id="rId129"/>
    <p:sldId id="415" r:id="rId130"/>
    <p:sldId id="608" r:id="rId131"/>
    <p:sldId id="416" r:id="rId132"/>
    <p:sldId id="609" r:id="rId133"/>
    <p:sldId id="517" r:id="rId134"/>
    <p:sldId id="610" r:id="rId135"/>
    <p:sldId id="417" r:id="rId136"/>
    <p:sldId id="611" r:id="rId137"/>
    <p:sldId id="561" r:id="rId138"/>
    <p:sldId id="540" r:id="rId139"/>
    <p:sldId id="612" r:id="rId140"/>
    <p:sldId id="495" r:id="rId141"/>
    <p:sldId id="541" r:id="rId142"/>
    <p:sldId id="613" r:id="rId143"/>
    <p:sldId id="382" r:id="rId144"/>
    <p:sldId id="614" r:id="rId145"/>
    <p:sldId id="349" r:id="rId146"/>
    <p:sldId id="615" r:id="rId147"/>
    <p:sldId id="469" r:id="rId148"/>
    <p:sldId id="616" r:id="rId149"/>
    <p:sldId id="503" r:id="rId150"/>
    <p:sldId id="504" r:id="rId151"/>
    <p:sldId id="542" r:id="rId152"/>
    <p:sldId id="855" r:id="rId153"/>
    <p:sldId id="856" r:id="rId154"/>
    <p:sldId id="618" r:id="rId155"/>
    <p:sldId id="343" r:id="rId156"/>
    <p:sldId id="543" r:id="rId157"/>
    <p:sldId id="619" r:id="rId158"/>
    <p:sldId id="344" r:id="rId159"/>
    <p:sldId id="620" r:id="rId160"/>
    <p:sldId id="418" r:id="rId161"/>
    <p:sldId id="621" r:id="rId162"/>
    <p:sldId id="350" r:id="rId163"/>
    <p:sldId id="623" r:id="rId164"/>
    <p:sldId id="482" r:id="rId165"/>
    <p:sldId id="622" r:id="rId166"/>
    <p:sldId id="477" r:id="rId167"/>
    <p:sldId id="624" r:id="rId168"/>
    <p:sldId id="521" r:id="rId169"/>
    <p:sldId id="801" r:id="rId170"/>
    <p:sldId id="802" r:id="rId171"/>
    <p:sldId id="625" r:id="rId172"/>
    <p:sldId id="366" r:id="rId173"/>
    <p:sldId id="626" r:id="rId174"/>
    <p:sldId id="419" r:id="rId175"/>
    <p:sldId id="627" r:id="rId176"/>
    <p:sldId id="563" r:id="rId177"/>
    <p:sldId id="628" r:id="rId178"/>
    <p:sldId id="484" r:id="rId179"/>
    <p:sldId id="629" r:id="rId180"/>
    <p:sldId id="420" r:id="rId181"/>
    <p:sldId id="630" r:id="rId182"/>
    <p:sldId id="530" r:id="rId183"/>
    <p:sldId id="631" r:id="rId184"/>
    <p:sldId id="524" r:id="rId185"/>
    <p:sldId id="632" r:id="rId186"/>
    <p:sldId id="367" r:id="rId187"/>
    <p:sldId id="869" r:id="rId188"/>
    <p:sldId id="870" r:id="rId189"/>
    <p:sldId id="544" r:id="rId190"/>
    <p:sldId id="633" r:id="rId191"/>
    <p:sldId id="348" r:id="rId192"/>
    <p:sldId id="765" r:id="rId193"/>
    <p:sldId id="527" r:id="rId194"/>
    <p:sldId id="766" r:id="rId195"/>
    <p:sldId id="358" r:id="rId196"/>
    <p:sldId id="634" r:id="rId197"/>
    <p:sldId id="497" r:id="rId198"/>
    <p:sldId id="545" r:id="rId199"/>
    <p:sldId id="635" r:id="rId200"/>
    <p:sldId id="514" r:id="rId201"/>
    <p:sldId id="636" r:id="rId202"/>
    <p:sldId id="316" r:id="rId203"/>
    <p:sldId id="637" r:id="rId204"/>
    <p:sldId id="387" r:id="rId205"/>
    <p:sldId id="638" r:id="rId206"/>
    <p:sldId id="467" r:id="rId207"/>
    <p:sldId id="639" r:id="rId208"/>
    <p:sldId id="421" r:id="rId209"/>
    <p:sldId id="640" r:id="rId210"/>
    <p:sldId id="463" r:id="rId211"/>
    <p:sldId id="799" r:id="rId212"/>
    <p:sldId id="800" r:id="rId213"/>
    <p:sldId id="641" r:id="rId214"/>
    <p:sldId id="516" r:id="rId215"/>
    <p:sldId id="642" r:id="rId216"/>
    <p:sldId id="322" r:id="rId217"/>
    <p:sldId id="643" r:id="rId218"/>
    <p:sldId id="476" r:id="rId219"/>
    <p:sldId id="644" r:id="rId220"/>
    <p:sldId id="526" r:id="rId221"/>
    <p:sldId id="546" r:id="rId222"/>
    <p:sldId id="646" r:id="rId223"/>
    <p:sldId id="488" r:id="rId224"/>
    <p:sldId id="647" r:id="rId225"/>
    <p:sldId id="478" r:id="rId226"/>
    <p:sldId id="795" r:id="rId227"/>
    <p:sldId id="796" r:id="rId228"/>
    <p:sldId id="857" r:id="rId229"/>
    <p:sldId id="858" r:id="rId230"/>
    <p:sldId id="783" r:id="rId231"/>
    <p:sldId id="784" r:id="rId232"/>
    <p:sldId id="648" r:id="rId233"/>
    <p:sldId id="422" r:id="rId234"/>
    <p:sldId id="649" r:id="rId235"/>
    <p:sldId id="474" r:id="rId236"/>
    <p:sldId id="475" r:id="rId237"/>
    <p:sldId id="651" r:id="rId238"/>
    <p:sldId id="462" r:id="rId239"/>
    <p:sldId id="652" r:id="rId240"/>
    <p:sldId id="345" r:id="rId241"/>
    <p:sldId id="547" r:id="rId242"/>
    <p:sldId id="654" r:id="rId243"/>
    <p:sldId id="485" r:id="rId244"/>
    <p:sldId id="655" r:id="rId245"/>
    <p:sldId id="471" r:id="rId246"/>
    <p:sldId id="823" r:id="rId247"/>
    <p:sldId id="824" r:id="rId248"/>
    <p:sldId id="656" r:id="rId249"/>
    <p:sldId id="481" r:id="rId250"/>
    <p:sldId id="657" r:id="rId251"/>
    <p:sldId id="486" r:id="rId252"/>
    <p:sldId id="815" r:id="rId253"/>
    <p:sldId id="816" r:id="rId254"/>
    <p:sldId id="853" r:id="rId255"/>
    <p:sldId id="854" r:id="rId256"/>
    <p:sldId id="849" r:id="rId257"/>
    <p:sldId id="850" r:id="rId258"/>
    <p:sldId id="658" r:id="rId259"/>
    <p:sldId id="513" r:id="rId260"/>
    <p:sldId id="659" r:id="rId261"/>
    <p:sldId id="423" r:id="rId262"/>
    <p:sldId id="660" r:id="rId263"/>
    <p:sldId id="424" r:id="rId264"/>
    <p:sldId id="661" r:id="rId265"/>
    <p:sldId id="385" r:id="rId266"/>
    <p:sldId id="386" r:id="rId267"/>
    <p:sldId id="663" r:id="rId268"/>
    <p:sldId id="508" r:id="rId269"/>
    <p:sldId id="664" r:id="rId270"/>
    <p:sldId id="425" r:id="rId271"/>
    <p:sldId id="791" r:id="rId272"/>
    <p:sldId id="792" r:id="rId273"/>
    <p:sldId id="665" r:id="rId274"/>
    <p:sldId id="379" r:id="rId275"/>
    <p:sldId id="819" r:id="rId276"/>
    <p:sldId id="820" r:id="rId277"/>
    <p:sldId id="805" r:id="rId278"/>
    <p:sldId id="806" r:id="rId279"/>
    <p:sldId id="548" r:id="rId280"/>
    <p:sldId id="667" r:id="rId281"/>
    <p:sldId id="374" r:id="rId282"/>
    <p:sldId id="668" r:id="rId283"/>
    <p:sldId id="426" r:id="rId284"/>
    <p:sldId id="669" r:id="rId285"/>
    <p:sldId id="319" r:id="rId286"/>
    <p:sldId id="670" r:id="rId287"/>
    <p:sldId id="323" r:id="rId288"/>
    <p:sldId id="671" r:id="rId289"/>
    <p:sldId id="360" r:id="rId290"/>
    <p:sldId id="549" r:id="rId291"/>
    <p:sldId id="673" r:id="rId292"/>
    <p:sldId id="384" r:id="rId293"/>
    <p:sldId id="674" r:id="rId294"/>
    <p:sldId id="427" r:id="rId295"/>
    <p:sldId id="675" r:id="rId296"/>
    <p:sldId id="428" r:id="rId297"/>
    <p:sldId id="867" r:id="rId298"/>
    <p:sldId id="868" r:id="rId299"/>
    <p:sldId id="676" r:id="rId300"/>
    <p:sldId id="429" r:id="rId301"/>
    <p:sldId id="677" r:id="rId302"/>
    <p:sldId id="430" r:id="rId303"/>
    <p:sldId id="678" r:id="rId304"/>
    <p:sldId id="371" r:id="rId305"/>
    <p:sldId id="372" r:id="rId306"/>
    <p:sldId id="373" r:id="rId307"/>
    <p:sldId id="681" r:id="rId308"/>
    <p:sldId id="433" r:id="rId309"/>
    <p:sldId id="682" r:id="rId310"/>
    <p:sldId id="305" r:id="rId311"/>
    <p:sldId id="683" r:id="rId312"/>
    <p:sldId id="473" r:id="rId313"/>
    <p:sldId id="684" r:id="rId314"/>
    <p:sldId id="562" r:id="rId315"/>
    <p:sldId id="685" r:id="rId316"/>
    <p:sldId id="362" r:id="rId317"/>
    <p:sldId id="686" r:id="rId318"/>
    <p:sldId id="359" r:id="rId319"/>
    <p:sldId id="687" r:id="rId320"/>
    <p:sldId id="318" r:id="rId321"/>
    <p:sldId id="859" r:id="rId322"/>
    <p:sldId id="860" r:id="rId323"/>
    <p:sldId id="688" r:id="rId324"/>
    <p:sldId id="431" r:id="rId325"/>
    <p:sldId id="777" r:id="rId326"/>
    <p:sldId id="778" r:id="rId327"/>
    <p:sldId id="689" r:id="rId328"/>
    <p:sldId id="432" r:id="rId329"/>
    <p:sldId id="690" r:id="rId330"/>
    <p:sldId id="464" r:id="rId331"/>
    <p:sldId id="691" r:id="rId332"/>
    <p:sldId id="434" r:id="rId333"/>
    <p:sldId id="831" r:id="rId334"/>
    <p:sldId id="832" r:id="rId335"/>
    <p:sldId id="692" r:id="rId336"/>
    <p:sldId id="522" r:id="rId337"/>
    <p:sldId id="787" r:id="rId338"/>
    <p:sldId id="788" r:id="rId339"/>
    <p:sldId id="693" r:id="rId340"/>
    <p:sldId id="315" r:id="rId341"/>
    <p:sldId id="873" r:id="rId342"/>
    <p:sldId id="874" r:id="rId343"/>
    <p:sldId id="694" r:id="rId344"/>
    <p:sldId id="435" r:id="rId345"/>
    <p:sldId id="695" r:id="rId346"/>
    <p:sldId id="355" r:id="rId347"/>
    <p:sldId id="696" r:id="rId348"/>
    <p:sldId id="354" r:id="rId349"/>
    <p:sldId id="697" r:id="rId350"/>
    <p:sldId id="479" r:id="rId351"/>
    <p:sldId id="698" r:id="rId352"/>
    <p:sldId id="289" r:id="rId353"/>
    <p:sldId id="699" r:id="rId354"/>
    <p:sldId id="472" r:id="rId355"/>
    <p:sldId id="550" r:id="rId356"/>
    <p:sldId id="839" r:id="rId357"/>
    <p:sldId id="840" r:id="rId358"/>
    <p:sldId id="701" r:id="rId359"/>
    <p:sldId id="437" r:id="rId360"/>
    <p:sldId id="702" r:id="rId361"/>
    <p:sldId id="438" r:id="rId362"/>
    <p:sldId id="703" r:id="rId363"/>
    <p:sldId id="439" r:id="rId364"/>
    <p:sldId id="704" r:id="rId365"/>
    <p:sldId id="440" r:id="rId366"/>
    <p:sldId id="705" r:id="rId367"/>
    <p:sldId id="364" r:id="rId368"/>
    <p:sldId id="551" r:id="rId369"/>
    <p:sldId id="707" r:id="rId370"/>
    <p:sldId id="529" r:id="rId371"/>
    <p:sldId id="811" r:id="rId372"/>
    <p:sldId id="812" r:id="rId373"/>
    <p:sldId id="708" r:id="rId374"/>
    <p:sldId id="528" r:id="rId375"/>
    <p:sldId id="709" r:id="rId376"/>
    <p:sldId id="441" r:id="rId377"/>
    <p:sldId id="769" r:id="rId378"/>
    <p:sldId id="770" r:id="rId379"/>
    <p:sldId id="710" r:id="rId380"/>
    <p:sldId id="442" r:id="rId381"/>
    <p:sldId id="779" r:id="rId382"/>
    <p:sldId id="780" r:id="rId383"/>
    <p:sldId id="711" r:id="rId384"/>
    <p:sldId id="443" r:id="rId385"/>
    <p:sldId id="712" r:id="rId386"/>
    <p:sldId id="492" r:id="rId387"/>
    <p:sldId id="713" r:id="rId388"/>
    <p:sldId id="388" r:id="rId389"/>
    <p:sldId id="851" r:id="rId390"/>
    <p:sldId id="852" r:id="rId391"/>
    <p:sldId id="807" r:id="rId392"/>
    <p:sldId id="808" r:id="rId393"/>
    <p:sldId id="714" r:id="rId394"/>
    <p:sldId id="351" r:id="rId395"/>
    <p:sldId id="715" r:id="rId396"/>
    <p:sldId id="493" r:id="rId397"/>
    <p:sldId id="716" r:id="rId398"/>
    <p:sldId id="369" r:id="rId399"/>
    <p:sldId id="717" r:id="rId400"/>
    <p:sldId id="444" r:id="rId401"/>
    <p:sldId id="829" r:id="rId402"/>
    <p:sldId id="830" r:id="rId403"/>
    <p:sldId id="773" r:id="rId404"/>
    <p:sldId id="774" r:id="rId405"/>
    <p:sldId id="718" r:id="rId406"/>
    <p:sldId id="510" r:id="rId407"/>
    <p:sldId id="843" r:id="rId408"/>
    <p:sldId id="844" r:id="rId409"/>
    <p:sldId id="719" r:id="rId410"/>
    <p:sldId id="466" r:id="rId411"/>
    <p:sldId id="720" r:id="rId412"/>
    <p:sldId id="445" r:id="rId413"/>
    <p:sldId id="861" r:id="rId414"/>
    <p:sldId id="862" r:id="rId415"/>
    <p:sldId id="722" r:id="rId416"/>
    <p:sldId id="490" r:id="rId417"/>
    <p:sldId id="781" r:id="rId418"/>
    <p:sldId id="782" r:id="rId419"/>
    <p:sldId id="723" r:id="rId420"/>
    <p:sldId id="389" r:id="rId421"/>
    <p:sldId id="803" r:id="rId422"/>
    <p:sldId id="804" r:id="rId423"/>
    <p:sldId id="724" r:id="rId424"/>
    <p:sldId id="446" r:id="rId425"/>
    <p:sldId id="725" r:id="rId426"/>
    <p:sldId id="370" r:id="rId427"/>
    <p:sldId id="726" r:id="rId428"/>
    <p:sldId id="447" r:id="rId429"/>
    <p:sldId id="727" r:id="rId430"/>
    <p:sldId id="368" r:id="rId431"/>
    <p:sldId id="728" r:id="rId432"/>
    <p:sldId id="363" r:id="rId433"/>
    <p:sldId id="729" r:id="rId434"/>
    <p:sldId id="498" r:id="rId435"/>
    <p:sldId id="730" r:id="rId436"/>
    <p:sldId id="448" r:id="rId437"/>
    <p:sldId id="731" r:id="rId438"/>
    <p:sldId id="449" r:id="rId439"/>
    <p:sldId id="732" r:id="rId440"/>
    <p:sldId id="450" r:id="rId441"/>
    <p:sldId id="552" r:id="rId442"/>
    <p:sldId id="735" r:id="rId443"/>
    <p:sldId id="380" r:id="rId444"/>
    <p:sldId id="736" r:id="rId445"/>
    <p:sldId id="378" r:id="rId446"/>
    <p:sldId id="825" r:id="rId447"/>
    <p:sldId id="826" r:id="rId448"/>
    <p:sldId id="793" r:id="rId449"/>
    <p:sldId id="794" r:id="rId450"/>
    <p:sldId id="734" r:id="rId451"/>
    <p:sldId id="468" r:id="rId452"/>
    <p:sldId id="841" r:id="rId453"/>
    <p:sldId id="842" r:id="rId454"/>
    <p:sldId id="847" r:id="rId455"/>
    <p:sldId id="848" r:id="rId456"/>
    <p:sldId id="737" r:id="rId457"/>
    <p:sldId id="287" r:id="rId458"/>
    <p:sldId id="738" r:id="rId459"/>
    <p:sldId id="451" r:id="rId460"/>
    <p:sldId id="461" r:id="rId461"/>
    <p:sldId id="740" r:id="rId462"/>
    <p:sldId id="487" r:id="rId463"/>
    <p:sldId id="741" r:id="rId464"/>
    <p:sldId id="381" r:id="rId465"/>
    <p:sldId id="742" r:id="rId466"/>
    <p:sldId id="452" r:id="rId467"/>
    <p:sldId id="743" r:id="rId468"/>
    <p:sldId id="320" r:id="rId469"/>
    <p:sldId id="744" r:id="rId470"/>
    <p:sldId id="347" r:id="rId471"/>
    <p:sldId id="745" r:id="rId472"/>
    <p:sldId id="453" r:id="rId473"/>
    <p:sldId id="871" r:id="rId474"/>
    <p:sldId id="872" r:id="rId475"/>
    <p:sldId id="797" r:id="rId476"/>
    <p:sldId id="798" r:id="rId477"/>
    <p:sldId id="746" r:id="rId478"/>
    <p:sldId id="454" r:id="rId479"/>
    <p:sldId id="747" r:id="rId480"/>
    <p:sldId id="480" r:id="rId481"/>
    <p:sldId id="748" r:id="rId482"/>
    <p:sldId id="523" r:id="rId483"/>
    <p:sldId id="749" r:id="rId484"/>
    <p:sldId id="455" r:id="rId485"/>
    <p:sldId id="750" r:id="rId486"/>
    <p:sldId id="456" r:id="rId487"/>
    <p:sldId id="751" r:id="rId488"/>
    <p:sldId id="506" r:id="rId489"/>
    <p:sldId id="827" r:id="rId490"/>
    <p:sldId id="828" r:id="rId491"/>
    <p:sldId id="752" r:id="rId492"/>
    <p:sldId id="457" r:id="rId493"/>
    <p:sldId id="753" r:id="rId494"/>
    <p:sldId id="499" r:id="rId495"/>
    <p:sldId id="754" r:id="rId496"/>
    <p:sldId id="346" r:id="rId497"/>
    <p:sldId id="755" r:id="rId498"/>
    <p:sldId id="500" r:id="rId499"/>
    <p:sldId id="756" r:id="rId500"/>
    <p:sldId id="458" r:id="rId501"/>
    <p:sldId id="757" r:id="rId502"/>
    <p:sldId id="459" r:id="rId503"/>
    <p:sldId id="758" r:id="rId504"/>
    <p:sldId id="518" r:id="rId505"/>
    <p:sldId id="759" r:id="rId506"/>
    <p:sldId id="460" r:id="rId507"/>
    <p:sldId id="760" r:id="rId508"/>
    <p:sldId id="465" r:id="rId509"/>
    <p:sldId id="761" r:id="rId510"/>
    <p:sldId id="312" r:id="rId511"/>
    <p:sldId id="762" r:id="rId512"/>
    <p:sldId id="470" r:id="rId513"/>
    <p:sldId id="764" r:id="rId514"/>
    <p:sldId id="511" r:id="rId515"/>
    <p:sldId id="833" r:id="rId516"/>
    <p:sldId id="834" r:id="rId517"/>
    <p:sldId id="763" r:id="rId518"/>
    <p:sldId id="491" r:id="rId519"/>
    <p:sldId id="767" r:id="rId520"/>
    <p:sldId id="768" r:id="rId521"/>
    <p:sldId id="835" r:id="rId522"/>
    <p:sldId id="836" r:id="rId523"/>
    <p:sldId id="553" r:id="rId5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首页目录" id="{8260F734-613D-471F-B49D-DAF34C4B6D8A}">
          <p14:sldIdLst>
            <p14:sldId id="300"/>
          </p14:sldIdLst>
        </p14:section>
        <p14:section name="A" id="{38C9475C-3581-4F6A-B907-2857C6D8B89C}">
          <p14:sldIdLst>
            <p14:sldId id="531"/>
            <p14:sldId id="558"/>
            <p14:sldId id="483"/>
            <p14:sldId id="557"/>
            <p14:sldId id="314"/>
            <p14:sldId id="771"/>
            <p14:sldId id="772"/>
            <p14:sldId id="556"/>
            <p14:sldId id="317"/>
            <p14:sldId id="555"/>
            <p14:sldId id="519"/>
            <p14:sldId id="559"/>
            <p14:sldId id="293"/>
          </p14:sldIdLst>
        </p14:section>
        <p14:section name="B" id="{475CC363-F03C-479C-8ADD-36110AD1D634}">
          <p14:sldIdLst>
            <p14:sldId id="532"/>
            <p14:sldId id="564"/>
            <p14:sldId id="390"/>
            <p14:sldId id="790"/>
            <p14:sldId id="789"/>
            <p14:sldId id="565"/>
            <p14:sldId id="502"/>
            <p14:sldId id="566"/>
            <p14:sldId id="383"/>
            <p14:sldId id="567"/>
            <p14:sldId id="392"/>
            <p14:sldId id="568"/>
            <p14:sldId id="393"/>
            <p14:sldId id="813"/>
            <p14:sldId id="814"/>
            <p14:sldId id="569"/>
            <p14:sldId id="313"/>
            <p14:sldId id="570"/>
            <p14:sldId id="394"/>
          </p14:sldIdLst>
        </p14:section>
        <p14:section name="C" id="{637ABC34-D724-4432-A871-F649F896D2D1}">
          <p14:sldIdLst>
            <p14:sldId id="533"/>
            <p14:sldId id="775"/>
            <p14:sldId id="776"/>
            <p14:sldId id="571"/>
            <p14:sldId id="525"/>
            <p14:sldId id="572"/>
            <p14:sldId id="395"/>
            <p14:sldId id="573"/>
            <p14:sldId id="509"/>
            <p14:sldId id="574"/>
            <p14:sldId id="396"/>
            <p14:sldId id="575"/>
            <p14:sldId id="507"/>
          </p14:sldIdLst>
        </p14:section>
        <p14:section name="D" id="{6A576502-E23E-425D-8A4A-7275D1FA4B9C}">
          <p14:sldIdLst>
            <p14:sldId id="534"/>
            <p14:sldId id="865"/>
            <p14:sldId id="866"/>
            <p14:sldId id="576"/>
            <p14:sldId id="397"/>
            <p14:sldId id="863"/>
            <p14:sldId id="864"/>
            <p14:sldId id="817"/>
            <p14:sldId id="818"/>
            <p14:sldId id="809"/>
            <p14:sldId id="810"/>
            <p14:sldId id="837"/>
            <p14:sldId id="838"/>
            <p14:sldId id="577"/>
            <p14:sldId id="398"/>
            <p14:sldId id="578"/>
            <p14:sldId id="399"/>
          </p14:sldIdLst>
        </p14:section>
        <p14:section name="E" id="{DB6E6BC5-6644-489E-B6FC-243B43B929EB}">
          <p14:sldIdLst>
            <p14:sldId id="535"/>
            <p14:sldId id="579"/>
            <p14:sldId id="356"/>
            <p14:sldId id="580"/>
            <p14:sldId id="400"/>
            <p14:sldId id="581"/>
            <p14:sldId id="401"/>
            <p14:sldId id="582"/>
            <p14:sldId id="515"/>
          </p14:sldIdLst>
        </p14:section>
        <p14:section name="F" id="{A6E665DF-325A-478D-9182-A7CD89490F0E}">
          <p14:sldIdLst>
            <p14:sldId id="536"/>
            <p14:sldId id="585"/>
            <p14:sldId id="361"/>
            <p14:sldId id="785"/>
            <p14:sldId id="786"/>
            <p14:sldId id="583"/>
            <p14:sldId id="402"/>
          </p14:sldIdLst>
        </p14:section>
        <p14:section name="G" id="{04957037-C898-4975-9557-A47296C475B9}">
          <p14:sldIdLst>
            <p14:sldId id="537"/>
            <p14:sldId id="584"/>
            <p14:sldId id="403"/>
            <p14:sldId id="586"/>
            <p14:sldId id="404"/>
            <p14:sldId id="587"/>
            <p14:sldId id="405"/>
            <p14:sldId id="588"/>
            <p14:sldId id="321"/>
            <p14:sldId id="589"/>
            <p14:sldId id="406"/>
            <p14:sldId id="590"/>
            <p14:sldId id="496"/>
            <p14:sldId id="591"/>
            <p14:sldId id="520"/>
          </p14:sldIdLst>
        </p14:section>
        <p14:section name="H" id="{F08D24A1-8285-49BA-97EF-EFBC846744E8}">
          <p14:sldIdLst>
            <p14:sldId id="538"/>
            <p14:sldId id="821"/>
            <p14:sldId id="822"/>
            <p14:sldId id="592"/>
            <p14:sldId id="407"/>
            <p14:sldId id="845"/>
            <p14:sldId id="846"/>
            <p14:sldId id="593"/>
            <p14:sldId id="408"/>
            <p14:sldId id="594"/>
            <p14:sldId id="409"/>
            <p14:sldId id="595"/>
            <p14:sldId id="494"/>
            <p14:sldId id="596"/>
            <p14:sldId id="505"/>
          </p14:sldIdLst>
        </p14:section>
        <p14:section name="J" id="{8A4F0D0B-023F-4961-9A15-DD1677F98400}">
          <p14:sldIdLst>
            <p14:sldId id="539"/>
            <p14:sldId id="597"/>
            <p14:sldId id="560"/>
            <p14:sldId id="598"/>
            <p14:sldId id="411"/>
            <p14:sldId id="412"/>
            <p14:sldId id="600"/>
            <p14:sldId id="410"/>
            <p14:sldId id="601"/>
            <p14:sldId id="375"/>
            <p14:sldId id="376"/>
            <p14:sldId id="377"/>
            <p14:sldId id="604"/>
            <p14:sldId id="413"/>
            <p14:sldId id="605"/>
            <p14:sldId id="512"/>
            <p14:sldId id="606"/>
            <p14:sldId id="414"/>
            <p14:sldId id="607"/>
            <p14:sldId id="415"/>
            <p14:sldId id="608"/>
            <p14:sldId id="416"/>
            <p14:sldId id="609"/>
            <p14:sldId id="517"/>
            <p14:sldId id="610"/>
            <p14:sldId id="417"/>
            <p14:sldId id="611"/>
            <p14:sldId id="561"/>
          </p14:sldIdLst>
        </p14:section>
        <p14:section name="K" id="{7B3830D5-F715-4C37-8950-E0E6FD8C6D7E}">
          <p14:sldIdLst>
            <p14:sldId id="540"/>
            <p14:sldId id="612"/>
            <p14:sldId id="495"/>
          </p14:sldIdLst>
        </p14:section>
        <p14:section name="L" id="{EBBBE695-8C43-4F9E-B565-6F0408CEC2E6}">
          <p14:sldIdLst>
            <p14:sldId id="541"/>
            <p14:sldId id="613"/>
            <p14:sldId id="382"/>
            <p14:sldId id="614"/>
            <p14:sldId id="349"/>
            <p14:sldId id="615"/>
            <p14:sldId id="469"/>
            <p14:sldId id="616"/>
            <p14:sldId id="503"/>
            <p14:sldId id="504"/>
          </p14:sldIdLst>
        </p14:section>
        <p14:section name="M" id="{67CDD5FE-C17A-46DA-BE5C-8E1DD1DA1A77}">
          <p14:sldIdLst>
            <p14:sldId id="542"/>
            <p14:sldId id="855"/>
            <p14:sldId id="856"/>
            <p14:sldId id="618"/>
            <p14:sldId id="343"/>
          </p14:sldIdLst>
        </p14:section>
        <p14:section name="N" id="{5BF53613-209C-4207-9309-D5DC9095A1A6}">
          <p14:sldIdLst>
            <p14:sldId id="543"/>
            <p14:sldId id="619"/>
            <p14:sldId id="344"/>
            <p14:sldId id="620"/>
            <p14:sldId id="418"/>
            <p14:sldId id="621"/>
            <p14:sldId id="350"/>
            <p14:sldId id="623"/>
            <p14:sldId id="482"/>
            <p14:sldId id="622"/>
            <p14:sldId id="477"/>
            <p14:sldId id="624"/>
            <p14:sldId id="521"/>
            <p14:sldId id="801"/>
            <p14:sldId id="802"/>
            <p14:sldId id="625"/>
            <p14:sldId id="366"/>
            <p14:sldId id="626"/>
            <p14:sldId id="419"/>
            <p14:sldId id="627"/>
            <p14:sldId id="563"/>
            <p14:sldId id="628"/>
            <p14:sldId id="484"/>
            <p14:sldId id="629"/>
            <p14:sldId id="420"/>
            <p14:sldId id="630"/>
            <p14:sldId id="530"/>
            <p14:sldId id="631"/>
            <p14:sldId id="524"/>
            <p14:sldId id="632"/>
            <p14:sldId id="367"/>
            <p14:sldId id="869"/>
            <p14:sldId id="870"/>
          </p14:sldIdLst>
        </p14:section>
        <p14:section name="P" id="{49987EB1-945F-4AB4-895F-7511A033B5ED}">
          <p14:sldIdLst>
            <p14:sldId id="544"/>
            <p14:sldId id="633"/>
            <p14:sldId id="348"/>
            <p14:sldId id="765"/>
            <p14:sldId id="527"/>
            <p14:sldId id="766"/>
            <p14:sldId id="358"/>
            <p14:sldId id="634"/>
            <p14:sldId id="497"/>
          </p14:sldIdLst>
        </p14:section>
        <p14:section name="Q" id="{9BFE817C-BCBA-4471-8477-C15D526C2A8A}">
          <p14:sldIdLst>
            <p14:sldId id="545"/>
            <p14:sldId id="635"/>
            <p14:sldId id="514"/>
            <p14:sldId id="636"/>
            <p14:sldId id="316"/>
            <p14:sldId id="637"/>
            <p14:sldId id="387"/>
            <p14:sldId id="638"/>
            <p14:sldId id="467"/>
            <p14:sldId id="639"/>
            <p14:sldId id="421"/>
            <p14:sldId id="640"/>
            <p14:sldId id="463"/>
            <p14:sldId id="799"/>
            <p14:sldId id="800"/>
            <p14:sldId id="641"/>
            <p14:sldId id="516"/>
            <p14:sldId id="642"/>
            <p14:sldId id="322"/>
            <p14:sldId id="643"/>
            <p14:sldId id="476"/>
            <p14:sldId id="644"/>
            <p14:sldId id="526"/>
          </p14:sldIdLst>
        </p14:section>
        <p14:section name="R" id="{E84C2B84-40EA-486F-AE22-49AF8F3F404D}">
          <p14:sldIdLst>
            <p14:sldId id="546"/>
            <p14:sldId id="646"/>
            <p14:sldId id="488"/>
            <p14:sldId id="647"/>
            <p14:sldId id="478"/>
            <p14:sldId id="795"/>
            <p14:sldId id="796"/>
            <p14:sldId id="857"/>
            <p14:sldId id="858"/>
            <p14:sldId id="783"/>
            <p14:sldId id="784"/>
            <p14:sldId id="648"/>
            <p14:sldId id="422"/>
            <p14:sldId id="649"/>
            <p14:sldId id="474"/>
            <p14:sldId id="475"/>
            <p14:sldId id="651"/>
            <p14:sldId id="462"/>
            <p14:sldId id="652"/>
            <p14:sldId id="345"/>
          </p14:sldIdLst>
        </p14:section>
        <p14:section name="S" id="{8D1108C8-7ACB-43FF-9404-BFC0103588F5}">
          <p14:sldIdLst>
            <p14:sldId id="547"/>
            <p14:sldId id="654"/>
            <p14:sldId id="485"/>
            <p14:sldId id="655"/>
            <p14:sldId id="471"/>
            <p14:sldId id="823"/>
            <p14:sldId id="824"/>
            <p14:sldId id="656"/>
            <p14:sldId id="481"/>
            <p14:sldId id="657"/>
            <p14:sldId id="486"/>
            <p14:sldId id="815"/>
            <p14:sldId id="816"/>
            <p14:sldId id="853"/>
            <p14:sldId id="854"/>
            <p14:sldId id="849"/>
            <p14:sldId id="850"/>
            <p14:sldId id="658"/>
            <p14:sldId id="513"/>
            <p14:sldId id="659"/>
            <p14:sldId id="423"/>
            <p14:sldId id="660"/>
            <p14:sldId id="424"/>
            <p14:sldId id="661"/>
            <p14:sldId id="385"/>
            <p14:sldId id="386"/>
            <p14:sldId id="663"/>
            <p14:sldId id="508"/>
            <p14:sldId id="664"/>
            <p14:sldId id="425"/>
            <p14:sldId id="791"/>
            <p14:sldId id="792"/>
            <p14:sldId id="665"/>
            <p14:sldId id="379"/>
            <p14:sldId id="819"/>
            <p14:sldId id="820"/>
            <p14:sldId id="805"/>
            <p14:sldId id="806"/>
          </p14:sldIdLst>
        </p14:section>
        <p14:section name="T" id="{A20E1107-2F47-4E67-BEBB-AB178B1D25BA}">
          <p14:sldIdLst>
            <p14:sldId id="548"/>
            <p14:sldId id="667"/>
            <p14:sldId id="374"/>
            <p14:sldId id="668"/>
            <p14:sldId id="426"/>
            <p14:sldId id="669"/>
            <p14:sldId id="319"/>
            <p14:sldId id="670"/>
            <p14:sldId id="323"/>
            <p14:sldId id="671"/>
            <p14:sldId id="360"/>
          </p14:sldIdLst>
        </p14:section>
        <p14:section name="W" id="{2EE30425-A5D6-412E-9EB9-9FB1F5F7F228}">
          <p14:sldIdLst>
            <p14:sldId id="549"/>
            <p14:sldId id="673"/>
            <p14:sldId id="384"/>
            <p14:sldId id="674"/>
            <p14:sldId id="427"/>
            <p14:sldId id="675"/>
            <p14:sldId id="428"/>
            <p14:sldId id="867"/>
            <p14:sldId id="868"/>
            <p14:sldId id="676"/>
            <p14:sldId id="429"/>
            <p14:sldId id="677"/>
            <p14:sldId id="430"/>
            <p14:sldId id="678"/>
            <p14:sldId id="371"/>
            <p14:sldId id="372"/>
            <p14:sldId id="373"/>
            <p14:sldId id="681"/>
            <p14:sldId id="433"/>
            <p14:sldId id="682"/>
            <p14:sldId id="305"/>
            <p14:sldId id="683"/>
            <p14:sldId id="473"/>
            <p14:sldId id="684"/>
            <p14:sldId id="562"/>
            <p14:sldId id="685"/>
            <p14:sldId id="362"/>
            <p14:sldId id="686"/>
            <p14:sldId id="359"/>
            <p14:sldId id="687"/>
            <p14:sldId id="318"/>
            <p14:sldId id="859"/>
            <p14:sldId id="860"/>
            <p14:sldId id="688"/>
            <p14:sldId id="431"/>
            <p14:sldId id="777"/>
            <p14:sldId id="778"/>
            <p14:sldId id="689"/>
            <p14:sldId id="432"/>
            <p14:sldId id="690"/>
            <p14:sldId id="464"/>
            <p14:sldId id="691"/>
            <p14:sldId id="434"/>
            <p14:sldId id="831"/>
            <p14:sldId id="832"/>
            <p14:sldId id="692"/>
            <p14:sldId id="522"/>
            <p14:sldId id="787"/>
            <p14:sldId id="788"/>
            <p14:sldId id="693"/>
            <p14:sldId id="315"/>
            <p14:sldId id="873"/>
            <p14:sldId id="874"/>
            <p14:sldId id="694"/>
            <p14:sldId id="435"/>
            <p14:sldId id="695"/>
            <p14:sldId id="355"/>
            <p14:sldId id="696"/>
            <p14:sldId id="354"/>
            <p14:sldId id="697"/>
            <p14:sldId id="479"/>
            <p14:sldId id="698"/>
            <p14:sldId id="289"/>
            <p14:sldId id="699"/>
            <p14:sldId id="472"/>
          </p14:sldIdLst>
        </p14:section>
        <p14:section name="X" id="{27D48E60-BD4E-4C2C-A834-B4186FDDD4F2}">
          <p14:sldIdLst>
            <p14:sldId id="550"/>
            <p14:sldId id="839"/>
            <p14:sldId id="840"/>
            <p14:sldId id="701"/>
            <p14:sldId id="437"/>
            <p14:sldId id="702"/>
            <p14:sldId id="438"/>
            <p14:sldId id="703"/>
            <p14:sldId id="439"/>
            <p14:sldId id="704"/>
            <p14:sldId id="440"/>
            <p14:sldId id="705"/>
            <p14:sldId id="364"/>
          </p14:sldIdLst>
        </p14:section>
        <p14:section name="Y" id="{122C9C47-C539-4D82-9424-9CD25E06703B}">
          <p14:sldIdLst>
            <p14:sldId id="551"/>
            <p14:sldId id="707"/>
            <p14:sldId id="529"/>
            <p14:sldId id="811"/>
            <p14:sldId id="812"/>
            <p14:sldId id="708"/>
            <p14:sldId id="528"/>
            <p14:sldId id="709"/>
            <p14:sldId id="441"/>
            <p14:sldId id="769"/>
            <p14:sldId id="770"/>
            <p14:sldId id="710"/>
            <p14:sldId id="442"/>
            <p14:sldId id="779"/>
            <p14:sldId id="780"/>
            <p14:sldId id="711"/>
            <p14:sldId id="443"/>
            <p14:sldId id="712"/>
            <p14:sldId id="492"/>
            <p14:sldId id="713"/>
            <p14:sldId id="388"/>
            <p14:sldId id="851"/>
            <p14:sldId id="852"/>
            <p14:sldId id="807"/>
            <p14:sldId id="808"/>
            <p14:sldId id="714"/>
            <p14:sldId id="351"/>
            <p14:sldId id="715"/>
            <p14:sldId id="493"/>
            <p14:sldId id="716"/>
            <p14:sldId id="369"/>
            <p14:sldId id="717"/>
            <p14:sldId id="444"/>
            <p14:sldId id="829"/>
            <p14:sldId id="830"/>
            <p14:sldId id="773"/>
            <p14:sldId id="774"/>
            <p14:sldId id="718"/>
            <p14:sldId id="510"/>
            <p14:sldId id="843"/>
            <p14:sldId id="844"/>
            <p14:sldId id="719"/>
            <p14:sldId id="466"/>
            <p14:sldId id="720"/>
            <p14:sldId id="445"/>
            <p14:sldId id="861"/>
            <p14:sldId id="862"/>
            <p14:sldId id="722"/>
            <p14:sldId id="490"/>
            <p14:sldId id="781"/>
            <p14:sldId id="782"/>
            <p14:sldId id="723"/>
            <p14:sldId id="389"/>
            <p14:sldId id="803"/>
            <p14:sldId id="804"/>
            <p14:sldId id="724"/>
            <p14:sldId id="446"/>
            <p14:sldId id="725"/>
            <p14:sldId id="370"/>
            <p14:sldId id="726"/>
            <p14:sldId id="447"/>
            <p14:sldId id="727"/>
            <p14:sldId id="368"/>
            <p14:sldId id="728"/>
            <p14:sldId id="363"/>
            <p14:sldId id="729"/>
            <p14:sldId id="498"/>
            <p14:sldId id="730"/>
            <p14:sldId id="448"/>
            <p14:sldId id="731"/>
            <p14:sldId id="449"/>
            <p14:sldId id="732"/>
            <p14:sldId id="450"/>
          </p14:sldIdLst>
        </p14:section>
        <p14:section name="Z" id="{ECF4E63D-D7EA-4DEA-B22D-8F6C92025D8F}">
          <p14:sldIdLst>
            <p14:sldId id="552"/>
            <p14:sldId id="735"/>
            <p14:sldId id="380"/>
            <p14:sldId id="736"/>
            <p14:sldId id="378"/>
            <p14:sldId id="825"/>
            <p14:sldId id="826"/>
            <p14:sldId id="793"/>
            <p14:sldId id="794"/>
            <p14:sldId id="734"/>
            <p14:sldId id="468"/>
            <p14:sldId id="841"/>
            <p14:sldId id="842"/>
            <p14:sldId id="847"/>
            <p14:sldId id="848"/>
            <p14:sldId id="737"/>
            <p14:sldId id="287"/>
            <p14:sldId id="738"/>
            <p14:sldId id="451"/>
            <p14:sldId id="461"/>
            <p14:sldId id="740"/>
            <p14:sldId id="487"/>
            <p14:sldId id="741"/>
            <p14:sldId id="381"/>
            <p14:sldId id="742"/>
            <p14:sldId id="452"/>
            <p14:sldId id="743"/>
            <p14:sldId id="320"/>
            <p14:sldId id="744"/>
            <p14:sldId id="347"/>
            <p14:sldId id="745"/>
            <p14:sldId id="453"/>
            <p14:sldId id="871"/>
            <p14:sldId id="872"/>
            <p14:sldId id="797"/>
            <p14:sldId id="798"/>
            <p14:sldId id="746"/>
            <p14:sldId id="454"/>
            <p14:sldId id="747"/>
            <p14:sldId id="480"/>
            <p14:sldId id="748"/>
            <p14:sldId id="523"/>
            <p14:sldId id="749"/>
            <p14:sldId id="455"/>
            <p14:sldId id="750"/>
            <p14:sldId id="456"/>
            <p14:sldId id="751"/>
            <p14:sldId id="506"/>
            <p14:sldId id="827"/>
            <p14:sldId id="828"/>
            <p14:sldId id="752"/>
            <p14:sldId id="457"/>
            <p14:sldId id="753"/>
            <p14:sldId id="499"/>
            <p14:sldId id="754"/>
            <p14:sldId id="346"/>
            <p14:sldId id="755"/>
            <p14:sldId id="500"/>
            <p14:sldId id="756"/>
            <p14:sldId id="458"/>
            <p14:sldId id="757"/>
            <p14:sldId id="459"/>
            <p14:sldId id="758"/>
            <p14:sldId id="518"/>
            <p14:sldId id="759"/>
            <p14:sldId id="460"/>
            <p14:sldId id="760"/>
            <p14:sldId id="465"/>
            <p14:sldId id="761"/>
            <p14:sldId id="312"/>
            <p14:sldId id="762"/>
            <p14:sldId id="470"/>
            <p14:sldId id="764"/>
            <p14:sldId id="511"/>
            <p14:sldId id="833"/>
            <p14:sldId id="834"/>
            <p14:sldId id="763"/>
            <p14:sldId id="491"/>
            <p14:sldId id="767"/>
            <p14:sldId id="768"/>
            <p14:sldId id="835"/>
            <p14:sldId id="836"/>
          </p14:sldIdLst>
        </p14:section>
        <p14:section name="备注" id="{FF877466-F8E8-4E68-A959-5775B24A68BD}">
          <p14:sldIdLst>
            <p14:sldId id="55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60606"/>
    <a:srgbClr val="A6A6A6"/>
    <a:srgbClr val="FFFF00"/>
    <a:srgbClr val="FFFFFF"/>
    <a:srgbClr val="9B2A22"/>
    <a:srgbClr val="020202"/>
    <a:srgbClr val="312938"/>
    <a:srgbClr val="94888C"/>
    <a:srgbClr val="97A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8" autoAdjust="0"/>
    <p:restoredTop sz="95788" autoAdjust="0"/>
  </p:normalViewPr>
  <p:slideViewPr>
    <p:cSldViewPr snapToGrid="0">
      <p:cViewPr varScale="1">
        <p:scale>
          <a:sx n="114" d="100"/>
          <a:sy n="114" d="100"/>
        </p:scale>
        <p:origin x="15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22" Type="http://schemas.openxmlformats.org/officeDocument/2006/relationships/slide" Target="slides/slide52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524" Type="http://schemas.openxmlformats.org/officeDocument/2006/relationships/slide" Target="slides/slide523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26" Type="http://schemas.openxmlformats.org/officeDocument/2006/relationships/presProps" Target="presProps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506" Type="http://schemas.openxmlformats.org/officeDocument/2006/relationships/slide" Target="slides/slide505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517" Type="http://schemas.openxmlformats.org/officeDocument/2006/relationships/slide" Target="slides/slide516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528" Type="http://schemas.openxmlformats.org/officeDocument/2006/relationships/theme" Target="theme/theme1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83" Type="http://schemas.openxmlformats.org/officeDocument/2006/relationships/slide" Target="slides/slide482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245" Type="http://schemas.openxmlformats.org/officeDocument/2006/relationships/slide" Target="slides/slide24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52" Type="http://schemas.openxmlformats.org/officeDocument/2006/relationships/slide" Target="slides/slide451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105" Type="http://schemas.openxmlformats.org/officeDocument/2006/relationships/slide" Target="slides/slide104.xml"/><Relationship Id="rId147" Type="http://schemas.openxmlformats.org/officeDocument/2006/relationships/slide" Target="slides/slide146.xml"/><Relationship Id="rId312" Type="http://schemas.openxmlformats.org/officeDocument/2006/relationships/slide" Target="slides/slide311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214" Type="http://schemas.openxmlformats.org/officeDocument/2006/relationships/slide" Target="slides/slide213.xml"/><Relationship Id="rId256" Type="http://schemas.openxmlformats.org/officeDocument/2006/relationships/slide" Target="slides/slide255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463" Type="http://schemas.openxmlformats.org/officeDocument/2006/relationships/slide" Target="slides/slide462.xml"/><Relationship Id="rId519" Type="http://schemas.openxmlformats.org/officeDocument/2006/relationships/slide" Target="slides/slide518.xml"/><Relationship Id="rId116" Type="http://schemas.openxmlformats.org/officeDocument/2006/relationships/slide" Target="slides/slide115.xml"/><Relationship Id="rId158" Type="http://schemas.openxmlformats.org/officeDocument/2006/relationships/slide" Target="slides/slide157.xml"/><Relationship Id="rId323" Type="http://schemas.openxmlformats.org/officeDocument/2006/relationships/slide" Target="slides/slide322.xml"/><Relationship Id="rId530" Type="http://schemas.microsoft.com/office/2016/11/relationships/changesInfo" Target="changesInfos/changesInfo1.xml"/><Relationship Id="rId20" Type="http://schemas.openxmlformats.org/officeDocument/2006/relationships/slide" Target="slides/slide19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225" Type="http://schemas.openxmlformats.org/officeDocument/2006/relationships/slide" Target="slides/slide224.xml"/><Relationship Id="rId267" Type="http://schemas.openxmlformats.org/officeDocument/2006/relationships/slide" Target="slides/slide266.xml"/><Relationship Id="rId432" Type="http://schemas.openxmlformats.org/officeDocument/2006/relationships/slide" Target="slides/slide431.xml"/><Relationship Id="rId474" Type="http://schemas.openxmlformats.org/officeDocument/2006/relationships/slide" Target="slides/slide473.xml"/><Relationship Id="rId127" Type="http://schemas.openxmlformats.org/officeDocument/2006/relationships/slide" Target="slides/slide126.xml"/><Relationship Id="rId31" Type="http://schemas.openxmlformats.org/officeDocument/2006/relationships/slide" Target="slides/slide30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76" Type="http://schemas.openxmlformats.org/officeDocument/2006/relationships/slide" Target="slides/slide375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36" Type="http://schemas.openxmlformats.org/officeDocument/2006/relationships/slide" Target="slides/slide235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43" Type="http://schemas.openxmlformats.org/officeDocument/2006/relationships/slide" Target="slides/slide442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notesMaster" Target="notesMasters/notesMaster1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516" Type="http://schemas.openxmlformats.org/officeDocument/2006/relationships/slide" Target="slides/slide515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27" Type="http://schemas.openxmlformats.org/officeDocument/2006/relationships/viewProps" Target="viewProps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518" Type="http://schemas.openxmlformats.org/officeDocument/2006/relationships/slide" Target="slides/slide517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529" Type="http://schemas.openxmlformats.org/officeDocument/2006/relationships/tableStyles" Target="tableStyles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slide" Target="slides/slide483.xml"/><Relationship Id="rId137" Type="http://schemas.openxmlformats.org/officeDocument/2006/relationships/slide" Target="slides/slide136.xml"/><Relationship Id="rId302" Type="http://schemas.openxmlformats.org/officeDocument/2006/relationships/slide" Target="slides/slide301.xml"/><Relationship Id="rId344" Type="http://schemas.openxmlformats.org/officeDocument/2006/relationships/slide" Target="slides/slide343.xml"/><Relationship Id="rId41" Type="http://schemas.openxmlformats.org/officeDocument/2006/relationships/slide" Target="slides/slide40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46" Type="http://schemas.openxmlformats.org/officeDocument/2006/relationships/slide" Target="slides/slide245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53" Type="http://schemas.openxmlformats.org/officeDocument/2006/relationships/slide" Target="slides/slide452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52" Type="http://schemas.openxmlformats.org/officeDocument/2006/relationships/slide" Target="slides/slide51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215" Type="http://schemas.openxmlformats.org/officeDocument/2006/relationships/slide" Target="slides/slide214.xml"/><Relationship Id="rId257" Type="http://schemas.openxmlformats.org/officeDocument/2006/relationships/slide" Target="slides/slide256.xml"/><Relationship Id="rId422" Type="http://schemas.openxmlformats.org/officeDocument/2006/relationships/slide" Target="slides/slide421.xml"/><Relationship Id="rId464" Type="http://schemas.openxmlformats.org/officeDocument/2006/relationships/slide" Target="slides/slide463.xml"/><Relationship Id="rId299" Type="http://schemas.openxmlformats.org/officeDocument/2006/relationships/slide" Target="slides/slide298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nenn K" userId="ec2293f8aad7a502" providerId="LiveId" clId="{7057B990-62B4-41DA-BC62-704C880155B7}"/>
    <pc:docChg chg="undo custSel addSld modSld">
      <pc:chgData name="Shinenn K" userId="ec2293f8aad7a502" providerId="LiveId" clId="{7057B990-62B4-41DA-BC62-704C880155B7}" dt="2025-02-22T05:13:42.154" v="289"/>
      <pc:docMkLst>
        <pc:docMk/>
      </pc:docMkLst>
      <pc:sldChg chg="modSp mod">
        <pc:chgData name="Shinenn K" userId="ec2293f8aad7a502" providerId="LiveId" clId="{7057B990-62B4-41DA-BC62-704C880155B7}" dt="2025-02-22T05:04:08.970" v="77"/>
        <pc:sldMkLst>
          <pc:docMk/>
          <pc:sldMk cId="193626863" sldId="303"/>
        </pc:sldMkLst>
      </pc:sldChg>
      <pc:sldChg chg="modSp mod">
        <pc:chgData name="Shinenn K" userId="ec2293f8aad7a502" providerId="LiveId" clId="{7057B990-62B4-41DA-BC62-704C880155B7}" dt="2025-02-22T05:13:42.154" v="289"/>
        <pc:sldMkLst>
          <pc:docMk/>
          <pc:sldMk cId="2990944523" sldId="308"/>
        </pc:sldMkLst>
      </pc:sldChg>
      <pc:sldChg chg="modSp add mod">
        <pc:chgData name="Shinenn K" userId="ec2293f8aad7a502" providerId="LiveId" clId="{7057B990-62B4-41DA-BC62-704C880155B7}" dt="2025-02-22T05:02:31.386" v="76" actId="207"/>
        <pc:sldMkLst>
          <pc:docMk/>
          <pc:sldMk cId="648267599" sldId="525"/>
        </pc:sldMkLst>
      </pc:sldChg>
      <pc:sldChg chg="modSp add mod">
        <pc:chgData name="Shinenn K" userId="ec2293f8aad7a502" providerId="LiveId" clId="{7057B990-62B4-41DA-BC62-704C880155B7}" dt="2025-02-22T05:10:36.572" v="201" actId="6549"/>
        <pc:sldMkLst>
          <pc:docMk/>
          <pc:sldMk cId="3707762662" sldId="526"/>
        </pc:sldMkLst>
      </pc:sldChg>
      <pc:sldChg chg="modSp add mod">
        <pc:chgData name="Shinenn K" userId="ec2293f8aad7a502" providerId="LiveId" clId="{7057B990-62B4-41DA-BC62-704C880155B7}" dt="2025-02-22T05:13:19.104" v="288" actId="404"/>
        <pc:sldMkLst>
          <pc:docMk/>
          <pc:sldMk cId="689828097" sldId="527"/>
        </pc:sldMkLst>
      </pc:sldChg>
    </pc:docChg>
  </pc:docChgLst>
  <pc:docChgLst>
    <pc:chgData name="Shinenn K" userId="ec2293f8aad7a502" providerId="LiveId" clId="{9A09E653-9AF2-4520-B211-629697E463CA}"/>
    <pc:docChg chg="undo redo custSel addSld delSld modSld sldOrd modMainMaster">
      <pc:chgData name="Shinenn K" userId="ec2293f8aad7a502" providerId="LiveId" clId="{9A09E653-9AF2-4520-B211-629697E463CA}" dt="2025-01-25T09:13:58.814" v="13173"/>
      <pc:docMkLst>
        <pc:docMk/>
      </pc:docMkLst>
      <pc:sldChg chg="new del mod modClrScheme chgLayout">
        <pc:chgData name="Shinenn K" userId="ec2293f8aad7a502" providerId="LiveId" clId="{9A09E653-9AF2-4520-B211-629697E463CA}" dt="2024-07-25T01:49:46.791" v="4" actId="47"/>
        <pc:sldMkLst>
          <pc:docMk/>
          <pc:sldMk cId="3300431420" sldId="256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3773787919" sldId="256"/>
        </pc:sldMkLst>
      </pc:sldChg>
      <pc:sldChg chg="addSp modSp add del mod chgLayout">
        <pc:chgData name="Shinenn K" userId="ec2293f8aad7a502" providerId="LiveId" clId="{9A09E653-9AF2-4520-B211-629697E463CA}" dt="2024-07-28T09:08:33.358" v="7523" actId="27636"/>
        <pc:sldMkLst>
          <pc:docMk/>
          <pc:sldMk cId="4035081107" sldId="287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253449210" sldId="288"/>
        </pc:sldMkLst>
      </pc:sldChg>
      <pc:sldChg chg="addSp modSp add del mod chgLayout">
        <pc:chgData name="Shinenn K" userId="ec2293f8aad7a502" providerId="LiveId" clId="{9A09E653-9AF2-4520-B211-629697E463CA}" dt="2024-07-27T04:14:05.524" v="5549" actId="404"/>
        <pc:sldMkLst>
          <pc:docMk/>
          <pc:sldMk cId="3932555564" sldId="289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161341698" sldId="290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18527446" sldId="291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055473711" sldId="292"/>
        </pc:sldMkLst>
      </pc:sldChg>
      <pc:sldChg chg="addSp modSp add del mod chgLayout">
        <pc:chgData name="Shinenn K" userId="ec2293f8aad7a502" providerId="LiveId" clId="{9A09E653-9AF2-4520-B211-629697E463CA}" dt="2024-07-25T12:21:12.975" v="2212"/>
        <pc:sldMkLst>
          <pc:docMk/>
          <pc:sldMk cId="67447083" sldId="293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105293394" sldId="294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261581734" sldId="295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016580757" sldId="296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1043345214" sldId="298"/>
        </pc:sldMkLst>
      </pc:sldChg>
      <pc:sldChg chg="addSp delSp modSp add mod chgLayout">
        <pc:chgData name="Shinenn K" userId="ec2293f8aad7a502" providerId="LiveId" clId="{9A09E653-9AF2-4520-B211-629697E463CA}" dt="2024-07-25T10:15:34.564" v="1168" actId="6264"/>
        <pc:sldMkLst>
          <pc:docMk/>
          <pc:sldMk cId="2133102519" sldId="300"/>
        </pc:sldMkLst>
      </pc:sldChg>
      <pc:sldChg chg="addSp delSp modSp new del mod modClrScheme chgLayout">
        <pc:chgData name="Shinenn K" userId="ec2293f8aad7a502" providerId="LiveId" clId="{9A09E653-9AF2-4520-B211-629697E463CA}" dt="2024-07-25T10:40:03.734" v="1203" actId="2696"/>
        <pc:sldMkLst>
          <pc:docMk/>
          <pc:sldMk cId="3377027417" sldId="301"/>
        </pc:sldMkLst>
      </pc:sldChg>
      <pc:sldChg chg="addSp delSp modSp new del mod setBg">
        <pc:chgData name="Shinenn K" userId="ec2293f8aad7a502" providerId="LiveId" clId="{9A09E653-9AF2-4520-B211-629697E463CA}" dt="2024-07-25T03:35:07.698" v="874" actId="47"/>
        <pc:sldMkLst>
          <pc:docMk/>
          <pc:sldMk cId="1628295964" sldId="302"/>
        </pc:sldMkLst>
      </pc:sldChg>
      <pc:sldChg chg="addSp delSp modSp new del mod modClrScheme chgLayout">
        <pc:chgData name="Shinenn K" userId="ec2293f8aad7a502" providerId="LiveId" clId="{9A09E653-9AF2-4520-B211-629697E463CA}" dt="2024-07-25T01:53:12.481" v="117" actId="47"/>
        <pc:sldMkLst>
          <pc:docMk/>
          <pc:sldMk cId="2147408092" sldId="302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901885441" sldId="302"/>
        </pc:sldMkLst>
      </pc:sldChg>
      <pc:sldChg chg="addSp delSp modSp add mod setBg modClrScheme chgLayout">
        <pc:chgData name="Shinenn K" userId="ec2293f8aad7a502" providerId="LiveId" clId="{9A09E653-9AF2-4520-B211-629697E463CA}" dt="2025-01-08T12:17:50.517" v="12767"/>
        <pc:sldMkLst>
          <pc:docMk/>
          <pc:sldMk cId="193626863" sldId="303"/>
        </pc:sldMkLst>
      </pc:sldChg>
      <pc:sldChg chg="add del setBg">
        <pc:chgData name="Shinenn K" userId="ec2293f8aad7a502" providerId="LiveId" clId="{9A09E653-9AF2-4520-B211-629697E463CA}" dt="2024-07-25T02:58:44.868" v="636" actId="47"/>
        <pc:sldMkLst>
          <pc:docMk/>
          <pc:sldMk cId="328950741" sldId="303"/>
        </pc:sldMkLst>
      </pc:sldChg>
      <pc:sldChg chg="modSp del mod">
        <pc:chgData name="Shinenn K" userId="ec2293f8aad7a502" providerId="LiveId" clId="{9A09E653-9AF2-4520-B211-629697E463CA}" dt="2024-07-25T03:29:34.474" v="843" actId="47"/>
        <pc:sldMkLst>
          <pc:docMk/>
          <pc:sldMk cId="640969712" sldId="303"/>
        </pc:sldMkLst>
      </pc:sldChg>
      <pc:sldChg chg="addSp delSp modSp new del mod">
        <pc:chgData name="Shinenn K" userId="ec2293f8aad7a502" providerId="LiveId" clId="{9A09E653-9AF2-4520-B211-629697E463CA}" dt="2024-07-25T02:01:21.233" v="194" actId="47"/>
        <pc:sldMkLst>
          <pc:docMk/>
          <pc:sldMk cId="4071047476" sldId="303"/>
        </pc:sldMkLst>
      </pc:sldChg>
      <pc:sldChg chg="del">
        <pc:chgData name="Shinenn K" userId="ec2293f8aad7a502" providerId="LiveId" clId="{9A09E653-9AF2-4520-B211-629697E463CA}" dt="2024-07-25T03:29:34.474" v="843" actId="47"/>
        <pc:sldMkLst>
          <pc:docMk/>
          <pc:sldMk cId="263086890" sldId="304"/>
        </pc:sldMkLst>
      </pc:sldChg>
      <pc:sldChg chg="modSp add mod setBg">
        <pc:chgData name="Shinenn K" userId="ec2293f8aad7a502" providerId="LiveId" clId="{9A09E653-9AF2-4520-B211-629697E463CA}" dt="2024-12-23T14:46:17.453" v="12508"/>
        <pc:sldMkLst>
          <pc:docMk/>
          <pc:sldMk cId="398903577" sldId="304"/>
        </pc:sldMkLst>
      </pc:sldChg>
      <pc:sldChg chg="add del setBg">
        <pc:chgData name="Shinenn K" userId="ec2293f8aad7a502" providerId="LiveId" clId="{9A09E653-9AF2-4520-B211-629697E463CA}" dt="2024-07-25T02:58:44.868" v="636" actId="47"/>
        <pc:sldMkLst>
          <pc:docMk/>
          <pc:sldMk cId="2181053373" sldId="304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181017282" sldId="305"/>
        </pc:sldMkLst>
      </pc:sldChg>
      <pc:sldChg chg="new del">
        <pc:chgData name="Shinenn K" userId="ec2293f8aad7a502" providerId="LiveId" clId="{9A09E653-9AF2-4520-B211-629697E463CA}" dt="2024-07-25T10:12:37.404" v="1131" actId="47"/>
        <pc:sldMkLst>
          <pc:docMk/>
          <pc:sldMk cId="868862465" sldId="305"/>
        </pc:sldMkLst>
      </pc:sldChg>
      <pc:sldChg chg="modSp del mod">
        <pc:chgData name="Shinenn K" userId="ec2293f8aad7a502" providerId="LiveId" clId="{9A09E653-9AF2-4520-B211-629697E463CA}" dt="2024-07-25T03:29:34.474" v="843" actId="47"/>
        <pc:sldMkLst>
          <pc:docMk/>
          <pc:sldMk cId="1613922067" sldId="305"/>
        </pc:sldMkLst>
      </pc:sldChg>
      <pc:sldChg chg="add del setBg">
        <pc:chgData name="Shinenn K" userId="ec2293f8aad7a502" providerId="LiveId" clId="{9A09E653-9AF2-4520-B211-629697E463CA}" dt="2024-07-25T02:58:44.868" v="636" actId="47"/>
        <pc:sldMkLst>
          <pc:docMk/>
          <pc:sldMk cId="1846194403" sldId="305"/>
        </pc:sldMkLst>
      </pc:sldChg>
      <pc:sldChg chg="addSp modSp add del mod">
        <pc:chgData name="Shinenn K" userId="ec2293f8aad7a502" providerId="LiveId" clId="{9A09E653-9AF2-4520-B211-629697E463CA}" dt="2024-07-28T09:02:28.195" v="7417" actId="403"/>
        <pc:sldMkLst>
          <pc:docMk/>
          <pc:sldMk cId="2140685309" sldId="305"/>
        </pc:sldMkLst>
      </pc:sldChg>
      <pc:sldChg chg="modSp del mod">
        <pc:chgData name="Shinenn K" userId="ec2293f8aad7a502" providerId="LiveId" clId="{9A09E653-9AF2-4520-B211-629697E463CA}" dt="2024-07-25T03:29:34.474" v="843" actId="47"/>
        <pc:sldMkLst>
          <pc:docMk/>
          <pc:sldMk cId="2446127341" sldId="306"/>
        </pc:sldMkLst>
      </pc:sldChg>
      <pc:sldChg chg="add del setBg">
        <pc:chgData name="Shinenn K" userId="ec2293f8aad7a502" providerId="LiveId" clId="{9A09E653-9AF2-4520-B211-629697E463CA}" dt="2024-07-25T02:58:44.868" v="636" actId="47"/>
        <pc:sldMkLst>
          <pc:docMk/>
          <pc:sldMk cId="3194306990" sldId="306"/>
        </pc:sldMkLst>
      </pc:sldChg>
      <pc:sldChg chg="addSp delSp modSp add mod setBg">
        <pc:chgData name="Shinenn K" userId="ec2293f8aad7a502" providerId="LiveId" clId="{9A09E653-9AF2-4520-B211-629697E463CA}" dt="2025-01-16T11:00:25.893" v="12944"/>
        <pc:sldMkLst>
          <pc:docMk/>
          <pc:sldMk cId="3789012545" sldId="306"/>
        </pc:sldMkLst>
      </pc:sldChg>
      <pc:sldChg chg="add del setBg">
        <pc:chgData name="Shinenn K" userId="ec2293f8aad7a502" providerId="LiveId" clId="{9A09E653-9AF2-4520-B211-629697E463CA}" dt="2024-07-25T02:58:44.868" v="636" actId="47"/>
        <pc:sldMkLst>
          <pc:docMk/>
          <pc:sldMk cId="449374712" sldId="307"/>
        </pc:sldMkLst>
      </pc:sldChg>
      <pc:sldChg chg="modSp add mod setBg">
        <pc:chgData name="Shinenn K" userId="ec2293f8aad7a502" providerId="LiveId" clId="{9A09E653-9AF2-4520-B211-629697E463CA}" dt="2025-01-25T09:13:58.814" v="13173"/>
        <pc:sldMkLst>
          <pc:docMk/>
          <pc:sldMk cId="2698881832" sldId="307"/>
        </pc:sldMkLst>
      </pc:sldChg>
      <pc:sldChg chg="modSp del mod">
        <pc:chgData name="Shinenn K" userId="ec2293f8aad7a502" providerId="LiveId" clId="{9A09E653-9AF2-4520-B211-629697E463CA}" dt="2024-07-25T03:29:34.474" v="843" actId="47"/>
        <pc:sldMkLst>
          <pc:docMk/>
          <pc:sldMk cId="3957584785" sldId="307"/>
        </pc:sldMkLst>
      </pc:sldChg>
      <pc:sldChg chg="add del setBg">
        <pc:chgData name="Shinenn K" userId="ec2293f8aad7a502" providerId="LiveId" clId="{9A09E653-9AF2-4520-B211-629697E463CA}" dt="2024-07-25T02:58:44.868" v="636" actId="47"/>
        <pc:sldMkLst>
          <pc:docMk/>
          <pc:sldMk cId="579175058" sldId="308"/>
        </pc:sldMkLst>
      </pc:sldChg>
      <pc:sldChg chg="modSp add mod setBg">
        <pc:chgData name="Shinenn K" userId="ec2293f8aad7a502" providerId="LiveId" clId="{9A09E653-9AF2-4520-B211-629697E463CA}" dt="2024-12-23T14:49:46.816" v="12611"/>
        <pc:sldMkLst>
          <pc:docMk/>
          <pc:sldMk cId="2990944523" sldId="308"/>
        </pc:sldMkLst>
      </pc:sldChg>
      <pc:sldChg chg="modSp del mod">
        <pc:chgData name="Shinenn K" userId="ec2293f8aad7a502" providerId="LiveId" clId="{9A09E653-9AF2-4520-B211-629697E463CA}" dt="2024-07-25T03:29:34.474" v="843" actId="47"/>
        <pc:sldMkLst>
          <pc:docMk/>
          <pc:sldMk cId="3915902155" sldId="308"/>
        </pc:sldMkLst>
      </pc:sldChg>
      <pc:sldChg chg="modSp del mod">
        <pc:chgData name="Shinenn K" userId="ec2293f8aad7a502" providerId="LiveId" clId="{9A09E653-9AF2-4520-B211-629697E463CA}" dt="2024-07-25T03:29:34.474" v="843" actId="47"/>
        <pc:sldMkLst>
          <pc:docMk/>
          <pc:sldMk cId="306874079" sldId="309"/>
        </pc:sldMkLst>
      </pc:sldChg>
      <pc:sldChg chg="add del setBg">
        <pc:chgData name="Shinenn K" userId="ec2293f8aad7a502" providerId="LiveId" clId="{9A09E653-9AF2-4520-B211-629697E463CA}" dt="2024-07-25T02:58:44.868" v="636" actId="47"/>
        <pc:sldMkLst>
          <pc:docMk/>
          <pc:sldMk cId="3482449745" sldId="309"/>
        </pc:sldMkLst>
      </pc:sldChg>
      <pc:sldChg chg="addSp delSp modSp add mod setBg">
        <pc:chgData name="Shinenn K" userId="ec2293f8aad7a502" providerId="LiveId" clId="{9A09E653-9AF2-4520-B211-629697E463CA}" dt="2024-12-20T07:12:16.520" v="12282"/>
        <pc:sldMkLst>
          <pc:docMk/>
          <pc:sldMk cId="3484998387" sldId="309"/>
        </pc:sldMkLst>
      </pc:sldChg>
      <pc:sldChg chg="modSp del mod">
        <pc:chgData name="Shinenn K" userId="ec2293f8aad7a502" providerId="LiveId" clId="{9A09E653-9AF2-4520-B211-629697E463CA}" dt="2024-07-25T03:29:34.474" v="843" actId="47"/>
        <pc:sldMkLst>
          <pc:docMk/>
          <pc:sldMk cId="2668959396" sldId="310"/>
        </pc:sldMkLst>
      </pc:sldChg>
      <pc:sldChg chg="addSp delSp modSp add mod setBg">
        <pc:chgData name="Shinenn K" userId="ec2293f8aad7a502" providerId="LiveId" clId="{9A09E653-9AF2-4520-B211-629697E463CA}" dt="2025-01-16T11:07:21.402" v="13029"/>
        <pc:sldMkLst>
          <pc:docMk/>
          <pc:sldMk cId="2844172999" sldId="310"/>
        </pc:sldMkLst>
      </pc:sldChg>
      <pc:sldChg chg="modSp add del mod ord setBg">
        <pc:chgData name="Shinenn K" userId="ec2293f8aad7a502" providerId="LiveId" clId="{9A09E653-9AF2-4520-B211-629697E463CA}" dt="2024-07-25T03:15:24.695" v="759" actId="47"/>
        <pc:sldMkLst>
          <pc:docMk/>
          <pc:sldMk cId="3607664338" sldId="310"/>
        </pc:sldMkLst>
      </pc:sldChg>
      <pc:sldChg chg="addSp delSp modSp new del mod">
        <pc:chgData name="Shinenn K" userId="ec2293f8aad7a502" providerId="LiveId" clId="{9A09E653-9AF2-4520-B211-629697E463CA}" dt="2024-07-25T03:27:15.574" v="842" actId="47"/>
        <pc:sldMkLst>
          <pc:docMk/>
          <pc:sldMk cId="784410921" sldId="311"/>
        </pc:sldMkLst>
      </pc:sldChg>
      <pc:sldChg chg="addSp delSp modSp add mod setBg">
        <pc:chgData name="Shinenn K" userId="ec2293f8aad7a502" providerId="LiveId" clId="{9A09E653-9AF2-4520-B211-629697E463CA}" dt="2025-01-25T09:02:29.301" v="13078"/>
        <pc:sldMkLst>
          <pc:docMk/>
          <pc:sldMk cId="1299051630" sldId="311"/>
        </pc:sldMkLst>
      </pc:sldChg>
      <pc:sldChg chg="modSp add del mod setBg">
        <pc:chgData name="Shinenn K" userId="ec2293f8aad7a502" providerId="LiveId" clId="{9A09E653-9AF2-4520-B211-629697E463CA}" dt="2024-07-25T03:15:24.867" v="760" actId="47"/>
        <pc:sldMkLst>
          <pc:docMk/>
          <pc:sldMk cId="4257843903" sldId="311"/>
        </pc:sldMkLst>
      </pc:sldChg>
      <pc:sldChg chg="delSp modSp add mod">
        <pc:chgData name="Shinenn K" userId="ec2293f8aad7a502" providerId="LiveId" clId="{9A09E653-9AF2-4520-B211-629697E463CA}" dt="2025-01-25T09:00:05.088" v="13038"/>
        <pc:sldMkLst>
          <pc:docMk/>
          <pc:sldMk cId="3437692502" sldId="312"/>
        </pc:sldMkLst>
      </pc:sldChg>
      <pc:sldChg chg="modSp add del mod setBg">
        <pc:chgData name="Shinenn K" userId="ec2293f8aad7a502" providerId="LiveId" clId="{9A09E653-9AF2-4520-B211-629697E463CA}" dt="2024-07-25T03:15:25.008" v="761" actId="47"/>
        <pc:sldMkLst>
          <pc:docMk/>
          <pc:sldMk cId="3816329622" sldId="312"/>
        </pc:sldMkLst>
      </pc:sldChg>
      <pc:sldChg chg="modSp mod">
        <pc:chgData name="Shinenn K" userId="ec2293f8aad7a502" providerId="LiveId" clId="{9A09E653-9AF2-4520-B211-629697E463CA}" dt="2024-07-28T08:51:40.662" v="7204" actId="113"/>
        <pc:sldMkLst>
          <pc:docMk/>
          <pc:sldMk cId="648910524" sldId="313"/>
        </pc:sldMkLst>
      </pc:sldChg>
      <pc:sldChg chg="add del">
        <pc:chgData name="Shinenn K" userId="ec2293f8aad7a502" providerId="LiveId" clId="{9A09E653-9AF2-4520-B211-629697E463CA}" dt="2024-07-25T10:15:56.169" v="1170" actId="2890"/>
        <pc:sldMkLst>
          <pc:docMk/>
          <pc:sldMk cId="2780923660" sldId="313"/>
        </pc:sldMkLst>
      </pc:sldChg>
      <pc:sldChg chg="modSp add del mod setBg">
        <pc:chgData name="Shinenn K" userId="ec2293f8aad7a502" providerId="LiveId" clId="{9A09E653-9AF2-4520-B211-629697E463CA}" dt="2024-07-25T03:15:25.195" v="762" actId="47"/>
        <pc:sldMkLst>
          <pc:docMk/>
          <pc:sldMk cId="2958313800" sldId="313"/>
        </pc:sldMkLst>
      </pc:sldChg>
      <pc:sldChg chg="modSp add del mod setBg">
        <pc:chgData name="Shinenn K" userId="ec2293f8aad7a502" providerId="LiveId" clId="{9A09E653-9AF2-4520-B211-629697E463CA}" dt="2024-07-25T03:15:25.320" v="763" actId="47"/>
        <pc:sldMkLst>
          <pc:docMk/>
          <pc:sldMk cId="404830556" sldId="314"/>
        </pc:sldMkLst>
      </pc:sldChg>
      <pc:sldChg chg="delSp modSp mod">
        <pc:chgData name="Shinenn K" userId="ec2293f8aad7a502" providerId="LiveId" clId="{9A09E653-9AF2-4520-B211-629697E463CA}" dt="2024-07-25T12:21:52.061" v="2229" actId="404"/>
        <pc:sldMkLst>
          <pc:docMk/>
          <pc:sldMk cId="552499870" sldId="314"/>
        </pc:sldMkLst>
      </pc:sldChg>
      <pc:sldChg chg="delSp modSp add mod">
        <pc:chgData name="Shinenn K" userId="ec2293f8aad7a502" providerId="LiveId" clId="{9A09E653-9AF2-4520-B211-629697E463CA}" dt="2024-07-28T09:03:26.527" v="7435" actId="20577"/>
        <pc:sldMkLst>
          <pc:docMk/>
          <pc:sldMk cId="2401225170" sldId="315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250165299" sldId="315"/>
        </pc:sldMkLst>
      </pc:sldChg>
      <pc:sldChg chg="modSp add del mod setBg">
        <pc:chgData name="Shinenn K" userId="ec2293f8aad7a502" providerId="LiveId" clId="{9A09E653-9AF2-4520-B211-629697E463CA}" dt="2024-07-25T03:15:25.492" v="764" actId="47"/>
        <pc:sldMkLst>
          <pc:docMk/>
          <pc:sldMk cId="3480825670" sldId="315"/>
        </pc:sldMkLst>
      </pc:sldChg>
      <pc:sldChg chg="new del">
        <pc:chgData name="Shinenn K" userId="ec2293f8aad7a502" providerId="LiveId" clId="{9A09E653-9AF2-4520-B211-629697E463CA}" dt="2024-07-25T10:44:54.860" v="1240" actId="47"/>
        <pc:sldMkLst>
          <pc:docMk/>
          <pc:sldMk cId="3788254192" sldId="315"/>
        </pc:sldMkLst>
      </pc:sldChg>
      <pc:sldChg chg="modSp mod">
        <pc:chgData name="Shinenn K" userId="ec2293f8aad7a502" providerId="LiveId" clId="{9A09E653-9AF2-4520-B211-629697E463CA}" dt="2024-07-25T10:50:59.022" v="1301"/>
        <pc:sldMkLst>
          <pc:docMk/>
          <pc:sldMk cId="77971409" sldId="316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245921420" sldId="316"/>
        </pc:sldMkLst>
      </pc:sldChg>
      <pc:sldChg chg="addSp delSp modSp add del mod setBg">
        <pc:chgData name="Shinenn K" userId="ec2293f8aad7a502" providerId="LiveId" clId="{9A09E653-9AF2-4520-B211-629697E463CA}" dt="2024-07-25T03:15:25.680" v="765" actId="47"/>
        <pc:sldMkLst>
          <pc:docMk/>
          <pc:sldMk cId="1701076886" sldId="316"/>
        </pc:sldMkLst>
      </pc:sldChg>
      <pc:sldChg chg="del">
        <pc:chgData name="Shinenn K" userId="ec2293f8aad7a502" providerId="LiveId" clId="{9A09E653-9AF2-4520-B211-629697E463CA}" dt="2024-07-25T10:48:57.358" v="1254" actId="47"/>
        <pc:sldMkLst>
          <pc:docMk/>
          <pc:sldMk cId="2853342857" sldId="316"/>
        </pc:sldMkLst>
      </pc:sldChg>
      <pc:sldChg chg="new del">
        <pc:chgData name="Shinenn K" userId="ec2293f8aad7a502" providerId="LiveId" clId="{9A09E653-9AF2-4520-B211-629697E463CA}" dt="2024-07-25T10:49:06.984" v="1256" actId="680"/>
        <pc:sldMkLst>
          <pc:docMk/>
          <pc:sldMk cId="3566900440" sldId="316"/>
        </pc:sldMkLst>
      </pc:sldChg>
      <pc:sldChg chg="modSp mod">
        <pc:chgData name="Shinenn K" userId="ec2293f8aad7a502" providerId="LiveId" clId="{9A09E653-9AF2-4520-B211-629697E463CA}" dt="2024-07-28T08:50:22.778" v="7168" actId="404"/>
        <pc:sldMkLst>
          <pc:docMk/>
          <pc:sldMk cId="3528533537" sldId="317"/>
        </pc:sldMkLst>
      </pc:sldChg>
      <pc:sldChg chg="modSp mod">
        <pc:chgData name="Shinenn K" userId="ec2293f8aad7a502" providerId="LiveId" clId="{9A09E653-9AF2-4520-B211-629697E463CA}" dt="2024-07-28T09:02:55.845" v="7430" actId="20577"/>
        <pc:sldMkLst>
          <pc:docMk/>
          <pc:sldMk cId="533751548" sldId="318"/>
        </pc:sldMkLst>
      </pc:sldChg>
      <pc:sldChg chg="modSp mod">
        <pc:chgData name="Shinenn K" userId="ec2293f8aad7a502" providerId="LiveId" clId="{9A09E653-9AF2-4520-B211-629697E463CA}" dt="2024-07-25T10:55:35.420" v="1321" actId="207"/>
        <pc:sldMkLst>
          <pc:docMk/>
          <pc:sldMk cId="702510476" sldId="319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787850828" sldId="319"/>
        </pc:sldMkLst>
      </pc:sldChg>
      <pc:sldChg chg="new del">
        <pc:chgData name="Shinenn K" userId="ec2293f8aad7a502" providerId="LiveId" clId="{9A09E653-9AF2-4520-B211-629697E463CA}" dt="2024-07-25T10:55:06.982" v="1318" actId="47"/>
        <pc:sldMkLst>
          <pc:docMk/>
          <pc:sldMk cId="4012142148" sldId="319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397657177" sldId="320"/>
        </pc:sldMkLst>
      </pc:sldChg>
      <pc:sldChg chg="modSp mod">
        <pc:chgData name="Shinenn K" userId="ec2293f8aad7a502" providerId="LiveId" clId="{9A09E653-9AF2-4520-B211-629697E463CA}" dt="2024-07-25T10:56:37.378" v="1363" actId="207"/>
        <pc:sldMkLst>
          <pc:docMk/>
          <pc:sldMk cId="3505993652" sldId="320"/>
        </pc:sldMkLst>
      </pc:sldChg>
      <pc:sldChg chg="new del">
        <pc:chgData name="Shinenn K" userId="ec2293f8aad7a502" providerId="LiveId" clId="{9A09E653-9AF2-4520-B211-629697E463CA}" dt="2024-07-25T10:57:21.483" v="1366" actId="680"/>
        <pc:sldMkLst>
          <pc:docMk/>
          <pc:sldMk cId="784511781" sldId="321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1241724513" sldId="321"/>
        </pc:sldMkLst>
      </pc:sldChg>
      <pc:sldChg chg="addSp delSp modSp mod">
        <pc:chgData name="Shinenn K" userId="ec2293f8aad7a502" providerId="LiveId" clId="{9A09E653-9AF2-4520-B211-629697E463CA}" dt="2024-07-26T01:07:27.774" v="2510" actId="207"/>
        <pc:sldMkLst>
          <pc:docMk/>
          <pc:sldMk cId="2371942920" sldId="321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041475010" sldId="321"/>
        </pc:sldMkLst>
      </pc:sldChg>
      <pc:sldChg chg="modSp mod">
        <pc:chgData name="Shinenn K" userId="ec2293f8aad7a502" providerId="LiveId" clId="{9A09E653-9AF2-4520-B211-629697E463CA}" dt="2024-09-15T07:21:30.094" v="9517" actId="20577"/>
        <pc:sldMkLst>
          <pc:docMk/>
          <pc:sldMk cId="3989539944" sldId="322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1261107559" sldId="323"/>
        </pc:sldMkLst>
      </pc:sldChg>
      <pc:sldChg chg="modSp mod">
        <pc:chgData name="Shinenn K" userId="ec2293f8aad7a502" providerId="LiveId" clId="{9A09E653-9AF2-4520-B211-629697E463CA}" dt="2024-07-25T11:09:40.876" v="1517" actId="14100"/>
        <pc:sldMkLst>
          <pc:docMk/>
          <pc:sldMk cId="2077270439" sldId="323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271183309" sldId="324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3890388919" sldId="325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1375653578" sldId="326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332967180" sldId="327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2562674510" sldId="328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1917394327" sldId="329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4054530219" sldId="330"/>
        </pc:sldMkLst>
      </pc:sldChg>
      <pc:sldChg chg="del">
        <pc:chgData name="Shinenn K" userId="ec2293f8aad7a502" providerId="LiveId" clId="{9A09E653-9AF2-4520-B211-629697E463CA}" dt="2024-07-25T01:49:19.792" v="0" actId="47"/>
        <pc:sldMkLst>
          <pc:docMk/>
          <pc:sldMk cId="2110830825" sldId="331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067209051" sldId="338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29640652" sldId="339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755188798" sldId="340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958321089" sldId="341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450544474" sldId="342"/>
        </pc:sldMkLst>
      </pc:sldChg>
      <pc:sldChg chg="addSp modSp add del mod">
        <pc:chgData name="Shinenn K" userId="ec2293f8aad7a502" providerId="LiveId" clId="{9A09E653-9AF2-4520-B211-629697E463CA}" dt="2024-07-25T11:11:57.446" v="1526" actId="207"/>
        <pc:sldMkLst>
          <pc:docMk/>
          <pc:sldMk cId="3037100095" sldId="343"/>
        </pc:sldMkLst>
      </pc:sldChg>
      <pc:sldChg chg="addSp modSp add del mod">
        <pc:chgData name="Shinenn K" userId="ec2293f8aad7a502" providerId="LiveId" clId="{9A09E653-9AF2-4520-B211-629697E463CA}" dt="2024-07-25T11:12:43.910" v="1530" actId="207"/>
        <pc:sldMkLst>
          <pc:docMk/>
          <pc:sldMk cId="21091666" sldId="344"/>
        </pc:sldMkLst>
      </pc:sldChg>
      <pc:sldChg chg="addSp modSp add del mod">
        <pc:chgData name="Shinenn K" userId="ec2293f8aad7a502" providerId="LiveId" clId="{9A09E653-9AF2-4520-B211-629697E463CA}" dt="2024-07-25T11:13:23.781" v="1534"/>
        <pc:sldMkLst>
          <pc:docMk/>
          <pc:sldMk cId="1933210963" sldId="345"/>
        </pc:sldMkLst>
      </pc:sldChg>
      <pc:sldChg chg="addSp modSp add mod">
        <pc:chgData name="Shinenn K" userId="ec2293f8aad7a502" providerId="LiveId" clId="{9A09E653-9AF2-4520-B211-629697E463CA}" dt="2024-07-25T11:15:25.270" v="1545" actId="207"/>
        <pc:sldMkLst>
          <pc:docMk/>
          <pc:sldMk cId="3250165299" sldId="346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760653872" sldId="346"/>
        </pc:sldMkLst>
      </pc:sldChg>
      <pc:sldChg chg="addSp modSp add mod">
        <pc:chgData name="Shinenn K" userId="ec2293f8aad7a502" providerId="LiveId" clId="{9A09E653-9AF2-4520-B211-629697E463CA}" dt="2024-07-25T11:16:05.060" v="1549" actId="207"/>
        <pc:sldMkLst>
          <pc:docMk/>
          <pc:sldMk cId="1245921420" sldId="347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4164434420" sldId="347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346663112" sldId="348"/>
        </pc:sldMkLst>
      </pc:sldChg>
      <pc:sldChg chg="addSp modSp add mod">
        <pc:chgData name="Shinenn K" userId="ec2293f8aad7a502" providerId="LiveId" clId="{9A09E653-9AF2-4520-B211-629697E463CA}" dt="2024-07-28T08:57:33.122" v="7289" actId="403"/>
        <pc:sldMkLst>
          <pc:docMk/>
          <pc:sldMk cId="3760653872" sldId="348"/>
        </pc:sldMkLst>
      </pc:sldChg>
      <pc:sldChg chg="addSp modSp add del mod">
        <pc:chgData name="Shinenn K" userId="ec2293f8aad7a502" providerId="LiveId" clId="{9A09E653-9AF2-4520-B211-629697E463CA}" dt="2024-07-25T11:18:37.412" v="1561"/>
        <pc:sldMkLst>
          <pc:docMk/>
          <pc:sldMk cId="2946065653" sldId="349"/>
        </pc:sldMkLst>
      </pc:sldChg>
      <pc:sldChg chg="addSp modSp add del mod chgLayout">
        <pc:chgData name="Shinenn K" userId="ec2293f8aad7a502" providerId="LiveId" clId="{9A09E653-9AF2-4520-B211-629697E463CA}" dt="2024-07-28T08:56:13.190" v="7267" actId="27636"/>
        <pc:sldMkLst>
          <pc:docMk/>
          <pc:sldMk cId="823703717" sldId="350"/>
        </pc:sldMkLst>
      </pc:sldChg>
      <pc:sldChg chg="addSp modSp add del mod">
        <pc:chgData name="Shinenn K" userId="ec2293f8aad7a502" providerId="LiveId" clId="{9A09E653-9AF2-4520-B211-629697E463CA}" dt="2024-07-25T11:20:12.407" v="1571"/>
        <pc:sldMkLst>
          <pc:docMk/>
          <pc:sldMk cId="1536774480" sldId="351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877236815" sldId="352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617649013" sldId="353"/>
        </pc:sldMkLst>
      </pc:sldChg>
      <pc:sldChg chg="addSp modSp add del mod chgLayout">
        <pc:chgData name="Shinenn K" userId="ec2293f8aad7a502" providerId="LiveId" clId="{9A09E653-9AF2-4520-B211-629697E463CA}" dt="2024-07-28T09:04:14.880" v="7445" actId="20577"/>
        <pc:sldMkLst>
          <pc:docMk/>
          <pc:sldMk cId="4027087458" sldId="354"/>
        </pc:sldMkLst>
      </pc:sldChg>
      <pc:sldChg chg="addSp modSp add del mod">
        <pc:chgData name="Shinenn K" userId="ec2293f8aad7a502" providerId="LiveId" clId="{9A09E653-9AF2-4520-B211-629697E463CA}" dt="2024-07-28T09:04:01.565" v="7442" actId="1076"/>
        <pc:sldMkLst>
          <pc:docMk/>
          <pc:sldMk cId="1270879974" sldId="355"/>
        </pc:sldMkLst>
      </pc:sldChg>
      <pc:sldChg chg="addSp modSp add del mod chgLayout">
        <pc:chgData name="Shinenn K" userId="ec2293f8aad7a502" providerId="LiveId" clId="{9A09E653-9AF2-4520-B211-629697E463CA}" dt="2024-07-25T11:44:24.009" v="1684"/>
        <pc:sldMkLst>
          <pc:docMk/>
          <pc:sldMk cId="3753785401" sldId="356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531425080" sldId="357"/>
        </pc:sldMkLst>
      </pc:sldChg>
      <pc:sldChg chg="addSp modSp add del mod ord chgLayout">
        <pc:chgData name="Shinenn K" userId="ec2293f8aad7a502" providerId="LiveId" clId="{9A09E653-9AF2-4520-B211-629697E463CA}" dt="2024-07-25T12:17:07.392" v="2178" actId="207"/>
        <pc:sldMkLst>
          <pc:docMk/>
          <pc:sldMk cId="963163453" sldId="358"/>
        </pc:sldMkLst>
      </pc:sldChg>
      <pc:sldChg chg="addSp modSp add del mod chgLayout">
        <pc:chgData name="Shinenn K" userId="ec2293f8aad7a502" providerId="LiveId" clId="{9A09E653-9AF2-4520-B211-629697E463CA}" dt="2024-07-25T11:40:40.003" v="1612"/>
        <pc:sldMkLst>
          <pc:docMk/>
          <pc:sldMk cId="1782696332" sldId="359"/>
        </pc:sldMkLst>
      </pc:sldChg>
      <pc:sldChg chg="addSp modSp add del mod chgLayout">
        <pc:chgData name="Shinenn K" userId="ec2293f8aad7a502" providerId="LiveId" clId="{9A09E653-9AF2-4520-B211-629697E463CA}" dt="2024-07-28T09:00:26.931" v="7342" actId="207"/>
        <pc:sldMkLst>
          <pc:docMk/>
          <pc:sldMk cId="2714243060" sldId="360"/>
        </pc:sldMkLst>
      </pc:sldChg>
      <pc:sldChg chg="modSp add del mod">
        <pc:chgData name="Shinenn K" userId="ec2293f8aad7a502" providerId="LiveId" clId="{9A09E653-9AF2-4520-B211-629697E463CA}" dt="2024-07-25T10:40:03.734" v="1203" actId="2696"/>
        <pc:sldMkLst>
          <pc:docMk/>
          <pc:sldMk cId="1781420267" sldId="361"/>
        </pc:sldMkLst>
      </pc:sldChg>
      <pc:sldChg chg="addSp modSp new mod">
        <pc:chgData name="Shinenn K" userId="ec2293f8aad7a502" providerId="LiveId" clId="{9A09E653-9AF2-4520-B211-629697E463CA}" dt="2024-07-25T11:44:56.676" v="1687"/>
        <pc:sldMkLst>
          <pc:docMk/>
          <pc:sldMk cId="1840198571" sldId="361"/>
        </pc:sldMkLst>
      </pc:sldChg>
      <pc:sldChg chg="addSp modSp new mod">
        <pc:chgData name="Shinenn K" userId="ec2293f8aad7a502" providerId="LiveId" clId="{9A09E653-9AF2-4520-B211-629697E463CA}" dt="2024-07-28T09:02:22.847" v="7416" actId="403"/>
        <pc:sldMkLst>
          <pc:docMk/>
          <pc:sldMk cId="1242457656" sldId="362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712639103" sldId="362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936613800" sldId="363"/>
        </pc:sldMkLst>
      </pc:sldChg>
      <pc:sldChg chg="addSp modSp new mod">
        <pc:chgData name="Shinenn K" userId="ec2293f8aad7a502" providerId="LiveId" clId="{9A09E653-9AF2-4520-B211-629697E463CA}" dt="2024-08-07T13:39:02.407" v="7880" actId="207"/>
        <pc:sldMkLst>
          <pc:docMk/>
          <pc:sldMk cId="2713535169" sldId="363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213786715" sldId="364"/>
        </pc:sldMkLst>
      </pc:sldChg>
      <pc:sldChg chg="addSp modSp new mod">
        <pc:chgData name="Shinenn K" userId="ec2293f8aad7a502" providerId="LiveId" clId="{9A09E653-9AF2-4520-B211-629697E463CA}" dt="2024-07-25T11:57:22.228" v="1940"/>
        <pc:sldMkLst>
          <pc:docMk/>
          <pc:sldMk cId="3222532236" sldId="364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662002109" sldId="365"/>
        </pc:sldMkLst>
      </pc:sldChg>
      <pc:sldChg chg="addSp modSp add del mod chgLayout">
        <pc:chgData name="Shinenn K" userId="ec2293f8aad7a502" providerId="LiveId" clId="{9A09E653-9AF2-4520-B211-629697E463CA}" dt="2024-07-28T08:56:37.887" v="7271" actId="207"/>
        <pc:sldMkLst>
          <pc:docMk/>
          <pc:sldMk cId="1085571496" sldId="366"/>
        </pc:sldMkLst>
      </pc:sldChg>
      <pc:sldChg chg="addSp modSp add del mod chgLayout">
        <pc:chgData name="Shinenn K" userId="ec2293f8aad7a502" providerId="LiveId" clId="{9A09E653-9AF2-4520-B211-629697E463CA}" dt="2024-07-25T12:00:37.570" v="1987"/>
        <pc:sldMkLst>
          <pc:docMk/>
          <pc:sldMk cId="4148914858" sldId="367"/>
        </pc:sldMkLst>
      </pc:sldChg>
      <pc:sldChg chg="addSp modSp add del mod chgLayout">
        <pc:chgData name="Shinenn K" userId="ec2293f8aad7a502" providerId="LiveId" clId="{9A09E653-9AF2-4520-B211-629697E463CA}" dt="2024-07-28T09:07:51.237" v="7517" actId="404"/>
        <pc:sldMkLst>
          <pc:docMk/>
          <pc:sldMk cId="1586091177" sldId="368"/>
        </pc:sldMkLst>
      </pc:sldChg>
      <pc:sldChg chg="addSp modSp new mod">
        <pc:chgData name="Shinenn K" userId="ec2293f8aad7a502" providerId="LiveId" clId="{9A09E653-9AF2-4520-B211-629697E463CA}" dt="2024-07-28T09:07:24.765" v="7509" actId="6549"/>
        <pc:sldMkLst>
          <pc:docMk/>
          <pc:sldMk cId="1041443618" sldId="369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652968518" sldId="369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818376108" sldId="370"/>
        </pc:sldMkLst>
      </pc:sldChg>
      <pc:sldChg chg="addSp modSp new mod">
        <pc:chgData name="Shinenn K" userId="ec2293f8aad7a502" providerId="LiveId" clId="{9A09E653-9AF2-4520-B211-629697E463CA}" dt="2024-09-26T10:19:18.713" v="10307"/>
        <pc:sldMkLst>
          <pc:docMk/>
          <pc:sldMk cId="4232558039" sldId="370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46186019" sldId="371"/>
        </pc:sldMkLst>
      </pc:sldChg>
      <pc:sldChg chg="addSp modSp new mod">
        <pc:chgData name="Shinenn K" userId="ec2293f8aad7a502" providerId="LiveId" clId="{9A09E653-9AF2-4520-B211-629697E463CA}" dt="2024-11-03T16:01:56.601" v="11473" actId="14100"/>
        <pc:sldMkLst>
          <pc:docMk/>
          <pc:sldMk cId="3215502725" sldId="371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583774538" sldId="372"/>
        </pc:sldMkLst>
      </pc:sldChg>
      <pc:sldChg chg="add del">
        <pc:chgData name="Shinenn K" userId="ec2293f8aad7a502" providerId="LiveId" clId="{9A09E653-9AF2-4520-B211-629697E463CA}" dt="2024-07-25T10:37:03.716" v="1199"/>
        <pc:sldMkLst>
          <pc:docMk/>
          <pc:sldMk cId="2170141493" sldId="372"/>
        </pc:sldMkLst>
      </pc:sldChg>
      <pc:sldChg chg="modSp add mod">
        <pc:chgData name="Shinenn K" userId="ec2293f8aad7a502" providerId="LiveId" clId="{9A09E653-9AF2-4520-B211-629697E463CA}" dt="2024-11-03T16:02:13.232" v="11477" actId="14100"/>
        <pc:sldMkLst>
          <pc:docMk/>
          <pc:sldMk cId="4286715342" sldId="372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206796513" sldId="373"/>
        </pc:sldMkLst>
      </pc:sldChg>
      <pc:sldChg chg="modSp add mod">
        <pc:chgData name="Shinenn K" userId="ec2293f8aad7a502" providerId="LiveId" clId="{9A09E653-9AF2-4520-B211-629697E463CA}" dt="2024-11-03T16:02:26.816" v="11481" actId="14100"/>
        <pc:sldMkLst>
          <pc:docMk/>
          <pc:sldMk cId="3722382726" sldId="373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270484451" sldId="374"/>
        </pc:sldMkLst>
      </pc:sldChg>
      <pc:sldChg chg="addSp modSp new mod">
        <pc:chgData name="Shinenn K" userId="ec2293f8aad7a502" providerId="LiveId" clId="{9A09E653-9AF2-4520-B211-629697E463CA}" dt="2024-07-25T12:08:28.620" v="2076"/>
        <pc:sldMkLst>
          <pc:docMk/>
          <pc:sldMk cId="1988790793" sldId="374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584877181" sldId="375"/>
        </pc:sldMkLst>
      </pc:sldChg>
      <pc:sldChg chg="addSp modSp new mod">
        <pc:chgData name="Shinenn K" userId="ec2293f8aad7a502" providerId="LiveId" clId="{9A09E653-9AF2-4520-B211-629697E463CA}" dt="2025-01-08T12:27:20.308" v="12876" actId="27636"/>
        <pc:sldMkLst>
          <pc:docMk/>
          <pc:sldMk cId="3270220112" sldId="375"/>
        </pc:sldMkLst>
      </pc:sldChg>
      <pc:sldChg chg="modSp add mod">
        <pc:chgData name="Shinenn K" userId="ec2293f8aad7a502" providerId="LiveId" clId="{9A09E653-9AF2-4520-B211-629697E463CA}" dt="2025-01-08T12:27:40.265" v="12885" actId="27636"/>
        <pc:sldMkLst>
          <pc:docMk/>
          <pc:sldMk cId="341398653" sldId="376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470698034" sldId="376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590158226" sldId="377"/>
        </pc:sldMkLst>
      </pc:sldChg>
      <pc:sldChg chg="modSp add mod">
        <pc:chgData name="Shinenn K" userId="ec2293f8aad7a502" providerId="LiveId" clId="{9A09E653-9AF2-4520-B211-629697E463CA}" dt="2025-01-08T12:27:56.640" v="12892" actId="27636"/>
        <pc:sldMkLst>
          <pc:docMk/>
          <pc:sldMk cId="2879006640" sldId="377"/>
        </pc:sldMkLst>
      </pc:sldChg>
      <pc:sldChg chg="addSp modSp new mod">
        <pc:chgData name="Shinenn K" userId="ec2293f8aad7a502" providerId="LiveId" clId="{9A09E653-9AF2-4520-B211-629697E463CA}" dt="2024-07-28T09:08:25.981" v="7521" actId="20577"/>
        <pc:sldMkLst>
          <pc:docMk/>
          <pc:sldMk cId="84600412" sldId="378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174343560" sldId="378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754902663" sldId="379"/>
        </pc:sldMkLst>
      </pc:sldChg>
      <pc:sldChg chg="addSp modSp new mod">
        <pc:chgData name="Shinenn K" userId="ec2293f8aad7a502" providerId="LiveId" clId="{9A09E653-9AF2-4520-B211-629697E463CA}" dt="2024-07-28T08:59:58.927" v="7341" actId="403"/>
        <pc:sldMkLst>
          <pc:docMk/>
          <pc:sldMk cId="3131627272" sldId="379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321300605" sldId="380"/>
        </pc:sldMkLst>
      </pc:sldChg>
      <pc:sldChg chg="addSp modSp new mod">
        <pc:chgData name="Shinenn K" userId="ec2293f8aad7a502" providerId="LiveId" clId="{9A09E653-9AF2-4520-B211-629697E463CA}" dt="2024-07-25T12:14:21.189" v="2160"/>
        <pc:sldMkLst>
          <pc:docMk/>
          <pc:sldMk cId="4172048762" sldId="380"/>
        </pc:sldMkLst>
      </pc:sldChg>
      <pc:sldChg chg="addSp delSp modSp add mod chgLayout">
        <pc:chgData name="Shinenn K" userId="ec2293f8aad7a502" providerId="LiveId" clId="{9A09E653-9AF2-4520-B211-629697E463CA}" dt="2024-09-18T14:09:16.984" v="9745" actId="20577"/>
        <pc:sldMkLst>
          <pc:docMk/>
          <pc:sldMk cId="1781420267" sldId="381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665254284" sldId="381"/>
        </pc:sldMkLst>
      </pc:sldChg>
      <pc:sldChg chg="addSp modSp new mod">
        <pc:chgData name="Shinenn K" userId="ec2293f8aad7a502" providerId="LiveId" clId="{9A09E653-9AF2-4520-B211-629697E463CA}" dt="2024-07-28T08:55:40.644" v="7263" actId="20577"/>
        <pc:sldMkLst>
          <pc:docMk/>
          <pc:sldMk cId="304814168" sldId="382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967348323" sldId="382"/>
        </pc:sldMkLst>
      </pc:sldChg>
      <pc:sldChg chg="addSp modSp new mod">
        <pc:chgData name="Shinenn K" userId="ec2293f8aad7a502" providerId="LiveId" clId="{9A09E653-9AF2-4520-B211-629697E463CA}" dt="2025-01-08T12:25:22.278" v="12857" actId="20577"/>
        <pc:sldMkLst>
          <pc:docMk/>
          <pc:sldMk cId="643570703" sldId="383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2506815234" sldId="383"/>
        </pc:sldMkLst>
      </pc:sldChg>
      <pc:sldChg chg="addSp modSp new mod">
        <pc:chgData name="Shinenn K" userId="ec2293f8aad7a502" providerId="LiveId" clId="{9A09E653-9AF2-4520-B211-629697E463CA}" dt="2024-07-25T12:26:48.869" v="2294"/>
        <pc:sldMkLst>
          <pc:docMk/>
          <pc:sldMk cId="1427257473" sldId="384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066541476" sldId="384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21401897" sldId="385"/>
        </pc:sldMkLst>
      </pc:sldChg>
      <pc:sldChg chg="addSp modSp new mod">
        <pc:chgData name="Shinenn K" userId="ec2293f8aad7a502" providerId="LiveId" clId="{9A09E653-9AF2-4520-B211-629697E463CA}" dt="2024-07-28T09:11:57.134" v="7536" actId="404"/>
        <pc:sldMkLst>
          <pc:docMk/>
          <pc:sldMk cId="4240274020" sldId="385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05811753" sldId="386"/>
        </pc:sldMkLst>
      </pc:sldChg>
      <pc:sldChg chg="modSp add mod">
        <pc:chgData name="Shinenn K" userId="ec2293f8aad7a502" providerId="LiveId" clId="{9A09E653-9AF2-4520-B211-629697E463CA}" dt="2024-07-28T09:12:08.949" v="7539" actId="404"/>
        <pc:sldMkLst>
          <pc:docMk/>
          <pc:sldMk cId="3567132383" sldId="386"/>
        </pc:sldMkLst>
      </pc:sldChg>
      <pc:sldChg chg="addSp modSp new mod">
        <pc:chgData name="Shinenn K" userId="ec2293f8aad7a502" providerId="LiveId" clId="{9A09E653-9AF2-4520-B211-629697E463CA}" dt="2024-07-25T12:31:14.434" v="2419"/>
        <pc:sldMkLst>
          <pc:docMk/>
          <pc:sldMk cId="740524" sldId="387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054752857" sldId="387"/>
        </pc:sldMkLst>
      </pc:sldChg>
      <pc:sldChg chg="addSp modSp new mod">
        <pc:chgData name="Shinenn K" userId="ec2293f8aad7a502" providerId="LiveId" clId="{9A09E653-9AF2-4520-B211-629697E463CA}" dt="2024-07-28T09:07:10.817" v="7501" actId="20577"/>
        <pc:sldMkLst>
          <pc:docMk/>
          <pc:sldMk cId="983113143" sldId="388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3391825363" sldId="388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625398782" sldId="389"/>
        </pc:sldMkLst>
      </pc:sldChg>
      <pc:sldChg chg="addSp modSp new mod">
        <pc:chgData name="Shinenn K" userId="ec2293f8aad7a502" providerId="LiveId" clId="{9A09E653-9AF2-4520-B211-629697E463CA}" dt="2024-12-15T14:45:23.041" v="11969"/>
        <pc:sldMkLst>
          <pc:docMk/>
          <pc:sldMk cId="2206446883" sldId="389"/>
        </pc:sldMkLst>
      </pc:sldChg>
      <pc:sldChg chg="addSp modSp new mod">
        <pc:chgData name="Shinenn K" userId="ec2293f8aad7a502" providerId="LiveId" clId="{9A09E653-9AF2-4520-B211-629697E463CA}" dt="2024-07-28T08:50:38.707" v="7170" actId="403"/>
        <pc:sldMkLst>
          <pc:docMk/>
          <pc:sldMk cId="298746636" sldId="390"/>
        </pc:sldMkLst>
      </pc:sldChg>
      <pc:sldChg chg="add del">
        <pc:chgData name="Shinenn K" userId="ec2293f8aad7a502" providerId="LiveId" clId="{9A09E653-9AF2-4520-B211-629697E463CA}" dt="2024-07-25T10:40:03.734" v="1203" actId="2696"/>
        <pc:sldMkLst>
          <pc:docMk/>
          <pc:sldMk cId="1676563122" sldId="390"/>
        </pc:sldMkLst>
      </pc:sldChg>
      <pc:sldChg chg="modSp add mod">
        <pc:chgData name="Shinenn K" userId="ec2293f8aad7a502" providerId="LiveId" clId="{9A09E653-9AF2-4520-B211-629697E463CA}" dt="2024-07-28T08:50:56.473" v="7172" actId="403"/>
        <pc:sldMkLst>
          <pc:docMk/>
          <pc:sldMk cId="2561064650" sldId="391"/>
        </pc:sldMkLst>
      </pc:sldChg>
      <pc:sldChg chg="addSp delSp modSp new mod ord">
        <pc:chgData name="Shinenn K" userId="ec2293f8aad7a502" providerId="LiveId" clId="{9A09E653-9AF2-4520-B211-629697E463CA}" dt="2024-09-15T07:22:32.201" v="9566" actId="20577"/>
        <pc:sldMkLst>
          <pc:docMk/>
          <pc:sldMk cId="3070933666" sldId="392"/>
        </pc:sldMkLst>
      </pc:sldChg>
      <pc:sldChg chg="modSp add mod ord">
        <pc:chgData name="Shinenn K" userId="ec2293f8aad7a502" providerId="LiveId" clId="{9A09E653-9AF2-4520-B211-629697E463CA}" dt="2024-07-28T08:51:31.259" v="7203" actId="207"/>
        <pc:sldMkLst>
          <pc:docMk/>
          <pc:sldMk cId="313674692" sldId="393"/>
        </pc:sldMkLst>
      </pc:sldChg>
      <pc:sldChg chg="new del">
        <pc:chgData name="Shinenn K" userId="ec2293f8aad7a502" providerId="LiveId" clId="{9A09E653-9AF2-4520-B211-629697E463CA}" dt="2024-07-27T02:12:32.763" v="2642" actId="47"/>
        <pc:sldMkLst>
          <pc:docMk/>
          <pc:sldMk cId="1961709528" sldId="393"/>
        </pc:sldMkLst>
      </pc:sldChg>
      <pc:sldChg chg="delSp modSp add mod">
        <pc:chgData name="Shinenn K" userId="ec2293f8aad7a502" providerId="LiveId" clId="{9A09E653-9AF2-4520-B211-629697E463CA}" dt="2024-07-27T02:17:31.205" v="2703"/>
        <pc:sldMkLst>
          <pc:docMk/>
          <pc:sldMk cId="272161408" sldId="394"/>
        </pc:sldMkLst>
      </pc:sldChg>
      <pc:sldChg chg="modSp add mod">
        <pc:chgData name="Shinenn K" userId="ec2293f8aad7a502" providerId="LiveId" clId="{9A09E653-9AF2-4520-B211-629697E463CA}" dt="2024-07-27T02:19:46.315" v="2742"/>
        <pc:sldMkLst>
          <pc:docMk/>
          <pc:sldMk cId="3375800940" sldId="395"/>
        </pc:sldMkLst>
      </pc:sldChg>
      <pc:sldChg chg="modSp add mod">
        <pc:chgData name="Shinenn K" userId="ec2293f8aad7a502" providerId="LiveId" clId="{9A09E653-9AF2-4520-B211-629697E463CA}" dt="2024-07-27T02:22:06.228" v="2784" actId="207"/>
        <pc:sldMkLst>
          <pc:docMk/>
          <pc:sldMk cId="2544992790" sldId="396"/>
        </pc:sldMkLst>
      </pc:sldChg>
      <pc:sldChg chg="modSp add mod">
        <pc:chgData name="Shinenn K" userId="ec2293f8aad7a502" providerId="LiveId" clId="{9A09E653-9AF2-4520-B211-629697E463CA}" dt="2024-07-28T08:52:16.991" v="7205" actId="207"/>
        <pc:sldMkLst>
          <pc:docMk/>
          <pc:sldMk cId="2157011588" sldId="397"/>
        </pc:sldMkLst>
      </pc:sldChg>
      <pc:sldChg chg="modSp add mod">
        <pc:chgData name="Shinenn K" userId="ec2293f8aad7a502" providerId="LiveId" clId="{9A09E653-9AF2-4520-B211-629697E463CA}" dt="2024-07-27T02:35:49.973" v="2859"/>
        <pc:sldMkLst>
          <pc:docMk/>
          <pc:sldMk cId="3641843928" sldId="398"/>
        </pc:sldMkLst>
      </pc:sldChg>
      <pc:sldChg chg="modSp add mod">
        <pc:chgData name="Shinenn K" userId="ec2293f8aad7a502" providerId="LiveId" clId="{9A09E653-9AF2-4520-B211-629697E463CA}" dt="2024-07-28T08:52:30.407" v="7206" actId="207"/>
        <pc:sldMkLst>
          <pc:docMk/>
          <pc:sldMk cId="1887616824" sldId="399"/>
        </pc:sldMkLst>
      </pc:sldChg>
      <pc:sldChg chg="modSp add mod ord">
        <pc:chgData name="Shinenn K" userId="ec2293f8aad7a502" providerId="LiveId" clId="{9A09E653-9AF2-4520-B211-629697E463CA}" dt="2024-07-27T02:41:09.016" v="2972" actId="20577"/>
        <pc:sldMkLst>
          <pc:docMk/>
          <pc:sldMk cId="2826529877" sldId="400"/>
        </pc:sldMkLst>
      </pc:sldChg>
      <pc:sldChg chg="modSp add mod">
        <pc:chgData name="Shinenn K" userId="ec2293f8aad7a502" providerId="LiveId" clId="{9A09E653-9AF2-4520-B211-629697E463CA}" dt="2024-07-27T02:43:32.206" v="3027"/>
        <pc:sldMkLst>
          <pc:docMk/>
          <pc:sldMk cId="3462624839" sldId="401"/>
        </pc:sldMkLst>
      </pc:sldChg>
      <pc:sldChg chg="modSp add mod">
        <pc:chgData name="Shinenn K" userId="ec2293f8aad7a502" providerId="LiveId" clId="{9A09E653-9AF2-4520-B211-629697E463CA}" dt="2024-07-27T02:46:37.982" v="3053"/>
        <pc:sldMkLst>
          <pc:docMk/>
          <pc:sldMk cId="2548250236" sldId="402"/>
        </pc:sldMkLst>
      </pc:sldChg>
      <pc:sldChg chg="delSp modSp add mod">
        <pc:chgData name="Shinenn K" userId="ec2293f8aad7a502" providerId="LiveId" clId="{9A09E653-9AF2-4520-B211-629697E463CA}" dt="2024-07-28T08:52:56.548" v="7207" actId="207"/>
        <pc:sldMkLst>
          <pc:docMk/>
          <pc:sldMk cId="391683469" sldId="403"/>
        </pc:sldMkLst>
      </pc:sldChg>
      <pc:sldChg chg="delSp modSp add mod">
        <pc:chgData name="Shinenn K" userId="ec2293f8aad7a502" providerId="LiveId" clId="{9A09E653-9AF2-4520-B211-629697E463CA}" dt="2024-07-28T08:53:25.088" v="7229" actId="20577"/>
        <pc:sldMkLst>
          <pc:docMk/>
          <pc:sldMk cId="2313850392" sldId="404"/>
        </pc:sldMkLst>
      </pc:sldChg>
      <pc:sldChg chg="delSp modSp add mod">
        <pc:chgData name="Shinenn K" userId="ec2293f8aad7a502" providerId="LiveId" clId="{9A09E653-9AF2-4520-B211-629697E463CA}" dt="2024-07-27T02:53:19.020" v="3226" actId="478"/>
        <pc:sldMkLst>
          <pc:docMk/>
          <pc:sldMk cId="1720346522" sldId="405"/>
        </pc:sldMkLst>
      </pc:sldChg>
      <pc:sldChg chg="addSp delSp modSp add mod">
        <pc:chgData name="Shinenn K" userId="ec2293f8aad7a502" providerId="LiveId" clId="{9A09E653-9AF2-4520-B211-629697E463CA}" dt="2024-10-08T10:07:12.427" v="10677" actId="478"/>
        <pc:sldMkLst>
          <pc:docMk/>
          <pc:sldMk cId="31974456" sldId="406"/>
        </pc:sldMkLst>
      </pc:sldChg>
      <pc:sldChg chg="modSp add mod">
        <pc:chgData name="Shinenn K" userId="ec2293f8aad7a502" providerId="LiveId" clId="{9A09E653-9AF2-4520-B211-629697E463CA}" dt="2024-07-27T02:57:32.451" v="3309" actId="404"/>
        <pc:sldMkLst>
          <pc:docMk/>
          <pc:sldMk cId="691536607" sldId="407"/>
        </pc:sldMkLst>
      </pc:sldChg>
      <pc:sldChg chg="modSp add mod">
        <pc:chgData name="Shinenn K" userId="ec2293f8aad7a502" providerId="LiveId" clId="{9A09E653-9AF2-4520-B211-629697E463CA}" dt="2024-07-28T08:53:52.516" v="7237" actId="20577"/>
        <pc:sldMkLst>
          <pc:docMk/>
          <pc:sldMk cId="3096959239" sldId="408"/>
        </pc:sldMkLst>
      </pc:sldChg>
      <pc:sldChg chg="modSp add mod">
        <pc:chgData name="Shinenn K" userId="ec2293f8aad7a502" providerId="LiveId" clId="{9A09E653-9AF2-4520-B211-629697E463CA}" dt="2024-09-01T03:48:19.891" v="8429" actId="403"/>
        <pc:sldMkLst>
          <pc:docMk/>
          <pc:sldMk cId="2256909918" sldId="409"/>
        </pc:sldMkLst>
      </pc:sldChg>
      <pc:sldChg chg="modSp add mod">
        <pc:chgData name="Shinenn K" userId="ec2293f8aad7a502" providerId="LiveId" clId="{9A09E653-9AF2-4520-B211-629697E463CA}" dt="2024-07-28T08:54:47.302" v="7252" actId="6549"/>
        <pc:sldMkLst>
          <pc:docMk/>
          <pc:sldMk cId="4082226952" sldId="410"/>
        </pc:sldMkLst>
      </pc:sldChg>
      <pc:sldChg chg="modSp add mod">
        <pc:chgData name="Shinenn K" userId="ec2293f8aad7a502" providerId="LiveId" clId="{9A09E653-9AF2-4520-B211-629697E463CA}" dt="2024-09-15T07:22:00.616" v="9535" actId="20577"/>
        <pc:sldMkLst>
          <pc:docMk/>
          <pc:sldMk cId="4211963615" sldId="411"/>
        </pc:sldMkLst>
      </pc:sldChg>
      <pc:sldChg chg="modSp add mod">
        <pc:chgData name="Shinenn K" userId="ec2293f8aad7a502" providerId="LiveId" clId="{9A09E653-9AF2-4520-B211-629697E463CA}" dt="2024-09-15T07:22:08.602" v="9539" actId="20577"/>
        <pc:sldMkLst>
          <pc:docMk/>
          <pc:sldMk cId="64328707" sldId="412"/>
        </pc:sldMkLst>
      </pc:sldChg>
      <pc:sldChg chg="modSp add mod">
        <pc:chgData name="Shinenn K" userId="ec2293f8aad7a502" providerId="LiveId" clId="{9A09E653-9AF2-4520-B211-629697E463CA}" dt="2024-07-27T03:14:28.253" v="3872" actId="207"/>
        <pc:sldMkLst>
          <pc:docMk/>
          <pc:sldMk cId="1630482322" sldId="413"/>
        </pc:sldMkLst>
      </pc:sldChg>
      <pc:sldChg chg="modSp add mod">
        <pc:chgData name="Shinenn K" userId="ec2293f8aad7a502" providerId="LiveId" clId="{9A09E653-9AF2-4520-B211-629697E463CA}" dt="2024-07-27T03:15:40.388" v="3947" actId="207"/>
        <pc:sldMkLst>
          <pc:docMk/>
          <pc:sldMk cId="73453449" sldId="414"/>
        </pc:sldMkLst>
      </pc:sldChg>
      <pc:sldChg chg="modSp add mod">
        <pc:chgData name="Shinenn K" userId="ec2293f8aad7a502" providerId="LiveId" clId="{9A09E653-9AF2-4520-B211-629697E463CA}" dt="2024-07-27T03:17:09.935" v="4008" actId="207"/>
        <pc:sldMkLst>
          <pc:docMk/>
          <pc:sldMk cId="494399784" sldId="415"/>
        </pc:sldMkLst>
      </pc:sldChg>
      <pc:sldChg chg="modSp add mod">
        <pc:chgData name="Shinenn K" userId="ec2293f8aad7a502" providerId="LiveId" clId="{9A09E653-9AF2-4520-B211-629697E463CA}" dt="2024-09-15T07:21:51.677" v="9529" actId="20577"/>
        <pc:sldMkLst>
          <pc:docMk/>
          <pc:sldMk cId="528616720" sldId="416"/>
        </pc:sldMkLst>
      </pc:sldChg>
      <pc:sldChg chg="modSp add mod">
        <pc:chgData name="Shinenn K" userId="ec2293f8aad7a502" providerId="LiveId" clId="{9A09E653-9AF2-4520-B211-629697E463CA}" dt="2024-07-28T08:55:33.199" v="7260" actId="20577"/>
        <pc:sldMkLst>
          <pc:docMk/>
          <pc:sldMk cId="3021340243" sldId="417"/>
        </pc:sldMkLst>
      </pc:sldChg>
      <pc:sldChg chg="add del">
        <pc:chgData name="Shinenn K" userId="ec2293f8aad7a502" providerId="LiveId" clId="{9A09E653-9AF2-4520-B211-629697E463CA}" dt="2024-07-27T03:18:53.985" v="4022" actId="47"/>
        <pc:sldMkLst>
          <pc:docMk/>
          <pc:sldMk cId="834517408" sldId="418"/>
        </pc:sldMkLst>
      </pc:sldChg>
      <pc:sldChg chg="modSp add mod">
        <pc:chgData name="Shinenn K" userId="ec2293f8aad7a502" providerId="LiveId" clId="{9A09E653-9AF2-4520-B211-629697E463CA}" dt="2024-07-27T03:25:43.260" v="4184" actId="207"/>
        <pc:sldMkLst>
          <pc:docMk/>
          <pc:sldMk cId="2705557812" sldId="418"/>
        </pc:sldMkLst>
      </pc:sldChg>
      <pc:sldChg chg="modSp add mod">
        <pc:chgData name="Shinenn K" userId="ec2293f8aad7a502" providerId="LiveId" clId="{9A09E653-9AF2-4520-B211-629697E463CA}" dt="2024-07-28T08:56:42.351" v="7273" actId="20577"/>
        <pc:sldMkLst>
          <pc:docMk/>
          <pc:sldMk cId="987487490" sldId="419"/>
        </pc:sldMkLst>
      </pc:sldChg>
      <pc:sldChg chg="modSp add mod">
        <pc:chgData name="Shinenn K" userId="ec2293f8aad7a502" providerId="LiveId" clId="{9A09E653-9AF2-4520-B211-629697E463CA}" dt="2024-11-09T00:02:00.663" v="11491" actId="20577"/>
        <pc:sldMkLst>
          <pc:docMk/>
          <pc:sldMk cId="334672012" sldId="420"/>
        </pc:sldMkLst>
      </pc:sldChg>
      <pc:sldChg chg="modSp add mod">
        <pc:chgData name="Shinenn K" userId="ec2293f8aad7a502" providerId="LiveId" clId="{9A09E653-9AF2-4520-B211-629697E463CA}" dt="2024-07-27T03:31:18.949" v="4342" actId="207"/>
        <pc:sldMkLst>
          <pc:docMk/>
          <pc:sldMk cId="4168089215" sldId="421"/>
        </pc:sldMkLst>
      </pc:sldChg>
      <pc:sldChg chg="modSp add mod">
        <pc:chgData name="Shinenn K" userId="ec2293f8aad7a502" providerId="LiveId" clId="{9A09E653-9AF2-4520-B211-629697E463CA}" dt="2024-09-15T07:23:26.777" v="9577" actId="20577"/>
        <pc:sldMkLst>
          <pc:docMk/>
          <pc:sldMk cId="3799658568" sldId="422"/>
        </pc:sldMkLst>
      </pc:sldChg>
      <pc:sldChg chg="modSp add mod">
        <pc:chgData name="Shinenn K" userId="ec2293f8aad7a502" providerId="LiveId" clId="{9A09E653-9AF2-4520-B211-629697E463CA}" dt="2024-07-28T08:58:50.936" v="7319" actId="6549"/>
        <pc:sldMkLst>
          <pc:docMk/>
          <pc:sldMk cId="1721021138" sldId="423"/>
        </pc:sldMkLst>
      </pc:sldChg>
      <pc:sldChg chg="modSp add mod">
        <pc:chgData name="Shinenn K" userId="ec2293f8aad7a502" providerId="LiveId" clId="{9A09E653-9AF2-4520-B211-629697E463CA}" dt="2024-07-27T03:38:07.190" v="4530" actId="207"/>
        <pc:sldMkLst>
          <pc:docMk/>
          <pc:sldMk cId="2555786491" sldId="424"/>
        </pc:sldMkLst>
      </pc:sldChg>
      <pc:sldChg chg="modSp add mod">
        <pc:chgData name="Shinenn K" userId="ec2293f8aad7a502" providerId="LiveId" clId="{9A09E653-9AF2-4520-B211-629697E463CA}" dt="2024-11-03T16:04:40.470" v="11486" actId="27636"/>
        <pc:sldMkLst>
          <pc:docMk/>
          <pc:sldMk cId="4277304506" sldId="425"/>
        </pc:sldMkLst>
      </pc:sldChg>
      <pc:sldChg chg="modSp add mod">
        <pc:chgData name="Shinenn K" userId="ec2293f8aad7a502" providerId="LiveId" clId="{9A09E653-9AF2-4520-B211-629697E463CA}" dt="2024-07-27T03:42:32.133" v="4650" actId="207"/>
        <pc:sldMkLst>
          <pc:docMk/>
          <pc:sldMk cId="638410580" sldId="426"/>
        </pc:sldMkLst>
      </pc:sldChg>
      <pc:sldChg chg="modSp add mod">
        <pc:chgData name="Shinenn K" userId="ec2293f8aad7a502" providerId="LiveId" clId="{9A09E653-9AF2-4520-B211-629697E463CA}" dt="2024-07-28T09:00:47.519" v="7346" actId="27636"/>
        <pc:sldMkLst>
          <pc:docMk/>
          <pc:sldMk cId="3849319138" sldId="427"/>
        </pc:sldMkLst>
      </pc:sldChg>
      <pc:sldChg chg="modSp add mod">
        <pc:chgData name="Shinenn K" userId="ec2293f8aad7a502" providerId="LiveId" clId="{9A09E653-9AF2-4520-B211-629697E463CA}" dt="2024-07-28T09:00:52.070" v="7348" actId="27636"/>
        <pc:sldMkLst>
          <pc:docMk/>
          <pc:sldMk cId="3360299386" sldId="428"/>
        </pc:sldMkLst>
      </pc:sldChg>
      <pc:sldChg chg="modSp add mod">
        <pc:chgData name="Shinenn K" userId="ec2293f8aad7a502" providerId="LiveId" clId="{9A09E653-9AF2-4520-B211-629697E463CA}" dt="2024-07-27T03:50:21.719" v="4832" actId="20577"/>
        <pc:sldMkLst>
          <pc:docMk/>
          <pc:sldMk cId="3648126749" sldId="429"/>
        </pc:sldMkLst>
      </pc:sldChg>
      <pc:sldChg chg="modSp add mod">
        <pc:chgData name="Shinenn K" userId="ec2293f8aad7a502" providerId="LiveId" clId="{9A09E653-9AF2-4520-B211-629697E463CA}" dt="2024-09-17T01:23:45.528" v="9590" actId="6549"/>
        <pc:sldMkLst>
          <pc:docMk/>
          <pc:sldMk cId="889138196" sldId="430"/>
        </pc:sldMkLst>
      </pc:sldChg>
      <pc:sldChg chg="modSp add mod">
        <pc:chgData name="Shinenn K" userId="ec2293f8aad7a502" providerId="LiveId" clId="{9A09E653-9AF2-4520-B211-629697E463CA}" dt="2024-07-27T04:00:46.196" v="5025" actId="207"/>
        <pc:sldMkLst>
          <pc:docMk/>
          <pc:sldMk cId="2827016504" sldId="431"/>
        </pc:sldMkLst>
      </pc:sldChg>
      <pc:sldChg chg="modSp add mod">
        <pc:chgData name="Shinenn K" userId="ec2293f8aad7a502" providerId="LiveId" clId="{9A09E653-9AF2-4520-B211-629697E463CA}" dt="2024-09-22T13:54:57.787" v="10215"/>
        <pc:sldMkLst>
          <pc:docMk/>
          <pc:sldMk cId="4162571803" sldId="432"/>
        </pc:sldMkLst>
      </pc:sldChg>
      <pc:sldChg chg="modSp add mod">
        <pc:chgData name="Shinenn K" userId="ec2293f8aad7a502" providerId="LiveId" clId="{9A09E653-9AF2-4520-B211-629697E463CA}" dt="2024-07-28T09:02:07.503" v="7413" actId="27636"/>
        <pc:sldMkLst>
          <pc:docMk/>
          <pc:sldMk cId="688863594" sldId="433"/>
        </pc:sldMkLst>
      </pc:sldChg>
      <pc:sldChg chg="modSp add mod">
        <pc:chgData name="Shinenn K" userId="ec2293f8aad7a502" providerId="LiveId" clId="{9A09E653-9AF2-4520-B211-629697E463CA}" dt="2024-07-28T09:03:18.974" v="7433" actId="403"/>
        <pc:sldMkLst>
          <pc:docMk/>
          <pc:sldMk cId="1699805685" sldId="434"/>
        </pc:sldMkLst>
      </pc:sldChg>
      <pc:sldChg chg="modSp add mod">
        <pc:chgData name="Shinenn K" userId="ec2293f8aad7a502" providerId="LiveId" clId="{9A09E653-9AF2-4520-B211-629697E463CA}" dt="2024-07-27T04:10:09.908" v="5305" actId="404"/>
        <pc:sldMkLst>
          <pc:docMk/>
          <pc:sldMk cId="2051835942" sldId="435"/>
        </pc:sldMkLst>
      </pc:sldChg>
      <pc:sldChg chg="modSp add mod">
        <pc:chgData name="Shinenn K" userId="ec2293f8aad7a502" providerId="LiveId" clId="{9A09E653-9AF2-4520-B211-629697E463CA}" dt="2024-07-27T04:11:14.743" v="5391" actId="207"/>
        <pc:sldMkLst>
          <pc:docMk/>
          <pc:sldMk cId="3281188677" sldId="436"/>
        </pc:sldMkLst>
      </pc:sldChg>
      <pc:sldChg chg="modSp add mod">
        <pc:chgData name="Shinenn K" userId="ec2293f8aad7a502" providerId="LiveId" clId="{9A09E653-9AF2-4520-B211-629697E463CA}" dt="2024-07-28T09:04:27.209" v="7446" actId="207"/>
        <pc:sldMkLst>
          <pc:docMk/>
          <pc:sldMk cId="3450146896" sldId="437"/>
        </pc:sldMkLst>
      </pc:sldChg>
      <pc:sldChg chg="modSp add mod">
        <pc:chgData name="Shinenn K" userId="ec2293f8aad7a502" providerId="LiveId" clId="{9A09E653-9AF2-4520-B211-629697E463CA}" dt="2024-07-27T04:18:38.084" v="5708" actId="207"/>
        <pc:sldMkLst>
          <pc:docMk/>
          <pc:sldMk cId="470483437" sldId="438"/>
        </pc:sldMkLst>
      </pc:sldChg>
      <pc:sldChg chg="modSp add mod">
        <pc:chgData name="Shinenn K" userId="ec2293f8aad7a502" providerId="LiveId" clId="{9A09E653-9AF2-4520-B211-629697E463CA}" dt="2024-07-28T09:05:01.195" v="7463" actId="207"/>
        <pc:sldMkLst>
          <pc:docMk/>
          <pc:sldMk cId="2777994186" sldId="439"/>
        </pc:sldMkLst>
      </pc:sldChg>
      <pc:sldChg chg="addSp modSp add mod">
        <pc:chgData name="Shinenn K" userId="ec2293f8aad7a502" providerId="LiveId" clId="{9A09E653-9AF2-4520-B211-629697E463CA}" dt="2024-07-28T09:13:39.770" v="7541" actId="404"/>
        <pc:sldMkLst>
          <pc:docMk/>
          <pc:sldMk cId="1364375863" sldId="440"/>
        </pc:sldMkLst>
      </pc:sldChg>
      <pc:sldChg chg="modSp add mod">
        <pc:chgData name="Shinenn K" userId="ec2293f8aad7a502" providerId="LiveId" clId="{9A09E653-9AF2-4520-B211-629697E463CA}" dt="2024-07-27T14:08:35.616" v="5940" actId="207"/>
        <pc:sldMkLst>
          <pc:docMk/>
          <pc:sldMk cId="2769570400" sldId="441"/>
        </pc:sldMkLst>
      </pc:sldChg>
      <pc:sldChg chg="modSp add mod">
        <pc:chgData name="Shinenn K" userId="ec2293f8aad7a502" providerId="LiveId" clId="{9A09E653-9AF2-4520-B211-629697E463CA}" dt="2024-09-15T07:24:08.908" v="9589" actId="20577"/>
        <pc:sldMkLst>
          <pc:docMk/>
          <pc:sldMk cId="1862824651" sldId="442"/>
        </pc:sldMkLst>
      </pc:sldChg>
      <pc:sldChg chg="modSp add mod">
        <pc:chgData name="Shinenn K" userId="ec2293f8aad7a502" providerId="LiveId" clId="{9A09E653-9AF2-4520-B211-629697E463CA}" dt="2024-07-27T14:22:46.809" v="6028" actId="207"/>
        <pc:sldMkLst>
          <pc:docMk/>
          <pc:sldMk cId="3486874153" sldId="443"/>
        </pc:sldMkLst>
      </pc:sldChg>
      <pc:sldChg chg="modSp add mod">
        <pc:chgData name="Shinenn K" userId="ec2293f8aad7a502" providerId="LiveId" clId="{9A09E653-9AF2-4520-B211-629697E463CA}" dt="2024-07-27T14:28:39.943" v="6056"/>
        <pc:sldMkLst>
          <pc:docMk/>
          <pc:sldMk cId="919739472" sldId="444"/>
        </pc:sldMkLst>
      </pc:sldChg>
      <pc:sldChg chg="modSp add mod">
        <pc:chgData name="Shinenn K" userId="ec2293f8aad7a502" providerId="LiveId" clId="{9A09E653-9AF2-4520-B211-629697E463CA}" dt="2024-07-27T14:32:31.498" v="6120" actId="20577"/>
        <pc:sldMkLst>
          <pc:docMk/>
          <pc:sldMk cId="2716142158" sldId="445"/>
        </pc:sldMkLst>
      </pc:sldChg>
      <pc:sldChg chg="modSp add mod">
        <pc:chgData name="Shinenn K" userId="ec2293f8aad7a502" providerId="LiveId" clId="{9A09E653-9AF2-4520-B211-629697E463CA}" dt="2024-09-26T10:26:22.640" v="10399"/>
        <pc:sldMkLst>
          <pc:docMk/>
          <pc:sldMk cId="3897065060" sldId="446"/>
        </pc:sldMkLst>
      </pc:sldChg>
      <pc:sldChg chg="modSp add mod">
        <pc:chgData name="Shinenn K" userId="ec2293f8aad7a502" providerId="LiveId" clId="{9A09E653-9AF2-4520-B211-629697E463CA}" dt="2024-09-22T13:54:06.983" v="10213"/>
        <pc:sldMkLst>
          <pc:docMk/>
          <pc:sldMk cId="1473635784" sldId="447"/>
        </pc:sldMkLst>
      </pc:sldChg>
      <pc:sldChg chg="modSp add mod">
        <pc:chgData name="Shinenn K" userId="ec2293f8aad7a502" providerId="LiveId" clId="{9A09E653-9AF2-4520-B211-629697E463CA}" dt="2024-07-28T08:14:16.983" v="6338" actId="14100"/>
        <pc:sldMkLst>
          <pc:docMk/>
          <pc:sldMk cId="787393128" sldId="448"/>
        </pc:sldMkLst>
      </pc:sldChg>
      <pc:sldChg chg="modSp add mod">
        <pc:chgData name="Shinenn K" userId="ec2293f8aad7a502" providerId="LiveId" clId="{9A09E653-9AF2-4520-B211-629697E463CA}" dt="2024-07-28T08:16:06.744" v="6418" actId="207"/>
        <pc:sldMkLst>
          <pc:docMk/>
          <pc:sldMk cId="3195401559" sldId="449"/>
        </pc:sldMkLst>
      </pc:sldChg>
      <pc:sldChg chg="modSp add mod">
        <pc:chgData name="Shinenn K" userId="ec2293f8aad7a502" providerId="LiveId" clId="{9A09E653-9AF2-4520-B211-629697E463CA}" dt="2024-07-28T09:08:15.935" v="7519" actId="207"/>
        <pc:sldMkLst>
          <pc:docMk/>
          <pc:sldMk cId="2893422958" sldId="450"/>
        </pc:sldMkLst>
      </pc:sldChg>
      <pc:sldChg chg="modSp add mod">
        <pc:chgData name="Shinenn K" userId="ec2293f8aad7a502" providerId="LiveId" clId="{9A09E653-9AF2-4520-B211-629697E463CA}" dt="2024-07-28T09:15:05.812" v="7598" actId="27636"/>
        <pc:sldMkLst>
          <pc:docMk/>
          <pc:sldMk cId="3849341656" sldId="451"/>
        </pc:sldMkLst>
      </pc:sldChg>
      <pc:sldChg chg="modSp add mod">
        <pc:chgData name="Shinenn K" userId="ec2293f8aad7a502" providerId="LiveId" clId="{9A09E653-9AF2-4520-B211-629697E463CA}" dt="2024-07-28T08:32:46.969" v="6656" actId="404"/>
        <pc:sldMkLst>
          <pc:docMk/>
          <pc:sldMk cId="1799265859" sldId="452"/>
        </pc:sldMkLst>
      </pc:sldChg>
      <pc:sldChg chg="modSp add mod">
        <pc:chgData name="Shinenn K" userId="ec2293f8aad7a502" providerId="LiveId" clId="{9A09E653-9AF2-4520-B211-629697E463CA}" dt="2024-07-28T08:33:53.993" v="6697" actId="207"/>
        <pc:sldMkLst>
          <pc:docMk/>
          <pc:sldMk cId="1620641036" sldId="453"/>
        </pc:sldMkLst>
      </pc:sldChg>
      <pc:sldChg chg="modSp add mod">
        <pc:chgData name="Shinenn K" userId="ec2293f8aad7a502" providerId="LiveId" clId="{9A09E653-9AF2-4520-B211-629697E463CA}" dt="2024-09-05T12:59:53.007" v="8958" actId="404"/>
        <pc:sldMkLst>
          <pc:docMk/>
          <pc:sldMk cId="3393379770" sldId="454"/>
        </pc:sldMkLst>
      </pc:sldChg>
      <pc:sldChg chg="modSp add mod">
        <pc:chgData name="Shinenn K" userId="ec2293f8aad7a502" providerId="LiveId" clId="{9A09E653-9AF2-4520-B211-629697E463CA}" dt="2024-07-28T08:38:13.061" v="6819" actId="207"/>
        <pc:sldMkLst>
          <pc:docMk/>
          <pc:sldMk cId="2376420263" sldId="455"/>
        </pc:sldMkLst>
      </pc:sldChg>
      <pc:sldChg chg="modSp add mod">
        <pc:chgData name="Shinenn K" userId="ec2293f8aad7a502" providerId="LiveId" clId="{9A09E653-9AF2-4520-B211-629697E463CA}" dt="2024-07-28T09:09:17.563" v="7531" actId="207"/>
        <pc:sldMkLst>
          <pc:docMk/>
          <pc:sldMk cId="2551836562" sldId="456"/>
        </pc:sldMkLst>
      </pc:sldChg>
      <pc:sldChg chg="modSp add mod">
        <pc:chgData name="Shinenn K" userId="ec2293f8aad7a502" providerId="LiveId" clId="{9A09E653-9AF2-4520-B211-629697E463CA}" dt="2024-07-28T08:41:23.252" v="6969" actId="207"/>
        <pc:sldMkLst>
          <pc:docMk/>
          <pc:sldMk cId="2657887168" sldId="457"/>
        </pc:sldMkLst>
      </pc:sldChg>
      <pc:sldChg chg="modSp add mod">
        <pc:chgData name="Shinenn K" userId="ec2293f8aad7a502" providerId="LiveId" clId="{9A09E653-9AF2-4520-B211-629697E463CA}" dt="2024-07-28T09:09:31.457" v="7533" actId="27636"/>
        <pc:sldMkLst>
          <pc:docMk/>
          <pc:sldMk cId="1092690659" sldId="458"/>
        </pc:sldMkLst>
      </pc:sldChg>
      <pc:sldChg chg="modSp add mod">
        <pc:chgData name="Shinenn K" userId="ec2293f8aad7a502" providerId="LiveId" clId="{9A09E653-9AF2-4520-B211-629697E463CA}" dt="2024-07-28T08:45:39.647" v="7075" actId="207"/>
        <pc:sldMkLst>
          <pc:docMk/>
          <pc:sldMk cId="345426268" sldId="459"/>
        </pc:sldMkLst>
      </pc:sldChg>
      <pc:sldChg chg="modSp add mod">
        <pc:chgData name="Shinenn K" userId="ec2293f8aad7a502" providerId="LiveId" clId="{9A09E653-9AF2-4520-B211-629697E463CA}" dt="2024-07-28T08:47:52.088" v="7147" actId="20577"/>
        <pc:sldMkLst>
          <pc:docMk/>
          <pc:sldMk cId="1107723187" sldId="460"/>
        </pc:sldMkLst>
      </pc:sldChg>
      <pc:sldChg chg="modSp add mod">
        <pc:chgData name="Shinenn K" userId="ec2293f8aad7a502" providerId="LiveId" clId="{9A09E653-9AF2-4520-B211-629697E463CA}" dt="2024-07-28T09:15:30.331" v="7618" actId="404"/>
        <pc:sldMkLst>
          <pc:docMk/>
          <pc:sldMk cId="1220804396" sldId="461"/>
        </pc:sldMkLst>
      </pc:sldChg>
      <pc:sldChg chg="modSp mod">
        <pc:chgData name="Shinenn K" userId="ec2293f8aad7a502" providerId="LiveId" clId="{9A09E653-9AF2-4520-B211-629697E463CA}" dt="2024-07-31T03:08:37.254" v="7643" actId="20577"/>
        <pc:sldMkLst>
          <pc:docMk/>
          <pc:sldMk cId="2503255021" sldId="462"/>
        </pc:sldMkLst>
      </pc:sldChg>
      <pc:sldChg chg="modSp add mod">
        <pc:chgData name="Shinenn K" userId="ec2293f8aad7a502" providerId="LiveId" clId="{9A09E653-9AF2-4520-B211-629697E463CA}" dt="2024-08-07T13:37:20.278" v="7879" actId="403"/>
        <pc:sldMkLst>
          <pc:docMk/>
          <pc:sldMk cId="49983714" sldId="465"/>
        </pc:sldMkLst>
      </pc:sldChg>
      <pc:sldChg chg="modSp add mod ord">
        <pc:chgData name="Shinenn K" userId="ec2293f8aad7a502" providerId="LiveId" clId="{9A09E653-9AF2-4520-B211-629697E463CA}" dt="2024-08-07T13:34:48.170" v="7877" actId="207"/>
        <pc:sldMkLst>
          <pc:docMk/>
          <pc:sldMk cId="996720150" sldId="466"/>
        </pc:sldMkLst>
      </pc:sldChg>
      <pc:sldChg chg="modSp add mod">
        <pc:chgData name="Shinenn K" userId="ec2293f8aad7a502" providerId="LiveId" clId="{9A09E653-9AF2-4520-B211-629697E463CA}" dt="2024-08-18T03:25:36.866" v="8082" actId="207"/>
        <pc:sldMkLst>
          <pc:docMk/>
          <pc:sldMk cId="2135521560" sldId="467"/>
        </pc:sldMkLst>
      </pc:sldChg>
      <pc:sldChg chg="modSp add mod">
        <pc:chgData name="Shinenn K" userId="ec2293f8aad7a502" providerId="LiveId" clId="{9A09E653-9AF2-4520-B211-629697E463CA}" dt="2024-08-18T04:12:07.103" v="8185" actId="207"/>
        <pc:sldMkLst>
          <pc:docMk/>
          <pc:sldMk cId="261918759" sldId="468"/>
        </pc:sldMkLst>
      </pc:sldChg>
      <pc:sldChg chg="modSp add del mod">
        <pc:chgData name="Shinenn K" userId="ec2293f8aad7a502" providerId="LiveId" clId="{9A09E653-9AF2-4520-B211-629697E463CA}" dt="2024-08-18T03:25:44.025" v="8083" actId="47"/>
        <pc:sldMkLst>
          <pc:docMk/>
          <pc:sldMk cId="3804687409" sldId="468"/>
        </pc:sldMkLst>
      </pc:sldChg>
      <pc:sldChg chg="add del">
        <pc:chgData name="Shinenn K" userId="ec2293f8aad7a502" providerId="LiveId" clId="{9A09E653-9AF2-4520-B211-629697E463CA}" dt="2024-08-13T09:07:22.113" v="7987" actId="47"/>
        <pc:sldMkLst>
          <pc:docMk/>
          <pc:sldMk cId="4292629487" sldId="468"/>
        </pc:sldMkLst>
      </pc:sldChg>
      <pc:sldChg chg="addSp modSp add mod">
        <pc:chgData name="Shinenn K" userId="ec2293f8aad7a502" providerId="LiveId" clId="{9A09E653-9AF2-4520-B211-629697E463CA}" dt="2024-08-18T04:42:46.062" v="8253" actId="207"/>
        <pc:sldMkLst>
          <pc:docMk/>
          <pc:sldMk cId="3442081641" sldId="469"/>
        </pc:sldMkLst>
      </pc:sldChg>
      <pc:sldChg chg="modSp add mod">
        <pc:chgData name="Shinenn K" userId="ec2293f8aad7a502" providerId="LiveId" clId="{9A09E653-9AF2-4520-B211-629697E463CA}" dt="2024-12-24T05:24:32.642" v="12756"/>
        <pc:sldMkLst>
          <pc:docMk/>
          <pc:sldMk cId="1050005333" sldId="470"/>
        </pc:sldMkLst>
      </pc:sldChg>
      <pc:sldChg chg="add del">
        <pc:chgData name="Shinenn K" userId="ec2293f8aad7a502" providerId="LiveId" clId="{9A09E653-9AF2-4520-B211-629697E463CA}" dt="2024-08-18T04:47:04.761" v="8259" actId="47"/>
        <pc:sldMkLst>
          <pc:docMk/>
          <pc:sldMk cId="1849199415" sldId="471"/>
        </pc:sldMkLst>
      </pc:sldChg>
      <pc:sldChg chg="modSp add mod ord">
        <pc:chgData name="Shinenn K" userId="ec2293f8aad7a502" providerId="LiveId" clId="{9A09E653-9AF2-4520-B211-629697E463CA}" dt="2024-09-03T01:20:07.213" v="8489" actId="207"/>
        <pc:sldMkLst>
          <pc:docMk/>
          <pc:sldMk cId="2245518982" sldId="471"/>
        </pc:sldMkLst>
      </pc:sldChg>
      <pc:sldChg chg="modSp add mod">
        <pc:chgData name="Shinenn K" userId="ec2293f8aad7a502" providerId="LiveId" clId="{9A09E653-9AF2-4520-B211-629697E463CA}" dt="2024-09-03T01:41:02.819" v="8611" actId="207"/>
        <pc:sldMkLst>
          <pc:docMk/>
          <pc:sldMk cId="1929913405" sldId="472"/>
        </pc:sldMkLst>
      </pc:sldChg>
      <pc:sldChg chg="modSp add mod">
        <pc:chgData name="Shinenn K" userId="ec2293f8aad7a502" providerId="LiveId" clId="{9A09E653-9AF2-4520-B211-629697E463CA}" dt="2024-09-03T01:48:14.814" v="8674" actId="20577"/>
        <pc:sldMkLst>
          <pc:docMk/>
          <pc:sldMk cId="1496411163" sldId="473"/>
        </pc:sldMkLst>
      </pc:sldChg>
      <pc:sldChg chg="modSp add mod">
        <pc:chgData name="Shinenn K" userId="ec2293f8aad7a502" providerId="LiveId" clId="{9A09E653-9AF2-4520-B211-629697E463CA}" dt="2024-09-04T03:06:25.273" v="8810" actId="404"/>
        <pc:sldMkLst>
          <pc:docMk/>
          <pc:sldMk cId="424048301" sldId="474"/>
        </pc:sldMkLst>
      </pc:sldChg>
      <pc:sldChg chg="modSp add mod">
        <pc:chgData name="Shinenn K" userId="ec2293f8aad7a502" providerId="LiveId" clId="{9A09E653-9AF2-4520-B211-629697E463CA}" dt="2024-09-04T03:08:11.931" v="8869" actId="403"/>
        <pc:sldMkLst>
          <pc:docMk/>
          <pc:sldMk cId="2041086565" sldId="475"/>
        </pc:sldMkLst>
      </pc:sldChg>
      <pc:sldChg chg="modSp add mod">
        <pc:chgData name="Shinenn K" userId="ec2293f8aad7a502" providerId="LiveId" clId="{9A09E653-9AF2-4520-B211-629697E463CA}" dt="2024-09-05T13:00:40.819" v="9003" actId="207"/>
        <pc:sldMkLst>
          <pc:docMk/>
          <pc:sldMk cId="1821581515" sldId="476"/>
        </pc:sldMkLst>
      </pc:sldChg>
      <pc:sldChg chg="modSp add mod">
        <pc:chgData name="Shinenn K" userId="ec2293f8aad7a502" providerId="LiveId" clId="{9A09E653-9AF2-4520-B211-629697E463CA}" dt="2024-09-05T13:08:23.769" v="9081" actId="207"/>
        <pc:sldMkLst>
          <pc:docMk/>
          <pc:sldMk cId="110873178" sldId="477"/>
        </pc:sldMkLst>
      </pc:sldChg>
      <pc:sldChg chg="modSp add mod ord">
        <pc:chgData name="Shinenn K" userId="ec2293f8aad7a502" providerId="LiveId" clId="{9A09E653-9AF2-4520-B211-629697E463CA}" dt="2024-09-05T13:21:10.721" v="9216" actId="207"/>
        <pc:sldMkLst>
          <pc:docMk/>
          <pc:sldMk cId="2457052171" sldId="478"/>
        </pc:sldMkLst>
      </pc:sldChg>
      <pc:sldChg chg="modSp add mod">
        <pc:chgData name="Shinenn K" userId="ec2293f8aad7a502" providerId="LiveId" clId="{9A09E653-9AF2-4520-B211-629697E463CA}" dt="2024-09-17T23:34:51.470" v="9610" actId="20577"/>
        <pc:sldMkLst>
          <pc:docMk/>
          <pc:sldMk cId="2333005303" sldId="479"/>
        </pc:sldMkLst>
      </pc:sldChg>
      <pc:sldChg chg="modSp add mod ord">
        <pc:chgData name="Shinenn K" userId="ec2293f8aad7a502" providerId="LiveId" clId="{9A09E653-9AF2-4520-B211-629697E463CA}" dt="2024-09-15T06:59:24.879" v="9414" actId="20578"/>
        <pc:sldMkLst>
          <pc:docMk/>
          <pc:sldMk cId="4249869830" sldId="480"/>
        </pc:sldMkLst>
      </pc:sldChg>
      <pc:sldChg chg="modSp add mod">
        <pc:chgData name="Shinenn K" userId="ec2293f8aad7a502" providerId="LiveId" clId="{9A09E653-9AF2-4520-B211-629697E463CA}" dt="2024-09-08T13:52:03.807" v="9412" actId="207"/>
        <pc:sldMkLst>
          <pc:docMk/>
          <pc:sldMk cId="3675083570" sldId="481"/>
        </pc:sldMkLst>
      </pc:sldChg>
      <pc:sldChg chg="modSp add mod">
        <pc:chgData name="Shinenn K" userId="ec2293f8aad7a502" providerId="LiveId" clId="{9A09E653-9AF2-4520-B211-629697E463CA}" dt="2024-09-15T07:10:05.447" v="9457" actId="207"/>
        <pc:sldMkLst>
          <pc:docMk/>
          <pc:sldMk cId="3903650958" sldId="482"/>
        </pc:sldMkLst>
      </pc:sldChg>
      <pc:sldChg chg="modSp add mod ord">
        <pc:chgData name="Shinenn K" userId="ec2293f8aad7a502" providerId="LiveId" clId="{9A09E653-9AF2-4520-B211-629697E463CA}" dt="2024-09-18T07:30:58.760" v="9666" actId="207"/>
        <pc:sldMkLst>
          <pc:docMk/>
          <pc:sldMk cId="2488055452" sldId="483"/>
        </pc:sldMkLst>
      </pc:sldChg>
      <pc:sldChg chg="modSp add mod">
        <pc:chgData name="Shinenn K" userId="ec2293f8aad7a502" providerId="LiveId" clId="{9A09E653-9AF2-4520-B211-629697E463CA}" dt="2024-09-18T07:42:59.885" v="9737" actId="207"/>
        <pc:sldMkLst>
          <pc:docMk/>
          <pc:sldMk cId="2316330195" sldId="484"/>
        </pc:sldMkLst>
      </pc:sldChg>
      <pc:sldChg chg="modSp add mod ord">
        <pc:chgData name="Shinenn K" userId="ec2293f8aad7a502" providerId="LiveId" clId="{9A09E653-9AF2-4520-B211-629697E463CA}" dt="2024-09-20T07:19:08.615" v="9858" actId="207"/>
        <pc:sldMkLst>
          <pc:docMk/>
          <pc:sldMk cId="2674303669" sldId="485"/>
        </pc:sldMkLst>
      </pc:sldChg>
      <pc:sldChg chg="modSp add mod">
        <pc:chgData name="Shinenn K" userId="ec2293f8aad7a502" providerId="LiveId" clId="{9A09E653-9AF2-4520-B211-629697E463CA}" dt="2024-09-20T07:23:42.680" v="9989" actId="20577"/>
        <pc:sldMkLst>
          <pc:docMk/>
          <pc:sldMk cId="206126657" sldId="486"/>
        </pc:sldMkLst>
      </pc:sldChg>
      <pc:sldChg chg="modSp add mod">
        <pc:chgData name="Shinenn K" userId="ec2293f8aad7a502" providerId="LiveId" clId="{9A09E653-9AF2-4520-B211-629697E463CA}" dt="2024-09-22T13:22:39.030" v="10120" actId="207"/>
        <pc:sldMkLst>
          <pc:docMk/>
          <pc:sldMk cId="1220023389" sldId="487"/>
        </pc:sldMkLst>
      </pc:sldChg>
      <pc:sldChg chg="modSp add mod">
        <pc:chgData name="Shinenn K" userId="ec2293f8aad7a502" providerId="LiveId" clId="{9A09E653-9AF2-4520-B211-629697E463CA}" dt="2024-09-22T13:50:39.912" v="10198" actId="207"/>
        <pc:sldMkLst>
          <pc:docMk/>
          <pc:sldMk cId="3888159063" sldId="488"/>
        </pc:sldMkLst>
      </pc:sldChg>
      <pc:sldChg chg="add">
        <pc:chgData name="Shinenn K" userId="ec2293f8aad7a502" providerId="LiveId" clId="{9A09E653-9AF2-4520-B211-629697E463CA}" dt="2024-09-22T13:55:20.309" v="10216"/>
        <pc:sldMkLst>
          <pc:docMk/>
          <pc:sldMk cId="2069000671" sldId="489"/>
        </pc:sldMkLst>
      </pc:sldChg>
      <pc:sldChg chg="modSp add mod">
        <pc:chgData name="Shinenn K" userId="ec2293f8aad7a502" providerId="LiveId" clId="{9A09E653-9AF2-4520-B211-629697E463CA}" dt="2024-09-22T13:56:04.725" v="10226" actId="207"/>
        <pc:sldMkLst>
          <pc:docMk/>
          <pc:sldMk cId="837386950" sldId="490"/>
        </pc:sldMkLst>
      </pc:sldChg>
      <pc:sldChg chg="modSp add mod">
        <pc:chgData name="Shinenn K" userId="ec2293f8aad7a502" providerId="LiveId" clId="{9A09E653-9AF2-4520-B211-629697E463CA}" dt="2024-11-29T02:13:35.876" v="11585"/>
        <pc:sldMkLst>
          <pc:docMk/>
          <pc:sldMk cId="214722056" sldId="491"/>
        </pc:sldMkLst>
      </pc:sldChg>
      <pc:sldChg chg="modSp add mod">
        <pc:chgData name="Shinenn K" userId="ec2293f8aad7a502" providerId="LiveId" clId="{9A09E653-9AF2-4520-B211-629697E463CA}" dt="2024-09-26T10:22:34.040" v="10387" actId="6549"/>
        <pc:sldMkLst>
          <pc:docMk/>
          <pc:sldMk cId="1518935701" sldId="492"/>
        </pc:sldMkLst>
      </pc:sldChg>
      <pc:sldChg chg="modSp add mod">
        <pc:chgData name="Shinenn K" userId="ec2293f8aad7a502" providerId="LiveId" clId="{9A09E653-9AF2-4520-B211-629697E463CA}" dt="2024-09-26T10:28:28.485" v="10516" actId="20577"/>
        <pc:sldMkLst>
          <pc:docMk/>
          <pc:sldMk cId="3746235613" sldId="493"/>
        </pc:sldMkLst>
      </pc:sldChg>
      <pc:sldChg chg="addSp modSp add mod">
        <pc:chgData name="Shinenn K" userId="ec2293f8aad7a502" providerId="LiveId" clId="{9A09E653-9AF2-4520-B211-629697E463CA}" dt="2024-09-30T10:56:13.400" v="10597" actId="207"/>
        <pc:sldMkLst>
          <pc:docMk/>
          <pc:sldMk cId="343252236" sldId="494"/>
        </pc:sldMkLst>
      </pc:sldChg>
      <pc:sldChg chg="delSp modSp add mod ord">
        <pc:chgData name="Shinenn K" userId="ec2293f8aad7a502" providerId="LiveId" clId="{9A09E653-9AF2-4520-B211-629697E463CA}" dt="2024-10-08T10:05:43.092" v="10668"/>
        <pc:sldMkLst>
          <pc:docMk/>
          <pc:sldMk cId="518058662" sldId="495"/>
        </pc:sldMkLst>
      </pc:sldChg>
      <pc:sldChg chg="delSp modSp add mod">
        <pc:chgData name="Shinenn K" userId="ec2293f8aad7a502" providerId="LiveId" clId="{9A09E653-9AF2-4520-B211-629697E463CA}" dt="2025-01-08T12:26:27.152" v="12858" actId="20577"/>
        <pc:sldMkLst>
          <pc:docMk/>
          <pc:sldMk cId="551212544" sldId="496"/>
        </pc:sldMkLst>
      </pc:sldChg>
      <pc:sldChg chg="modSp add mod">
        <pc:chgData name="Shinenn K" userId="ec2293f8aad7a502" providerId="LiveId" clId="{9A09E653-9AF2-4520-B211-629697E463CA}" dt="2024-10-27T14:09:31.525" v="10923" actId="6549"/>
        <pc:sldMkLst>
          <pc:docMk/>
          <pc:sldMk cId="1115366081" sldId="497"/>
        </pc:sldMkLst>
      </pc:sldChg>
      <pc:sldChg chg="modSp add mod">
        <pc:chgData name="Shinenn K" userId="ec2293f8aad7a502" providerId="LiveId" clId="{9A09E653-9AF2-4520-B211-629697E463CA}" dt="2024-10-27T14:18:38.007" v="11101" actId="207"/>
        <pc:sldMkLst>
          <pc:docMk/>
          <pc:sldMk cId="2215038948" sldId="498"/>
        </pc:sldMkLst>
      </pc:sldChg>
      <pc:sldChg chg="modSp add mod">
        <pc:chgData name="Shinenn K" userId="ec2293f8aad7a502" providerId="LiveId" clId="{9A09E653-9AF2-4520-B211-629697E463CA}" dt="2024-10-27T14:22:30.014" v="11223" actId="207"/>
        <pc:sldMkLst>
          <pc:docMk/>
          <pc:sldMk cId="1981894870" sldId="499"/>
        </pc:sldMkLst>
      </pc:sldChg>
      <pc:sldChg chg="modSp add mod">
        <pc:chgData name="Shinenn K" userId="ec2293f8aad7a502" providerId="LiveId" clId="{9A09E653-9AF2-4520-B211-629697E463CA}" dt="2024-10-27T14:46:58.965" v="11288" actId="207"/>
        <pc:sldMkLst>
          <pc:docMk/>
          <pc:sldMk cId="2396780943" sldId="500"/>
        </pc:sldMkLst>
      </pc:sldChg>
      <pc:sldChg chg="addSp delSp modSp add mod setBg">
        <pc:chgData name="Shinenn K" userId="ec2293f8aad7a502" providerId="LiveId" clId="{9A09E653-9AF2-4520-B211-629697E463CA}" dt="2025-01-25T08:59:47.234" v="13037" actId="1076"/>
        <pc:sldMkLst>
          <pc:docMk/>
          <pc:sldMk cId="1805946312" sldId="501"/>
        </pc:sldMkLst>
      </pc:sldChg>
      <pc:sldChg chg="modSp add del mod">
        <pc:chgData name="Shinenn K" userId="ec2293f8aad7a502" providerId="LiveId" clId="{9A09E653-9AF2-4520-B211-629697E463CA}" dt="2024-10-27T14:53:00.577" v="11347" actId="47"/>
        <pc:sldMkLst>
          <pc:docMk/>
          <pc:sldMk cId="2597063478" sldId="502"/>
        </pc:sldMkLst>
      </pc:sldChg>
      <pc:sldChg chg="modSp add mod">
        <pc:chgData name="Shinenn K" userId="ec2293f8aad7a502" providerId="LiveId" clId="{9A09E653-9AF2-4520-B211-629697E463CA}" dt="2025-01-08T12:25:06.804" v="12852" actId="404"/>
        <pc:sldMkLst>
          <pc:docMk/>
          <pc:sldMk cId="2980682930" sldId="502"/>
        </pc:sldMkLst>
      </pc:sldChg>
      <pc:sldChg chg="modSp add mod">
        <pc:chgData name="Shinenn K" userId="ec2293f8aad7a502" providerId="LiveId" clId="{9A09E653-9AF2-4520-B211-629697E463CA}" dt="2024-10-28T14:16:49.337" v="11467" actId="20577"/>
        <pc:sldMkLst>
          <pc:docMk/>
          <pc:sldMk cId="2150505074" sldId="503"/>
        </pc:sldMkLst>
      </pc:sldChg>
      <pc:sldChg chg="modSp add mod">
        <pc:chgData name="Shinenn K" userId="ec2293f8aad7a502" providerId="LiveId" clId="{9A09E653-9AF2-4520-B211-629697E463CA}" dt="2024-10-28T14:16:53.324" v="11469" actId="20577"/>
        <pc:sldMkLst>
          <pc:docMk/>
          <pc:sldMk cId="273379887" sldId="504"/>
        </pc:sldMkLst>
      </pc:sldChg>
      <pc:sldChg chg="modSp add mod ord">
        <pc:chgData name="Shinenn K" userId="ec2293f8aad7a502" providerId="LiveId" clId="{9A09E653-9AF2-4520-B211-629697E463CA}" dt="2024-11-13T08:02:07.620" v="11553" actId="207"/>
        <pc:sldMkLst>
          <pc:docMk/>
          <pc:sldMk cId="45980475" sldId="505"/>
        </pc:sldMkLst>
      </pc:sldChg>
      <pc:sldChg chg="modSp add mod">
        <pc:chgData name="Shinenn K" userId="ec2293f8aad7a502" providerId="LiveId" clId="{9A09E653-9AF2-4520-B211-629697E463CA}" dt="2024-11-29T02:18:53.227" v="11665" actId="20577"/>
        <pc:sldMkLst>
          <pc:docMk/>
          <pc:sldMk cId="2871053409" sldId="506"/>
        </pc:sldMkLst>
      </pc:sldChg>
      <pc:sldChg chg="modSp add mod">
        <pc:chgData name="Shinenn K" userId="ec2293f8aad7a502" providerId="LiveId" clId="{9A09E653-9AF2-4520-B211-629697E463CA}" dt="2024-12-06T10:58:29.319" v="11745" actId="207"/>
        <pc:sldMkLst>
          <pc:docMk/>
          <pc:sldMk cId="2721025543" sldId="507"/>
        </pc:sldMkLst>
      </pc:sldChg>
      <pc:sldChg chg="modSp add mod">
        <pc:chgData name="Shinenn K" userId="ec2293f8aad7a502" providerId="LiveId" clId="{9A09E653-9AF2-4520-B211-629697E463CA}" dt="2024-12-15T14:27:51.912" v="11860" actId="404"/>
        <pc:sldMkLst>
          <pc:docMk/>
          <pc:sldMk cId="2968319553" sldId="508"/>
        </pc:sldMkLst>
      </pc:sldChg>
      <pc:sldChg chg="modSp add mod">
        <pc:chgData name="Shinenn K" userId="ec2293f8aad7a502" providerId="LiveId" clId="{9A09E653-9AF2-4520-B211-629697E463CA}" dt="2024-12-15T14:34:34.504" v="11955" actId="207"/>
        <pc:sldMkLst>
          <pc:docMk/>
          <pc:sldMk cId="1234583600" sldId="509"/>
        </pc:sldMkLst>
      </pc:sldChg>
      <pc:sldChg chg="modSp add mod">
        <pc:chgData name="Shinenn K" userId="ec2293f8aad7a502" providerId="LiveId" clId="{9A09E653-9AF2-4520-B211-629697E463CA}" dt="2024-12-15T14:47:09.282" v="12005" actId="207"/>
        <pc:sldMkLst>
          <pc:docMk/>
          <pc:sldMk cId="2518385594" sldId="510"/>
        </pc:sldMkLst>
      </pc:sldChg>
      <pc:sldChg chg="modSp add mod">
        <pc:chgData name="Shinenn K" userId="ec2293f8aad7a502" providerId="LiveId" clId="{9A09E653-9AF2-4520-B211-629697E463CA}" dt="2024-12-15T14:52:02.608" v="12099" actId="207"/>
        <pc:sldMkLst>
          <pc:docMk/>
          <pc:sldMk cId="2728500864" sldId="511"/>
        </pc:sldMkLst>
      </pc:sldChg>
      <pc:sldChg chg="modSp add mod">
        <pc:chgData name="Shinenn K" userId="ec2293f8aad7a502" providerId="LiveId" clId="{9A09E653-9AF2-4520-B211-629697E463CA}" dt="2024-12-15T14:56:10.639" v="12196" actId="404"/>
        <pc:sldMkLst>
          <pc:docMk/>
          <pc:sldMk cId="2084688271" sldId="512"/>
        </pc:sldMkLst>
      </pc:sldChg>
      <pc:sldChg chg="modSp add del mod">
        <pc:chgData name="Shinenn K" userId="ec2293f8aad7a502" providerId="LiveId" clId="{9A09E653-9AF2-4520-B211-629697E463CA}" dt="2024-12-20T07:11:41.768" v="12281" actId="207"/>
        <pc:sldMkLst>
          <pc:docMk/>
          <pc:sldMk cId="707220787" sldId="513"/>
        </pc:sldMkLst>
      </pc:sldChg>
      <pc:sldChg chg="add del">
        <pc:chgData name="Shinenn K" userId="ec2293f8aad7a502" providerId="LiveId" clId="{9A09E653-9AF2-4520-B211-629697E463CA}" dt="2024-12-20T07:08:58.694" v="12212"/>
        <pc:sldMkLst>
          <pc:docMk/>
          <pc:sldMk cId="319278404" sldId="514"/>
        </pc:sldMkLst>
      </pc:sldChg>
      <pc:sldChg chg="modSp add mod">
        <pc:chgData name="Shinenn K" userId="ec2293f8aad7a502" providerId="LiveId" clId="{9A09E653-9AF2-4520-B211-629697E463CA}" dt="2024-12-20T07:22:43.554" v="12400" actId="14100"/>
        <pc:sldMkLst>
          <pc:docMk/>
          <pc:sldMk cId="2063387493" sldId="514"/>
        </pc:sldMkLst>
      </pc:sldChg>
      <pc:sldChg chg="modSp add mod">
        <pc:chgData name="Shinenn K" userId="ec2293f8aad7a502" providerId="LiveId" clId="{9A09E653-9AF2-4520-B211-629697E463CA}" dt="2024-12-23T14:43:09.419" v="12507" actId="6549"/>
        <pc:sldMkLst>
          <pc:docMk/>
          <pc:sldMk cId="674819102" sldId="515"/>
        </pc:sldMkLst>
      </pc:sldChg>
      <pc:sldChg chg="modSp add mod">
        <pc:chgData name="Shinenn K" userId="ec2293f8aad7a502" providerId="LiveId" clId="{9A09E653-9AF2-4520-B211-629697E463CA}" dt="2024-12-23T14:49:25.955" v="12610" actId="207"/>
        <pc:sldMkLst>
          <pc:docMk/>
          <pc:sldMk cId="1334756488" sldId="516"/>
        </pc:sldMkLst>
      </pc:sldChg>
      <pc:sldChg chg="modSp add mod">
        <pc:chgData name="Shinenn K" userId="ec2293f8aad7a502" providerId="LiveId" clId="{9A09E653-9AF2-4520-B211-629697E463CA}" dt="2024-12-24T05:21:37.964" v="12687" actId="207"/>
        <pc:sldMkLst>
          <pc:docMk/>
          <pc:sldMk cId="3771464264" sldId="517"/>
        </pc:sldMkLst>
      </pc:sldChg>
      <pc:sldChg chg="modSp add mod">
        <pc:chgData name="Shinenn K" userId="ec2293f8aad7a502" providerId="LiveId" clId="{9A09E653-9AF2-4520-B211-629697E463CA}" dt="2024-12-24T05:24:00.703" v="12755" actId="20577"/>
        <pc:sldMkLst>
          <pc:docMk/>
          <pc:sldMk cId="2154442126" sldId="518"/>
        </pc:sldMkLst>
      </pc:sldChg>
      <pc:sldChg chg="modSp add mod">
        <pc:chgData name="Shinenn K" userId="ec2293f8aad7a502" providerId="LiveId" clId="{9A09E653-9AF2-4520-B211-629697E463CA}" dt="2025-01-08T12:24:07.247" v="12814" actId="20577"/>
        <pc:sldMkLst>
          <pc:docMk/>
          <pc:sldMk cId="1511489176" sldId="519"/>
        </pc:sldMkLst>
      </pc:sldChg>
      <pc:sldChg chg="modSp add mod">
        <pc:chgData name="Shinenn K" userId="ec2293f8aad7a502" providerId="LiveId" clId="{9A09E653-9AF2-4520-B211-629697E463CA}" dt="2025-01-16T10:59:53.583" v="12943" actId="404"/>
        <pc:sldMkLst>
          <pc:docMk/>
          <pc:sldMk cId="2299993461" sldId="520"/>
        </pc:sldMkLst>
      </pc:sldChg>
      <pc:sldChg chg="modSp add mod">
        <pc:chgData name="Shinenn K" userId="ec2293f8aad7a502" providerId="LiveId" clId="{9A09E653-9AF2-4520-B211-629697E463CA}" dt="2025-01-16T11:03:26.841" v="12988" actId="207"/>
        <pc:sldMkLst>
          <pc:docMk/>
          <pc:sldMk cId="1214844837" sldId="521"/>
        </pc:sldMkLst>
      </pc:sldChg>
      <pc:sldChg chg="modSp add mod">
        <pc:chgData name="Shinenn K" userId="ec2293f8aad7a502" providerId="LiveId" clId="{9A09E653-9AF2-4520-B211-629697E463CA}" dt="2025-01-16T11:07:00.827" v="13028" actId="207"/>
        <pc:sldMkLst>
          <pc:docMk/>
          <pc:sldMk cId="1295420182" sldId="522"/>
        </pc:sldMkLst>
      </pc:sldChg>
      <pc:sldChg chg="modSp add mod">
        <pc:chgData name="Shinenn K" userId="ec2293f8aad7a502" providerId="LiveId" clId="{9A09E653-9AF2-4520-B211-629697E463CA}" dt="2025-01-25T09:02:01.545" v="13077" actId="207"/>
        <pc:sldMkLst>
          <pc:docMk/>
          <pc:sldMk cId="4185085744" sldId="523"/>
        </pc:sldMkLst>
      </pc:sldChg>
      <pc:sldChg chg="modSp add mod">
        <pc:chgData name="Shinenn K" userId="ec2293f8aad7a502" providerId="LiveId" clId="{9A09E653-9AF2-4520-B211-629697E463CA}" dt="2025-01-25T09:13:30.755" v="13172" actId="207"/>
        <pc:sldMkLst>
          <pc:docMk/>
          <pc:sldMk cId="3502845200" sldId="524"/>
        </pc:sldMkLst>
      </pc:sldChg>
      <pc:sldMasterChg chg="modSldLayout">
        <pc:chgData name="Shinenn K" userId="ec2293f8aad7a502" providerId="LiveId" clId="{9A09E653-9AF2-4520-B211-629697E463CA}" dt="2024-07-25T10:20:15.909" v="1179" actId="6014"/>
        <pc:sldMasterMkLst>
          <pc:docMk/>
          <pc:sldMasterMk cId="34949889" sldId="2147483709"/>
        </pc:sldMasterMkLst>
        <pc:sldLayoutChg chg="mod setBg">
          <pc:chgData name="Shinenn K" userId="ec2293f8aad7a502" providerId="LiveId" clId="{9A09E653-9AF2-4520-B211-629697E463CA}" dt="2024-07-25T10:20:15.909" v="1179" actId="6014"/>
          <pc:sldLayoutMkLst>
            <pc:docMk/>
            <pc:sldMasterMk cId="2501459327" sldId="2147483754"/>
            <pc:sldLayoutMk cId="3643463404" sldId="2147483775"/>
          </pc:sldLayoutMkLst>
        </pc:sldLayoutChg>
      </pc:sldMasterChg>
      <pc:sldMasterChg chg="addSldLayout delSldLayout">
        <pc:chgData name="Shinenn K" userId="ec2293f8aad7a502" providerId="LiveId" clId="{9A09E653-9AF2-4520-B211-629697E463CA}" dt="2024-07-25T10:40:03.734" v="1203" actId="2696"/>
        <pc:sldMasterMkLst>
          <pc:docMk/>
          <pc:sldMasterMk cId="2501459327" sldId="2147483754"/>
        </pc:sldMasterMkLst>
        <pc:sldLayoutChg chg="add del">
          <pc:chgData name="Shinenn K" userId="ec2293f8aad7a502" providerId="LiveId" clId="{9A09E653-9AF2-4520-B211-629697E463CA}" dt="2024-07-25T10:19:22.895" v="1176" actId="2696"/>
          <pc:sldLayoutMkLst>
            <pc:docMk/>
            <pc:sldMasterMk cId="2501459327" sldId="2147483754"/>
            <pc:sldLayoutMk cId="3697822778" sldId="2147483751"/>
          </pc:sldLayoutMkLst>
        </pc:sldLayoutChg>
        <pc:sldLayoutChg chg="del">
          <pc:chgData name="Shinenn K" userId="ec2293f8aad7a502" providerId="LiveId" clId="{9A09E653-9AF2-4520-B211-629697E463CA}" dt="2024-07-25T10:40:03.734" v="1203" actId="2696"/>
          <pc:sldLayoutMkLst>
            <pc:docMk/>
            <pc:sldMasterMk cId="2501459327" sldId="2147483754"/>
            <pc:sldLayoutMk cId="810453700" sldId="2147483776"/>
          </pc:sldLayoutMkLst>
        </pc:sldLayoutChg>
        <pc:sldLayoutChg chg="del">
          <pc:chgData name="Shinenn K" userId="ec2293f8aad7a502" providerId="LiveId" clId="{9A09E653-9AF2-4520-B211-629697E463CA}" dt="2024-07-25T10:40:03.734" v="1203" actId="2696"/>
          <pc:sldLayoutMkLst>
            <pc:docMk/>
            <pc:sldMasterMk cId="2501459327" sldId="2147483754"/>
            <pc:sldLayoutMk cId="4073553460" sldId="2147483777"/>
          </pc:sldLayoutMkLst>
        </pc:sldLayoutChg>
      </pc:sldMasterChg>
    </pc:docChg>
  </pc:docChgLst>
  <pc:docChgLst>
    <pc:chgData name="Shinenn K" userId="ec2293f8aad7a502" providerId="LiveId" clId="{91653DAD-0FD0-4FDF-B329-76F39574F454}"/>
    <pc:docChg chg="undo redo custSel addSld delSld modSld sldOrd">
      <pc:chgData name="Shinenn K" userId="ec2293f8aad7a502" providerId="LiveId" clId="{91653DAD-0FD0-4FDF-B329-76F39574F454}" dt="2024-07-04T09:13:38.130" v="408" actId="404"/>
      <pc:docMkLst>
        <pc:docMk/>
      </pc:docMkLst>
      <pc:sldChg chg="modSp mod ord">
        <pc:chgData name="Shinenn K" userId="ec2293f8aad7a502" providerId="LiveId" clId="{91653DAD-0FD0-4FDF-B329-76F39574F454}" dt="2024-07-04T07:38:52.560" v="31"/>
        <pc:sldMkLst>
          <pc:docMk/>
          <pc:sldMk cId="3671596754" sldId="258"/>
        </pc:sldMkLst>
      </pc:sldChg>
      <pc:sldChg chg="mod modClrScheme chgLayout">
        <pc:chgData name="Shinenn K" userId="ec2293f8aad7a502" providerId="LiveId" clId="{91653DAD-0FD0-4FDF-B329-76F39574F454}" dt="2024-07-04T07:32:10.937" v="1" actId="700"/>
        <pc:sldMkLst>
          <pc:docMk/>
          <pc:sldMk cId="2583095551" sldId="301"/>
        </pc:sldMkLst>
      </pc:sldChg>
      <pc:sldChg chg="del">
        <pc:chgData name="Shinenn K" userId="ec2293f8aad7a502" providerId="LiveId" clId="{91653DAD-0FD0-4FDF-B329-76F39574F454}" dt="2024-07-04T07:32:02.499" v="0" actId="47"/>
        <pc:sldMkLst>
          <pc:docMk/>
          <pc:sldMk cId="2901885441" sldId="302"/>
        </pc:sldMkLst>
      </pc:sldChg>
      <pc:sldChg chg="del">
        <pc:chgData name="Shinenn K" userId="ec2293f8aad7a502" providerId="LiveId" clId="{91653DAD-0FD0-4FDF-B329-76F39574F454}" dt="2024-07-04T07:32:02.499" v="0" actId="47"/>
        <pc:sldMkLst>
          <pc:docMk/>
          <pc:sldMk cId="2958321089" sldId="303"/>
        </pc:sldMkLst>
      </pc:sldChg>
      <pc:sldChg chg="del">
        <pc:chgData name="Shinenn K" userId="ec2293f8aad7a502" providerId="LiveId" clId="{91653DAD-0FD0-4FDF-B329-76F39574F454}" dt="2024-07-04T07:32:02.499" v="0" actId="47"/>
        <pc:sldMkLst>
          <pc:docMk/>
          <pc:sldMk cId="2450544474" sldId="304"/>
        </pc:sldMkLst>
      </pc:sldChg>
      <pc:sldChg chg="addSp delSp modSp mod ord modClrScheme chgLayout">
        <pc:chgData name="Shinenn K" userId="ec2293f8aad7a502" providerId="LiveId" clId="{91653DAD-0FD0-4FDF-B329-76F39574F454}" dt="2024-07-04T07:38:37.963" v="29"/>
        <pc:sldMkLst>
          <pc:docMk/>
          <pc:sldMk cId="1607030066" sldId="306"/>
        </pc:sldMkLst>
      </pc:sldChg>
      <pc:sldChg chg="modSp mod">
        <pc:chgData name="Shinenn K" userId="ec2293f8aad7a502" providerId="LiveId" clId="{91653DAD-0FD0-4FDF-B329-76F39574F454}" dt="2024-07-04T09:02:46.904" v="313" actId="404"/>
        <pc:sldMkLst>
          <pc:docMk/>
          <pc:sldMk cId="2866333106" sldId="307"/>
        </pc:sldMkLst>
      </pc:sldChg>
      <pc:sldChg chg="addSp delSp modSp new mod modClrScheme chgLayout">
        <pc:chgData name="Shinenn K" userId="ec2293f8aad7a502" providerId="LiveId" clId="{91653DAD-0FD0-4FDF-B329-76F39574F454}" dt="2024-07-04T08:47:50.659" v="121" actId="20577"/>
        <pc:sldMkLst>
          <pc:docMk/>
          <pc:sldMk cId="531357623" sldId="308"/>
        </pc:sldMkLst>
      </pc:sldChg>
      <pc:sldChg chg="addSp delSp modSp new mod modClrScheme chgLayout">
        <pc:chgData name="Shinenn K" userId="ec2293f8aad7a502" providerId="LiveId" clId="{91653DAD-0FD0-4FDF-B329-76F39574F454}" dt="2024-07-04T08:49:42.393" v="144" actId="6549"/>
        <pc:sldMkLst>
          <pc:docMk/>
          <pc:sldMk cId="1218464121" sldId="309"/>
        </pc:sldMkLst>
      </pc:sldChg>
      <pc:sldChg chg="modSp new mod">
        <pc:chgData name="Shinenn K" userId="ec2293f8aad7a502" providerId="LiveId" clId="{91653DAD-0FD0-4FDF-B329-76F39574F454}" dt="2024-07-04T08:50:06.412" v="150" actId="6549"/>
        <pc:sldMkLst>
          <pc:docMk/>
          <pc:sldMk cId="180283456" sldId="310"/>
        </pc:sldMkLst>
      </pc:sldChg>
      <pc:sldChg chg="modSp new mod">
        <pc:chgData name="Shinenn K" userId="ec2293f8aad7a502" providerId="LiveId" clId="{91653DAD-0FD0-4FDF-B329-76F39574F454}" dt="2024-07-04T08:50:33.513" v="156" actId="6549"/>
        <pc:sldMkLst>
          <pc:docMk/>
          <pc:sldMk cId="3590825835" sldId="311"/>
        </pc:sldMkLst>
      </pc:sldChg>
      <pc:sldChg chg="addSp delSp modSp new mod modClrScheme chgLayout">
        <pc:chgData name="Shinenn K" userId="ec2293f8aad7a502" providerId="LiveId" clId="{91653DAD-0FD0-4FDF-B329-76F39574F454}" dt="2024-07-04T08:51:08.018" v="161" actId="403"/>
        <pc:sldMkLst>
          <pc:docMk/>
          <pc:sldMk cId="3185389230" sldId="312"/>
        </pc:sldMkLst>
      </pc:sldChg>
      <pc:sldChg chg="modSp new mod">
        <pc:chgData name="Shinenn K" userId="ec2293f8aad7a502" providerId="LiveId" clId="{91653DAD-0FD0-4FDF-B329-76F39574F454}" dt="2024-07-04T08:52:08.794" v="173" actId="207"/>
        <pc:sldMkLst>
          <pc:docMk/>
          <pc:sldMk cId="274849134" sldId="313"/>
        </pc:sldMkLst>
      </pc:sldChg>
      <pc:sldChg chg="addSp modSp new mod">
        <pc:chgData name="Shinenn K" userId="ec2293f8aad7a502" providerId="LiveId" clId="{91653DAD-0FD0-4FDF-B329-76F39574F454}" dt="2024-07-04T09:03:02.020" v="315" actId="1076"/>
        <pc:sldMkLst>
          <pc:docMk/>
          <pc:sldMk cId="1354881726" sldId="314"/>
        </pc:sldMkLst>
      </pc:sldChg>
      <pc:sldChg chg="addSp delSp modSp new mod modClrScheme chgLayout">
        <pc:chgData name="Shinenn K" userId="ec2293f8aad7a502" providerId="LiveId" clId="{91653DAD-0FD0-4FDF-B329-76F39574F454}" dt="2024-07-04T08:56:01.957" v="240" actId="20577"/>
        <pc:sldMkLst>
          <pc:docMk/>
          <pc:sldMk cId="818433958" sldId="315"/>
        </pc:sldMkLst>
      </pc:sldChg>
      <pc:sldChg chg="addSp delSp modSp new mod modClrScheme chgLayout">
        <pc:chgData name="Shinenn K" userId="ec2293f8aad7a502" providerId="LiveId" clId="{91653DAD-0FD0-4FDF-B329-76F39574F454}" dt="2024-07-04T09:13:38.130" v="408" actId="404"/>
        <pc:sldMkLst>
          <pc:docMk/>
          <pc:sldMk cId="4170348660" sldId="316"/>
        </pc:sldMkLst>
      </pc:sldChg>
      <pc:sldChg chg="addSp delSp modSp new mod modClrScheme chgLayout">
        <pc:chgData name="Shinenn K" userId="ec2293f8aad7a502" providerId="LiveId" clId="{91653DAD-0FD0-4FDF-B329-76F39574F454}" dt="2024-07-04T09:02:26.230" v="306" actId="6549"/>
        <pc:sldMkLst>
          <pc:docMk/>
          <pc:sldMk cId="1675053171" sldId="317"/>
        </pc:sldMkLst>
      </pc:sldChg>
      <pc:sldChg chg="addSp delSp modSp new mod modClrScheme chgLayout">
        <pc:chgData name="Shinenn K" userId="ec2293f8aad7a502" providerId="LiveId" clId="{91653DAD-0FD0-4FDF-B329-76F39574F454}" dt="2024-07-04T09:12:42.945" v="385" actId="1076"/>
        <pc:sldMkLst>
          <pc:docMk/>
          <pc:sldMk cId="2963860540" sldId="318"/>
        </pc:sldMkLst>
      </pc:sldChg>
    </pc:docChg>
  </pc:docChgLst>
  <pc:docChgLst>
    <pc:chgData name="Shinenn K" userId="ec2293f8aad7a502" providerId="LiveId" clId="{94160BBA-769D-431B-93A2-35222F741E78}"/>
    <pc:docChg chg="undo custSel addSld delSld modSld sldOrd modMainMaster">
      <pc:chgData name="Shinenn K" userId="ec2293f8aad7a502" providerId="LiveId" clId="{94160BBA-769D-431B-93A2-35222F741E78}" dt="2024-03-28T03:39:49.068" v="4256"/>
      <pc:docMkLst>
        <pc:docMk/>
      </pc:docMkLst>
      <pc:sldChg chg="modSp mod">
        <pc:chgData name="Shinenn K" userId="ec2293f8aad7a502" providerId="LiveId" clId="{94160BBA-769D-431B-93A2-35222F741E78}" dt="2024-03-26T07:08:20.693" v="42" actId="20577"/>
        <pc:sldMkLst>
          <pc:docMk/>
          <pc:sldMk cId="908055769" sldId="256"/>
        </pc:sldMkLst>
      </pc:sldChg>
      <pc:sldChg chg="modSp mod ord">
        <pc:chgData name="Shinenn K" userId="ec2293f8aad7a502" providerId="LiveId" clId="{94160BBA-769D-431B-93A2-35222F741E78}" dt="2024-03-26T10:08:38.858" v="1207" actId="14100"/>
        <pc:sldMkLst>
          <pc:docMk/>
          <pc:sldMk cId="1218115275" sldId="257"/>
        </pc:sldMkLst>
      </pc:sldChg>
      <pc:sldChg chg="delSp modSp mod">
        <pc:chgData name="Shinenn K" userId="ec2293f8aad7a502" providerId="LiveId" clId="{94160BBA-769D-431B-93A2-35222F741E78}" dt="2024-03-28T03:14:49.030" v="4037" actId="27636"/>
        <pc:sldMkLst>
          <pc:docMk/>
          <pc:sldMk cId="1331088451" sldId="258"/>
        </pc:sldMkLst>
      </pc:sldChg>
      <pc:sldChg chg="modSp mod">
        <pc:chgData name="Shinenn K" userId="ec2293f8aad7a502" providerId="LiveId" clId="{94160BBA-769D-431B-93A2-35222F741E78}" dt="2024-03-25T10:00:16.902" v="18" actId="6549"/>
        <pc:sldMkLst>
          <pc:docMk/>
          <pc:sldMk cId="2390903473" sldId="259"/>
        </pc:sldMkLst>
      </pc:sldChg>
      <pc:sldChg chg="addSp delSp modSp new mod modClrScheme chgLayout">
        <pc:chgData name="Shinenn K" userId="ec2293f8aad7a502" providerId="LiveId" clId="{94160BBA-769D-431B-93A2-35222F741E78}" dt="2024-03-28T03:16:26.127" v="4045" actId="113"/>
        <pc:sldMkLst>
          <pc:docMk/>
          <pc:sldMk cId="3176399637" sldId="260"/>
        </pc:sldMkLst>
      </pc:sldChg>
      <pc:sldChg chg="addSp delSp modSp new del mod modClrScheme chgLayout">
        <pc:chgData name="Shinenn K" userId="ec2293f8aad7a502" providerId="LiveId" clId="{94160BBA-769D-431B-93A2-35222F741E78}" dt="2024-03-25T07:22:10.020" v="12" actId="47"/>
        <pc:sldMkLst>
          <pc:docMk/>
          <pc:sldMk cId="3527626258" sldId="260"/>
        </pc:sldMkLst>
      </pc:sldChg>
      <pc:sldChg chg="modSp new del mod">
        <pc:chgData name="Shinenn K" userId="ec2293f8aad7a502" providerId="LiveId" clId="{94160BBA-769D-431B-93A2-35222F741E78}" dt="2024-03-26T09:14:31.768" v="347" actId="47"/>
        <pc:sldMkLst>
          <pc:docMk/>
          <pc:sldMk cId="4154295720" sldId="261"/>
        </pc:sldMkLst>
      </pc:sldChg>
      <pc:sldChg chg="modSp new mod">
        <pc:chgData name="Shinenn K" userId="ec2293f8aad7a502" providerId="LiveId" clId="{94160BBA-769D-431B-93A2-35222F741E78}" dt="2024-03-28T03:16:54.784" v="4046" actId="113"/>
        <pc:sldMkLst>
          <pc:docMk/>
          <pc:sldMk cId="1579054489" sldId="262"/>
        </pc:sldMkLst>
      </pc:sldChg>
      <pc:sldChg chg="add del">
        <pc:chgData name="Shinenn K" userId="ec2293f8aad7a502" providerId="LiveId" clId="{94160BBA-769D-431B-93A2-35222F741E78}" dt="2024-03-26T09:07:23.739" v="268" actId="47"/>
        <pc:sldMkLst>
          <pc:docMk/>
          <pc:sldMk cId="1223547736" sldId="263"/>
        </pc:sldMkLst>
      </pc:sldChg>
      <pc:sldChg chg="delSp modSp new mod">
        <pc:chgData name="Shinenn K" userId="ec2293f8aad7a502" providerId="LiveId" clId="{94160BBA-769D-431B-93A2-35222F741E78}" dt="2024-03-28T03:17:17.561" v="4047" actId="478"/>
        <pc:sldMkLst>
          <pc:docMk/>
          <pc:sldMk cId="2816384629" sldId="263"/>
        </pc:sldMkLst>
      </pc:sldChg>
      <pc:sldChg chg="add del">
        <pc:chgData name="Shinenn K" userId="ec2293f8aad7a502" providerId="LiveId" clId="{94160BBA-769D-431B-93A2-35222F741E78}" dt="2024-03-26T09:07:46.342" v="272" actId="47"/>
        <pc:sldMkLst>
          <pc:docMk/>
          <pc:sldMk cId="3391867020" sldId="263"/>
        </pc:sldMkLst>
      </pc:sldChg>
      <pc:sldChg chg="modSp add mod">
        <pc:chgData name="Shinenn K" userId="ec2293f8aad7a502" providerId="LiveId" clId="{94160BBA-769D-431B-93A2-35222F741E78}" dt="2024-03-26T13:26:36.327" v="2331" actId="20577"/>
        <pc:sldMkLst>
          <pc:docMk/>
          <pc:sldMk cId="3351240779" sldId="264"/>
        </pc:sldMkLst>
      </pc:sldChg>
      <pc:sldChg chg="modSp add del mod">
        <pc:chgData name="Shinenn K" userId="ec2293f8aad7a502" providerId="LiveId" clId="{94160BBA-769D-431B-93A2-35222F741E78}" dt="2024-03-26T10:08:43.532" v="1208" actId="47"/>
        <pc:sldMkLst>
          <pc:docMk/>
          <pc:sldMk cId="3947844659" sldId="264"/>
        </pc:sldMkLst>
      </pc:sldChg>
      <pc:sldChg chg="delSp modSp add mod">
        <pc:chgData name="Shinenn K" userId="ec2293f8aad7a502" providerId="LiveId" clId="{94160BBA-769D-431B-93A2-35222F741E78}" dt="2024-03-28T03:18:25.581" v="4076" actId="20577"/>
        <pc:sldMkLst>
          <pc:docMk/>
          <pc:sldMk cId="1338812635" sldId="265"/>
        </pc:sldMkLst>
      </pc:sldChg>
      <pc:sldChg chg="modSp new mod">
        <pc:chgData name="Shinenn K" userId="ec2293f8aad7a502" providerId="LiveId" clId="{94160BBA-769D-431B-93A2-35222F741E78}" dt="2024-03-26T11:45:53.840" v="1335" actId="207"/>
        <pc:sldMkLst>
          <pc:docMk/>
          <pc:sldMk cId="597836729" sldId="266"/>
        </pc:sldMkLst>
      </pc:sldChg>
      <pc:sldChg chg="modSp add mod modClrScheme chgLayout">
        <pc:chgData name="Shinenn K" userId="ec2293f8aad7a502" providerId="LiveId" clId="{94160BBA-769D-431B-93A2-35222F741E78}" dt="2024-03-26T11:44:19.883" v="1322" actId="1038"/>
        <pc:sldMkLst>
          <pc:docMk/>
          <pc:sldMk cId="1737192914" sldId="267"/>
        </pc:sldMkLst>
      </pc:sldChg>
      <pc:sldChg chg="modSp add mod">
        <pc:chgData name="Shinenn K" userId="ec2293f8aad7a502" providerId="LiveId" clId="{94160BBA-769D-431B-93A2-35222F741E78}" dt="2024-03-26T13:26:43.331" v="2332" actId="20577"/>
        <pc:sldMkLst>
          <pc:docMk/>
          <pc:sldMk cId="3276301841" sldId="268"/>
        </pc:sldMkLst>
      </pc:sldChg>
      <pc:sldChg chg="delSp modSp add mod">
        <pc:chgData name="Shinenn K" userId="ec2293f8aad7a502" providerId="LiveId" clId="{94160BBA-769D-431B-93A2-35222F741E78}" dt="2024-03-28T03:20:25.537" v="4080" actId="207"/>
        <pc:sldMkLst>
          <pc:docMk/>
          <pc:sldMk cId="2092580201" sldId="269"/>
        </pc:sldMkLst>
      </pc:sldChg>
      <pc:sldChg chg="delSp modSp new mod ord">
        <pc:chgData name="Shinenn K" userId="ec2293f8aad7a502" providerId="LiveId" clId="{94160BBA-769D-431B-93A2-35222F741E78}" dt="2024-03-28T03:19:58.590" v="4078" actId="113"/>
        <pc:sldMkLst>
          <pc:docMk/>
          <pc:sldMk cId="3621379794" sldId="270"/>
        </pc:sldMkLst>
      </pc:sldChg>
      <pc:sldChg chg="delSp modSp new mod">
        <pc:chgData name="Shinenn K" userId="ec2293f8aad7a502" providerId="LiveId" clId="{94160BBA-769D-431B-93A2-35222F741E78}" dt="2024-03-28T03:21:37.743" v="4098" actId="113"/>
        <pc:sldMkLst>
          <pc:docMk/>
          <pc:sldMk cId="959405847" sldId="271"/>
        </pc:sldMkLst>
      </pc:sldChg>
      <pc:sldChg chg="addSp delSp modSp mod">
        <pc:chgData name="Shinenn K" userId="ec2293f8aad7a502" providerId="LiveId" clId="{94160BBA-769D-431B-93A2-35222F741E78}" dt="2024-03-26T12:08:04.356" v="1765" actId="1035"/>
        <pc:sldMkLst>
          <pc:docMk/>
          <pc:sldMk cId="3375282419" sldId="272"/>
        </pc:sldMkLst>
      </pc:sldChg>
      <pc:sldChg chg="modSp add mod">
        <pc:chgData name="Shinenn K" userId="ec2293f8aad7a502" providerId="LiveId" clId="{94160BBA-769D-431B-93A2-35222F741E78}" dt="2024-03-28T03:22:02.756" v="4105" actId="6549"/>
        <pc:sldMkLst>
          <pc:docMk/>
          <pc:sldMk cId="2328279144" sldId="273"/>
        </pc:sldMkLst>
      </pc:sldChg>
      <pc:sldChg chg="modSp add mod">
        <pc:chgData name="Shinenn K" userId="ec2293f8aad7a502" providerId="LiveId" clId="{94160BBA-769D-431B-93A2-35222F741E78}" dt="2024-03-26T12:43:55.397" v="2223" actId="14100"/>
        <pc:sldMkLst>
          <pc:docMk/>
          <pc:sldMk cId="2724379558" sldId="274"/>
        </pc:sldMkLst>
      </pc:sldChg>
      <pc:sldChg chg="addSp delSp modSp new mod">
        <pc:chgData name="Shinenn K" userId="ec2293f8aad7a502" providerId="LiveId" clId="{94160BBA-769D-431B-93A2-35222F741E78}" dt="2024-03-28T03:24:45.342" v="4112" actId="113"/>
        <pc:sldMkLst>
          <pc:docMk/>
          <pc:sldMk cId="3541285395" sldId="275"/>
        </pc:sldMkLst>
      </pc:sldChg>
      <pc:sldChg chg="modSp add mod">
        <pc:chgData name="Shinenn K" userId="ec2293f8aad7a502" providerId="LiveId" clId="{94160BBA-769D-431B-93A2-35222F741E78}" dt="2024-03-28T03:26:21.659" v="4116" actId="207"/>
        <pc:sldMkLst>
          <pc:docMk/>
          <pc:sldMk cId="240410790" sldId="276"/>
        </pc:sldMkLst>
      </pc:sldChg>
      <pc:sldChg chg="modSp add mod">
        <pc:chgData name="Shinenn K" userId="ec2293f8aad7a502" providerId="LiveId" clId="{94160BBA-769D-431B-93A2-35222F741E78}" dt="2024-03-28T03:25:04.079" v="4113" actId="113"/>
        <pc:sldMkLst>
          <pc:docMk/>
          <pc:sldMk cId="3843467465" sldId="277"/>
        </pc:sldMkLst>
      </pc:sldChg>
      <pc:sldChg chg="add del">
        <pc:chgData name="Shinenn K" userId="ec2293f8aad7a502" providerId="LiveId" clId="{94160BBA-769D-431B-93A2-35222F741E78}" dt="2024-03-26T13:22:23.337" v="2322" actId="47"/>
        <pc:sldMkLst>
          <pc:docMk/>
          <pc:sldMk cId="1685595257" sldId="278"/>
        </pc:sldMkLst>
      </pc:sldChg>
      <pc:sldChg chg="add del">
        <pc:chgData name="Shinenn K" userId="ec2293f8aad7a502" providerId="LiveId" clId="{94160BBA-769D-431B-93A2-35222F741E78}" dt="2024-03-26T13:22:24.634" v="2323" actId="47"/>
        <pc:sldMkLst>
          <pc:docMk/>
          <pc:sldMk cId="45101776" sldId="279"/>
        </pc:sldMkLst>
      </pc:sldChg>
      <pc:sldChg chg="modSp add mod">
        <pc:chgData name="Shinenn K" userId="ec2293f8aad7a502" providerId="LiveId" clId="{94160BBA-769D-431B-93A2-35222F741E78}" dt="2024-03-28T03:25:15.648" v="4114" actId="113"/>
        <pc:sldMkLst>
          <pc:docMk/>
          <pc:sldMk cId="1016425667" sldId="280"/>
        </pc:sldMkLst>
      </pc:sldChg>
      <pc:sldChg chg="modSp add mod">
        <pc:chgData name="Shinenn K" userId="ec2293f8aad7a502" providerId="LiveId" clId="{94160BBA-769D-431B-93A2-35222F741E78}" dt="2024-03-26T13:25:44.958" v="2328" actId="20577"/>
        <pc:sldMkLst>
          <pc:docMk/>
          <pc:sldMk cId="266585645" sldId="281"/>
        </pc:sldMkLst>
      </pc:sldChg>
      <pc:sldChg chg="modSp add mod">
        <pc:chgData name="Shinenn K" userId="ec2293f8aad7a502" providerId="LiveId" clId="{94160BBA-769D-431B-93A2-35222F741E78}" dt="2024-03-28T03:26:59.361" v="4117" actId="113"/>
        <pc:sldMkLst>
          <pc:docMk/>
          <pc:sldMk cId="3023209325" sldId="282"/>
        </pc:sldMkLst>
      </pc:sldChg>
      <pc:sldChg chg="modSp add mod">
        <pc:chgData name="Shinenn K" userId="ec2293f8aad7a502" providerId="LiveId" clId="{94160BBA-769D-431B-93A2-35222F741E78}" dt="2024-03-28T03:27:26.800" v="4120" actId="113"/>
        <pc:sldMkLst>
          <pc:docMk/>
          <pc:sldMk cId="1617898164" sldId="283"/>
        </pc:sldMkLst>
      </pc:sldChg>
      <pc:sldChg chg="modSp add mod">
        <pc:chgData name="Shinenn K" userId="ec2293f8aad7a502" providerId="LiveId" clId="{94160BBA-769D-431B-93A2-35222F741E78}" dt="2024-03-26T13:42:00.025" v="2466" actId="207"/>
        <pc:sldMkLst>
          <pc:docMk/>
          <pc:sldMk cId="3724741455" sldId="284"/>
        </pc:sldMkLst>
      </pc:sldChg>
      <pc:sldChg chg="modSp add mod">
        <pc:chgData name="Shinenn K" userId="ec2293f8aad7a502" providerId="LiveId" clId="{94160BBA-769D-431B-93A2-35222F741E78}" dt="2024-03-26T13:43:27.043" v="2470" actId="20577"/>
        <pc:sldMkLst>
          <pc:docMk/>
          <pc:sldMk cId="781795914" sldId="285"/>
        </pc:sldMkLst>
      </pc:sldChg>
      <pc:sldChg chg="modSp add mod">
        <pc:chgData name="Shinenn K" userId="ec2293f8aad7a502" providerId="LiveId" clId="{94160BBA-769D-431B-93A2-35222F741E78}" dt="2024-03-26T13:48:26.980" v="2513" actId="14"/>
        <pc:sldMkLst>
          <pc:docMk/>
          <pc:sldMk cId="3201322422" sldId="286"/>
        </pc:sldMkLst>
      </pc:sldChg>
      <pc:sldChg chg="modSp add mod">
        <pc:chgData name="Shinenn K" userId="ec2293f8aad7a502" providerId="LiveId" clId="{94160BBA-769D-431B-93A2-35222F741E78}" dt="2024-03-28T03:28:15.738" v="4121" actId="15"/>
        <pc:sldMkLst>
          <pc:docMk/>
          <pc:sldMk cId="3122852305" sldId="287"/>
        </pc:sldMkLst>
      </pc:sldChg>
      <pc:sldChg chg="modSp mod">
        <pc:chgData name="Shinenn K" userId="ec2293f8aad7a502" providerId="LiveId" clId="{94160BBA-769D-431B-93A2-35222F741E78}" dt="2024-03-27T01:59:34.231" v="2595" actId="20577"/>
        <pc:sldMkLst>
          <pc:docMk/>
          <pc:sldMk cId="4055207819" sldId="288"/>
        </pc:sldMkLst>
      </pc:sldChg>
      <pc:sldChg chg="modSp add mod">
        <pc:chgData name="Shinenn K" userId="ec2293f8aad7a502" providerId="LiveId" clId="{94160BBA-769D-431B-93A2-35222F741E78}" dt="2024-03-28T03:30:17.874" v="4158" actId="113"/>
        <pc:sldMkLst>
          <pc:docMk/>
          <pc:sldMk cId="3908884791" sldId="289"/>
        </pc:sldMkLst>
      </pc:sldChg>
      <pc:sldChg chg="modSp add mod">
        <pc:chgData name="Shinenn K" userId="ec2293f8aad7a502" providerId="LiveId" clId="{94160BBA-769D-431B-93A2-35222F741E78}" dt="2024-03-28T03:31:06.011" v="4164" actId="27636"/>
        <pc:sldMkLst>
          <pc:docMk/>
          <pc:sldMk cId="94916412" sldId="290"/>
        </pc:sldMkLst>
      </pc:sldChg>
      <pc:sldChg chg="modSp new del mod">
        <pc:chgData name="Shinenn K" userId="ec2293f8aad7a502" providerId="LiveId" clId="{94160BBA-769D-431B-93A2-35222F741E78}" dt="2024-03-27T09:00:51.939" v="2822" actId="47"/>
        <pc:sldMkLst>
          <pc:docMk/>
          <pc:sldMk cId="3825352587" sldId="291"/>
        </pc:sldMkLst>
      </pc:sldChg>
      <pc:sldChg chg="modSp add mod">
        <pc:chgData name="Shinenn K" userId="ec2293f8aad7a502" providerId="LiveId" clId="{94160BBA-769D-431B-93A2-35222F741E78}" dt="2024-03-27T09:06:26.816" v="2887" actId="27636"/>
        <pc:sldMkLst>
          <pc:docMk/>
          <pc:sldMk cId="1168297793" sldId="292"/>
        </pc:sldMkLst>
      </pc:sldChg>
      <pc:sldChg chg="modSp add mod">
        <pc:chgData name="Shinenn K" userId="ec2293f8aad7a502" providerId="LiveId" clId="{94160BBA-769D-431B-93A2-35222F741E78}" dt="2024-03-27T09:07:12.342" v="2890" actId="14100"/>
        <pc:sldMkLst>
          <pc:docMk/>
          <pc:sldMk cId="83776509" sldId="293"/>
        </pc:sldMkLst>
      </pc:sldChg>
      <pc:sldChg chg="modSp add mod">
        <pc:chgData name="Shinenn K" userId="ec2293f8aad7a502" providerId="LiveId" clId="{94160BBA-769D-431B-93A2-35222F741E78}" dt="2024-03-27T09:28:29.641" v="3235" actId="113"/>
        <pc:sldMkLst>
          <pc:docMk/>
          <pc:sldMk cId="139294344" sldId="294"/>
        </pc:sldMkLst>
      </pc:sldChg>
      <pc:sldChg chg="modSp add mod">
        <pc:chgData name="Shinenn K" userId="ec2293f8aad7a502" providerId="LiveId" clId="{94160BBA-769D-431B-93A2-35222F741E78}" dt="2024-03-28T03:35:50.422" v="4240" actId="20577"/>
        <pc:sldMkLst>
          <pc:docMk/>
          <pc:sldMk cId="573544221" sldId="295"/>
        </pc:sldMkLst>
      </pc:sldChg>
      <pc:sldChg chg="modSp add mod">
        <pc:chgData name="Shinenn K" userId="ec2293f8aad7a502" providerId="LiveId" clId="{94160BBA-769D-431B-93A2-35222F741E78}" dt="2024-03-27T09:31:08.169" v="3240" actId="14100"/>
        <pc:sldMkLst>
          <pc:docMk/>
          <pc:sldMk cId="386039887" sldId="296"/>
        </pc:sldMkLst>
      </pc:sldChg>
      <pc:sldChg chg="modSp add mod">
        <pc:chgData name="Shinenn K" userId="ec2293f8aad7a502" providerId="LiveId" clId="{94160BBA-769D-431B-93A2-35222F741E78}" dt="2024-03-28T03:36:14.768" v="4241" actId="113"/>
        <pc:sldMkLst>
          <pc:docMk/>
          <pc:sldMk cId="1185903342" sldId="297"/>
        </pc:sldMkLst>
      </pc:sldChg>
      <pc:sldChg chg="addSp modSp add mod">
        <pc:chgData name="Shinenn K" userId="ec2293f8aad7a502" providerId="LiveId" clId="{94160BBA-769D-431B-93A2-35222F741E78}" dt="2024-03-28T02:26:39.946" v="3413" actId="6549"/>
        <pc:sldMkLst>
          <pc:docMk/>
          <pc:sldMk cId="2491384392" sldId="298"/>
        </pc:sldMkLst>
      </pc:sldChg>
      <pc:sldChg chg="modSp add mod">
        <pc:chgData name="Shinenn K" userId="ec2293f8aad7a502" providerId="LiveId" clId="{94160BBA-769D-431B-93A2-35222F741E78}" dt="2024-03-28T03:37:35.053" v="4244" actId="20577"/>
        <pc:sldMkLst>
          <pc:docMk/>
          <pc:sldMk cId="1728433772" sldId="299"/>
        </pc:sldMkLst>
      </pc:sldChg>
      <pc:sldChg chg="modSp add mod">
        <pc:chgData name="Shinenn K" userId="ec2293f8aad7a502" providerId="LiveId" clId="{94160BBA-769D-431B-93A2-35222F741E78}" dt="2024-03-28T03:37:47.744" v="4245" actId="113"/>
        <pc:sldMkLst>
          <pc:docMk/>
          <pc:sldMk cId="3125984276" sldId="300"/>
        </pc:sldMkLst>
      </pc:sldChg>
      <pc:sldChg chg="modSp add mod">
        <pc:chgData name="Shinenn K" userId="ec2293f8aad7a502" providerId="LiveId" clId="{94160BBA-769D-431B-93A2-35222F741E78}" dt="2024-03-28T03:38:13.426" v="4247" actId="113"/>
        <pc:sldMkLst>
          <pc:docMk/>
          <pc:sldMk cId="1731329850" sldId="301"/>
        </pc:sldMkLst>
      </pc:sldChg>
      <pc:sldChg chg="modSp add mod">
        <pc:chgData name="Shinenn K" userId="ec2293f8aad7a502" providerId="LiveId" clId="{94160BBA-769D-431B-93A2-35222F741E78}" dt="2024-03-28T03:38:25.944" v="4248" actId="113"/>
        <pc:sldMkLst>
          <pc:docMk/>
          <pc:sldMk cId="2668660035" sldId="302"/>
        </pc:sldMkLst>
      </pc:sldChg>
      <pc:sldChg chg="modSp add mod">
        <pc:chgData name="Shinenn K" userId="ec2293f8aad7a502" providerId="LiveId" clId="{94160BBA-769D-431B-93A2-35222F741E78}" dt="2024-03-28T03:38:33.897" v="4249" actId="20577"/>
        <pc:sldMkLst>
          <pc:docMk/>
          <pc:sldMk cId="1123342751" sldId="303"/>
        </pc:sldMkLst>
      </pc:sldChg>
      <pc:sldChg chg="modSp add mod ord">
        <pc:chgData name="Shinenn K" userId="ec2293f8aad7a502" providerId="LiveId" clId="{94160BBA-769D-431B-93A2-35222F741E78}" dt="2024-03-28T02:59:27.234" v="3848"/>
        <pc:sldMkLst>
          <pc:docMk/>
          <pc:sldMk cId="336310234" sldId="304"/>
        </pc:sldMkLst>
      </pc:sldChg>
      <pc:sldChg chg="modSp add mod ord">
        <pc:chgData name="Shinenn K" userId="ec2293f8aad7a502" providerId="LiveId" clId="{94160BBA-769D-431B-93A2-35222F741E78}" dt="2024-03-28T03:38:48.316" v="4250" actId="20577"/>
        <pc:sldMkLst>
          <pc:docMk/>
          <pc:sldMk cId="4038315064" sldId="305"/>
        </pc:sldMkLst>
      </pc:sldChg>
      <pc:sldChg chg="modSp add mod">
        <pc:chgData name="Shinenn K" userId="ec2293f8aad7a502" providerId="LiveId" clId="{94160BBA-769D-431B-93A2-35222F741E78}" dt="2024-03-28T03:39:18.097" v="4255" actId="6549"/>
        <pc:sldMkLst>
          <pc:docMk/>
          <pc:sldMk cId="3882638044" sldId="306"/>
        </pc:sldMkLst>
      </pc:sldChg>
      <pc:sldChg chg="add">
        <pc:chgData name="Shinenn K" userId="ec2293f8aad7a502" providerId="LiveId" clId="{94160BBA-769D-431B-93A2-35222F741E78}" dt="2024-03-28T03:39:49.068" v="4256"/>
        <pc:sldMkLst>
          <pc:docMk/>
          <pc:sldMk cId="1918335754" sldId="307"/>
        </pc:sldMkLst>
      </pc:sldChg>
      <pc:sldMasterChg chg="modSldLayout">
        <pc:chgData name="Shinenn K" userId="ec2293f8aad7a502" providerId="LiveId" clId="{94160BBA-769D-431B-93A2-35222F741E78}" dt="2024-03-26T09:12:49.724" v="343" actId="403"/>
        <pc:sldMasterMkLst>
          <pc:docMk/>
          <pc:sldMasterMk cId="34949889" sldId="2147483709"/>
        </pc:sldMasterMkLst>
        <pc:sldLayoutChg chg="setBg">
          <pc:chgData name="Shinenn K" userId="ec2293f8aad7a502" providerId="LiveId" clId="{94160BBA-769D-431B-93A2-35222F741E78}" dt="2024-03-25T07:21:27.393" v="11"/>
          <pc:sldLayoutMkLst>
            <pc:docMk/>
            <pc:sldMasterMk cId="1535493376" sldId="2147483753"/>
            <pc:sldLayoutMk cId="1692564534" sldId="2147483700"/>
          </pc:sldLayoutMkLst>
        </pc:sldLayoutChg>
        <pc:sldLayoutChg chg="addSp delSp modSp mod">
          <pc:chgData name="Shinenn K" userId="ec2293f8aad7a502" providerId="LiveId" clId="{94160BBA-769D-431B-93A2-35222F741E78}" dt="2024-03-26T09:05:53.249" v="256" actId="478"/>
          <pc:sldLayoutMkLst>
            <pc:docMk/>
            <pc:sldMasterMk cId="1535493376" sldId="2147483753"/>
            <pc:sldLayoutMk cId="3881758932" sldId="2147483702"/>
          </pc:sldLayoutMkLst>
        </pc:sldLayoutChg>
        <pc:sldLayoutChg chg="modSp mod">
          <pc:chgData name="Shinenn K" userId="ec2293f8aad7a502" providerId="LiveId" clId="{94160BBA-769D-431B-93A2-35222F741E78}" dt="2024-03-26T09:12:49.724" v="343" actId="403"/>
          <pc:sldLayoutMkLst>
            <pc:docMk/>
            <pc:sldMasterMk cId="1535493376" sldId="2147483753"/>
            <pc:sldLayoutMk cId="1376781086" sldId="2147483703"/>
          </pc:sldLayoutMkLst>
        </pc:sldLayoutChg>
        <pc:sldLayoutChg chg="modSp">
          <pc:chgData name="Shinenn K" userId="ec2293f8aad7a502" providerId="LiveId" clId="{94160BBA-769D-431B-93A2-35222F741E78}" dt="2024-03-25T09:59:05.043" v="16" actId="403"/>
          <pc:sldLayoutMkLst>
            <pc:docMk/>
            <pc:sldMasterMk cId="2501459327" sldId="2147483754"/>
            <pc:sldLayoutMk cId="3470231699" sldId="2147483717"/>
          </pc:sldLayoutMkLst>
        </pc:sldLayoutChg>
        <pc:sldLayoutChg chg="modSp setBg">
          <pc:chgData name="Shinenn K" userId="ec2293f8aad7a502" providerId="LiveId" clId="{94160BBA-769D-431B-93A2-35222F741E78}" dt="2024-03-25T07:17:59.705" v="4" actId="207"/>
          <pc:sldLayoutMkLst>
            <pc:docMk/>
            <pc:sldMasterMk cId="2967427117" sldId="2147483755"/>
            <pc:sldLayoutMk cId="2663637367" sldId="2147483725"/>
          </pc:sldLayoutMkLst>
        </pc:sldLayoutChg>
        <pc:sldLayoutChg chg="addSp delSp modSp mod">
          <pc:chgData name="Shinenn K" userId="ec2293f8aad7a502" providerId="LiveId" clId="{94160BBA-769D-431B-93A2-35222F741E78}" dt="2024-03-26T09:04:43.922" v="239" actId="21"/>
          <pc:sldLayoutMkLst>
            <pc:docMk/>
            <pc:sldMasterMk cId="1535493376" sldId="2147483753"/>
            <pc:sldLayoutMk cId="362151985" sldId="2147483727"/>
          </pc:sldLayoutMkLst>
        </pc:sldLayoutChg>
        <pc:sldLayoutChg chg="setBg">
          <pc:chgData name="Shinenn K" userId="ec2293f8aad7a502" providerId="LiveId" clId="{94160BBA-769D-431B-93A2-35222F741E78}" dt="2024-03-25T07:18:29.701" v="7"/>
          <pc:sldLayoutMkLst>
            <pc:docMk/>
            <pc:sldMasterMk cId="2967427117" sldId="2147483755"/>
            <pc:sldLayoutMk cId="4110626325" sldId="2147483728"/>
          </pc:sldLayoutMkLst>
        </pc:sldLayoutChg>
      </pc:sldMasterChg>
    </pc:docChg>
  </pc:docChgLst>
  <pc:docChgLst>
    <pc:chgData name="Shinenn K" userId="ec2293f8aad7a502" providerId="LiveId" clId="{74F14DD9-3EBE-460B-82AA-5465BF9A9DD8}"/>
    <pc:docChg chg="undo custSel addSld delSld modSld sldOrd modMainMaster">
      <pc:chgData name="Shinenn K" userId="ec2293f8aad7a502" providerId="LiveId" clId="{74F14DD9-3EBE-460B-82AA-5465BF9A9DD8}" dt="2024-03-15T13:25:35.706" v="644" actId="1076"/>
      <pc:docMkLst>
        <pc:docMk/>
      </pc:docMkLst>
      <pc:sldChg chg="mod modClrScheme chgLayout">
        <pc:chgData name="Shinenn K" userId="ec2293f8aad7a502" providerId="LiveId" clId="{74F14DD9-3EBE-460B-82AA-5465BF9A9DD8}" dt="2024-03-15T12:53:00.417" v="302" actId="700"/>
        <pc:sldMkLst>
          <pc:docMk/>
          <pc:sldMk cId="2232206900" sldId="261"/>
        </pc:sldMkLst>
      </pc:sldChg>
      <pc:sldChg chg="modSp mod">
        <pc:chgData name="Shinenn K" userId="ec2293f8aad7a502" providerId="LiveId" clId="{74F14DD9-3EBE-460B-82AA-5465BF9A9DD8}" dt="2024-03-14T10:29:05.448" v="273" actId="403"/>
        <pc:sldMkLst>
          <pc:docMk/>
          <pc:sldMk cId="1652968518" sldId="353"/>
        </pc:sldMkLst>
      </pc:sldChg>
      <pc:sldChg chg="modSp mod">
        <pc:chgData name="Shinenn K" userId="ec2293f8aad7a502" providerId="LiveId" clId="{74F14DD9-3EBE-460B-82AA-5465BF9A9DD8}" dt="2024-03-14T10:45:16.823" v="286" actId="404"/>
        <pc:sldMkLst>
          <pc:docMk/>
          <pc:sldMk cId="1270484451" sldId="354"/>
        </pc:sldMkLst>
      </pc:sldChg>
      <pc:sldChg chg="modSp mod">
        <pc:chgData name="Shinenn K" userId="ec2293f8aad7a502" providerId="LiveId" clId="{74F14DD9-3EBE-460B-82AA-5465BF9A9DD8}" dt="2024-03-15T01:44:57.025" v="299" actId="20577"/>
        <pc:sldMkLst>
          <pc:docMk/>
          <pc:sldMk cId="1590158226" sldId="355"/>
        </pc:sldMkLst>
      </pc:sldChg>
      <pc:sldChg chg="del">
        <pc:chgData name="Shinenn K" userId="ec2293f8aad7a502" providerId="LiveId" clId="{74F14DD9-3EBE-460B-82AA-5465BF9A9DD8}" dt="2024-03-14T09:33:15.388" v="0" actId="47"/>
        <pc:sldMkLst>
          <pc:docMk/>
          <pc:sldMk cId="470698034" sldId="356"/>
        </pc:sldMkLst>
      </pc:sldChg>
      <pc:sldChg chg="addSp modSp new mod modClrScheme chgLayout">
        <pc:chgData name="Shinenn K" userId="ec2293f8aad7a502" providerId="LiveId" clId="{74F14DD9-3EBE-460B-82AA-5465BF9A9DD8}" dt="2024-03-15T13:21:29.187" v="600" actId="404"/>
        <pc:sldMkLst>
          <pc:docMk/>
          <pc:sldMk cId="2908161505" sldId="356"/>
        </pc:sldMkLst>
      </pc:sldChg>
      <pc:sldChg chg="new del mod modClrScheme chgLayout">
        <pc:chgData name="Shinenn K" userId="ec2293f8aad7a502" providerId="LiveId" clId="{74F14DD9-3EBE-460B-82AA-5465BF9A9DD8}" dt="2024-03-15T12:53:39.390" v="305" actId="47"/>
        <pc:sldMkLst>
          <pc:docMk/>
          <pc:sldMk cId="2016799591" sldId="357"/>
        </pc:sldMkLst>
      </pc:sldChg>
      <pc:sldChg chg="del">
        <pc:chgData name="Shinenn K" userId="ec2293f8aad7a502" providerId="LiveId" clId="{74F14DD9-3EBE-460B-82AA-5465BF9A9DD8}" dt="2024-03-14T09:33:15.388" v="0" actId="47"/>
        <pc:sldMkLst>
          <pc:docMk/>
          <pc:sldMk cId="3174343560" sldId="357"/>
        </pc:sldMkLst>
      </pc:sldChg>
      <pc:sldChg chg="addSp modSp new mod modClrScheme chgLayout">
        <pc:chgData name="Shinenn K" userId="ec2293f8aad7a502" providerId="LiveId" clId="{74F14DD9-3EBE-460B-82AA-5465BF9A9DD8}" dt="2024-03-15T12:54:41.938" v="323" actId="1076"/>
        <pc:sldMkLst>
          <pc:docMk/>
          <pc:sldMk cId="3235075868" sldId="357"/>
        </pc:sldMkLst>
      </pc:sldChg>
      <pc:sldChg chg="del">
        <pc:chgData name="Shinenn K" userId="ec2293f8aad7a502" providerId="LiveId" clId="{74F14DD9-3EBE-460B-82AA-5465BF9A9DD8}" dt="2024-03-14T09:33:15.388" v="0" actId="47"/>
        <pc:sldMkLst>
          <pc:docMk/>
          <pc:sldMk cId="1321300605" sldId="358"/>
        </pc:sldMkLst>
      </pc:sldChg>
      <pc:sldChg chg="modSp mod">
        <pc:chgData name="Shinenn K" userId="ec2293f8aad7a502" providerId="LiveId" clId="{74F14DD9-3EBE-460B-82AA-5465BF9A9DD8}" dt="2024-03-15T13:21:42.488" v="608" actId="404"/>
        <pc:sldMkLst>
          <pc:docMk/>
          <pc:sldMk cId="2522828787" sldId="358"/>
        </pc:sldMkLst>
      </pc:sldChg>
      <pc:sldChg chg="modSp mod">
        <pc:chgData name="Shinenn K" userId="ec2293f8aad7a502" providerId="LiveId" clId="{74F14DD9-3EBE-460B-82AA-5465BF9A9DD8}" dt="2024-03-15T13:06:28.541" v="448" actId="1035"/>
        <pc:sldMkLst>
          <pc:docMk/>
          <pc:sldMk cId="2028241310" sldId="359"/>
        </pc:sldMkLst>
      </pc:sldChg>
      <pc:sldChg chg="addSp delSp modSp new mod modClrScheme chgLayout">
        <pc:chgData name="Shinenn K" userId="ec2293f8aad7a502" providerId="LiveId" clId="{74F14DD9-3EBE-460B-82AA-5465BF9A9DD8}" dt="2024-03-15T13:03:32.136" v="416"/>
        <pc:sldMkLst>
          <pc:docMk/>
          <pc:sldMk cId="1689740432" sldId="360"/>
        </pc:sldMkLst>
      </pc:sldChg>
      <pc:sldChg chg="modSp mod">
        <pc:chgData name="Shinenn K" userId="ec2293f8aad7a502" providerId="LiveId" clId="{74F14DD9-3EBE-460B-82AA-5465BF9A9DD8}" dt="2024-03-15T13:22:14.151" v="621" actId="1076"/>
        <pc:sldMkLst>
          <pc:docMk/>
          <pc:sldMk cId="3355680825" sldId="361"/>
        </pc:sldMkLst>
      </pc:sldChg>
      <pc:sldChg chg="modSp mod">
        <pc:chgData name="Shinenn K" userId="ec2293f8aad7a502" providerId="LiveId" clId="{74F14DD9-3EBE-460B-82AA-5465BF9A9DD8}" dt="2024-03-15T13:04:13.603" v="426" actId="404"/>
        <pc:sldMkLst>
          <pc:docMk/>
          <pc:sldMk cId="2140545798" sldId="362"/>
        </pc:sldMkLst>
      </pc:sldChg>
      <pc:sldChg chg="modSp del mod">
        <pc:chgData name="Shinenn K" userId="ec2293f8aad7a502" providerId="LiveId" clId="{74F14DD9-3EBE-460B-82AA-5465BF9A9DD8}" dt="2024-03-15T13:23:02.262" v="624" actId="47"/>
        <pc:sldMkLst>
          <pc:docMk/>
          <pc:sldMk cId="2585931386" sldId="363"/>
        </pc:sldMkLst>
      </pc:sldChg>
      <pc:sldChg chg="modSp mod">
        <pc:chgData name="Shinenn K" userId="ec2293f8aad7a502" providerId="LiveId" clId="{74F14DD9-3EBE-460B-82AA-5465BF9A9DD8}" dt="2024-03-15T13:10:12.775" v="500" actId="14100"/>
        <pc:sldMkLst>
          <pc:docMk/>
          <pc:sldMk cId="1259588433" sldId="364"/>
        </pc:sldMkLst>
      </pc:sldChg>
      <pc:sldChg chg="modSp mod">
        <pc:chgData name="Shinenn K" userId="ec2293f8aad7a502" providerId="LiveId" clId="{74F14DD9-3EBE-460B-82AA-5465BF9A9DD8}" dt="2024-03-15T13:10:42.188" v="513" actId="1036"/>
        <pc:sldMkLst>
          <pc:docMk/>
          <pc:sldMk cId="3609072575" sldId="365"/>
        </pc:sldMkLst>
      </pc:sldChg>
      <pc:sldChg chg="modSp del mod">
        <pc:chgData name="Shinenn K" userId="ec2293f8aad7a502" providerId="LiveId" clId="{74F14DD9-3EBE-460B-82AA-5465BF9A9DD8}" dt="2024-03-15T13:23:20.885" v="627" actId="47"/>
        <pc:sldMkLst>
          <pc:docMk/>
          <pc:sldMk cId="1620810332" sldId="366"/>
        </pc:sldMkLst>
      </pc:sldChg>
      <pc:sldChg chg="modSp mod">
        <pc:chgData name="Shinenn K" userId="ec2293f8aad7a502" providerId="LiveId" clId="{74F14DD9-3EBE-460B-82AA-5465BF9A9DD8}" dt="2024-03-15T13:25:35.706" v="644" actId="1076"/>
        <pc:sldMkLst>
          <pc:docMk/>
          <pc:sldMk cId="785179689" sldId="367"/>
        </pc:sldMkLst>
      </pc:sldChg>
      <pc:sldChg chg="modSp del mod">
        <pc:chgData name="Shinenn K" userId="ec2293f8aad7a502" providerId="LiveId" clId="{74F14DD9-3EBE-460B-82AA-5465BF9A9DD8}" dt="2024-03-15T13:23:55.995" v="630" actId="47"/>
        <pc:sldMkLst>
          <pc:docMk/>
          <pc:sldMk cId="425800358" sldId="368"/>
        </pc:sldMkLst>
      </pc:sldChg>
      <pc:sldChg chg="modSp mod">
        <pc:chgData name="Shinenn K" userId="ec2293f8aad7a502" providerId="LiveId" clId="{74F14DD9-3EBE-460B-82AA-5465BF9A9DD8}" dt="2024-03-15T13:13:01.196" v="539" actId="6549"/>
        <pc:sldMkLst>
          <pc:docMk/>
          <pc:sldMk cId="4064630529" sldId="369"/>
        </pc:sldMkLst>
      </pc:sldChg>
      <pc:sldChg chg="modSp del mod">
        <pc:chgData name="Shinenn K" userId="ec2293f8aad7a502" providerId="LiveId" clId="{74F14DD9-3EBE-460B-82AA-5465BF9A9DD8}" dt="2024-03-15T13:24:15.545" v="634" actId="47"/>
        <pc:sldMkLst>
          <pc:docMk/>
          <pc:sldMk cId="275117068" sldId="370"/>
        </pc:sldMkLst>
      </pc:sldChg>
      <pc:sldChg chg="modSp mod">
        <pc:chgData name="Shinenn K" userId="ec2293f8aad7a502" providerId="LiveId" clId="{74F14DD9-3EBE-460B-82AA-5465BF9A9DD8}" dt="2024-03-15T13:15:12.916" v="559" actId="404"/>
        <pc:sldMkLst>
          <pc:docMk/>
          <pc:sldMk cId="3386351612" sldId="371"/>
        </pc:sldMkLst>
      </pc:sldChg>
      <pc:sldChg chg="modSp del mod">
        <pc:chgData name="Shinenn K" userId="ec2293f8aad7a502" providerId="LiveId" clId="{74F14DD9-3EBE-460B-82AA-5465BF9A9DD8}" dt="2024-03-15T13:24:27.767" v="636" actId="47"/>
        <pc:sldMkLst>
          <pc:docMk/>
          <pc:sldMk cId="4078790478" sldId="372"/>
        </pc:sldMkLst>
      </pc:sldChg>
      <pc:sldChg chg="modSp mod">
        <pc:chgData name="Shinenn K" userId="ec2293f8aad7a502" providerId="LiveId" clId="{74F14DD9-3EBE-460B-82AA-5465BF9A9DD8}" dt="2024-03-15T13:16:21.646" v="571" actId="20577"/>
        <pc:sldMkLst>
          <pc:docMk/>
          <pc:sldMk cId="2474020533" sldId="373"/>
        </pc:sldMkLst>
      </pc:sldChg>
      <pc:sldChg chg="modSp mod">
        <pc:chgData name="Shinenn K" userId="ec2293f8aad7a502" providerId="LiveId" clId="{74F14DD9-3EBE-460B-82AA-5465BF9A9DD8}" dt="2024-03-15T13:24:47.239" v="641" actId="403"/>
        <pc:sldMkLst>
          <pc:docMk/>
          <pc:sldMk cId="902370225" sldId="374"/>
        </pc:sldMkLst>
      </pc:sldChg>
      <pc:sldChg chg="del">
        <pc:chgData name="Shinenn K" userId="ec2293f8aad7a502" providerId="LiveId" clId="{74F14DD9-3EBE-460B-82AA-5465BF9A9DD8}" dt="2024-03-15T13:22:48.549" v="622" actId="2696"/>
        <pc:sldMkLst>
          <pc:docMk/>
          <pc:sldMk cId="295683721" sldId="375"/>
        </pc:sldMkLst>
      </pc:sldChg>
      <pc:sldChg chg="modSp mod ord">
        <pc:chgData name="Shinenn K" userId="ec2293f8aad7a502" providerId="LiveId" clId="{74F14DD9-3EBE-460B-82AA-5465BF9A9DD8}" dt="2024-03-15T13:24:10.076" v="633"/>
        <pc:sldMkLst>
          <pc:docMk/>
          <pc:sldMk cId="519257148" sldId="375"/>
        </pc:sldMkLst>
      </pc:sldChg>
      <pc:sldChg chg="del">
        <pc:chgData name="Shinenn K" userId="ec2293f8aad7a502" providerId="LiveId" clId="{74F14DD9-3EBE-460B-82AA-5465BF9A9DD8}" dt="2024-03-15T13:23:07.030" v="625" actId="2696"/>
        <pc:sldMkLst>
          <pc:docMk/>
          <pc:sldMk cId="1786685451" sldId="375"/>
        </pc:sldMkLst>
      </pc:sldChg>
      <pc:sldChg chg="del">
        <pc:chgData name="Shinenn K" userId="ec2293f8aad7a502" providerId="LiveId" clId="{74F14DD9-3EBE-460B-82AA-5465BF9A9DD8}" dt="2024-03-15T13:23:43.978" v="628" actId="2696"/>
        <pc:sldMkLst>
          <pc:docMk/>
          <pc:sldMk cId="2261226177" sldId="375"/>
        </pc:sldMkLst>
      </pc:sldChg>
      <pc:sldChg chg="del">
        <pc:chgData name="Shinenn K" userId="ec2293f8aad7a502" providerId="LiveId" clId="{74F14DD9-3EBE-460B-82AA-5465BF9A9DD8}" dt="2024-03-15T13:23:07.030" v="625" actId="2696"/>
        <pc:sldMkLst>
          <pc:docMk/>
          <pc:sldMk cId="1481520521" sldId="376"/>
        </pc:sldMkLst>
      </pc:sldChg>
      <pc:sldChg chg="modSp mod">
        <pc:chgData name="Shinenn K" userId="ec2293f8aad7a502" providerId="LiveId" clId="{74F14DD9-3EBE-460B-82AA-5465BF9A9DD8}" dt="2024-03-15T13:23:54.683" v="629"/>
        <pc:sldMkLst>
          <pc:docMk/>
          <pc:sldMk cId="1740522140" sldId="376"/>
        </pc:sldMkLst>
      </pc:sldChg>
      <pc:sldChg chg="del">
        <pc:chgData name="Shinenn K" userId="ec2293f8aad7a502" providerId="LiveId" clId="{74F14DD9-3EBE-460B-82AA-5465BF9A9DD8}" dt="2024-03-15T13:22:48.549" v="622" actId="2696"/>
        <pc:sldMkLst>
          <pc:docMk/>
          <pc:sldMk cId="2584034867" sldId="376"/>
        </pc:sldMkLst>
      </pc:sldChg>
      <pc:sldChg chg="del">
        <pc:chgData name="Shinenn K" userId="ec2293f8aad7a502" providerId="LiveId" clId="{74F14DD9-3EBE-460B-82AA-5465BF9A9DD8}" dt="2024-03-15T13:23:43.978" v="628" actId="2696"/>
        <pc:sldMkLst>
          <pc:docMk/>
          <pc:sldMk cId="3987360803" sldId="376"/>
        </pc:sldMkLst>
      </pc:sldChg>
      <pc:sldChg chg="modSp mod">
        <pc:chgData name="Shinenn K" userId="ec2293f8aad7a502" providerId="LiveId" clId="{74F14DD9-3EBE-460B-82AA-5465BF9A9DD8}" dt="2024-03-15T13:23:18.917" v="626"/>
        <pc:sldMkLst>
          <pc:docMk/>
          <pc:sldMk cId="1343365654" sldId="377"/>
        </pc:sldMkLst>
      </pc:sldChg>
      <pc:sldChg chg="del">
        <pc:chgData name="Shinenn K" userId="ec2293f8aad7a502" providerId="LiveId" clId="{74F14DD9-3EBE-460B-82AA-5465BF9A9DD8}" dt="2024-03-15T13:23:07.030" v="625" actId="2696"/>
        <pc:sldMkLst>
          <pc:docMk/>
          <pc:sldMk cId="1720536540" sldId="377"/>
        </pc:sldMkLst>
      </pc:sldChg>
      <pc:sldChg chg="del">
        <pc:chgData name="Shinenn K" userId="ec2293f8aad7a502" providerId="LiveId" clId="{74F14DD9-3EBE-460B-82AA-5465BF9A9DD8}" dt="2024-03-15T13:22:48.549" v="622" actId="2696"/>
        <pc:sldMkLst>
          <pc:docMk/>
          <pc:sldMk cId="2808710821" sldId="377"/>
        </pc:sldMkLst>
      </pc:sldChg>
      <pc:sldChg chg="del">
        <pc:chgData name="Shinenn K" userId="ec2293f8aad7a502" providerId="LiveId" clId="{74F14DD9-3EBE-460B-82AA-5465BF9A9DD8}" dt="2024-03-15T13:22:48.549" v="622" actId="2696"/>
        <pc:sldMkLst>
          <pc:docMk/>
          <pc:sldMk cId="3183583335" sldId="378"/>
        </pc:sldMkLst>
      </pc:sldChg>
      <pc:sldChg chg="modSp mod">
        <pc:chgData name="Shinenn K" userId="ec2293f8aad7a502" providerId="LiveId" clId="{74F14DD9-3EBE-460B-82AA-5465BF9A9DD8}" dt="2024-03-15T13:23:00.012" v="623"/>
        <pc:sldMkLst>
          <pc:docMk/>
          <pc:sldMk cId="4270656304" sldId="378"/>
        </pc:sldMkLst>
      </pc:sldChg>
      <pc:sldChg chg="modSp mod">
        <pc:chgData name="Shinenn K" userId="ec2293f8aad7a502" providerId="LiveId" clId="{74F14DD9-3EBE-460B-82AA-5465BF9A9DD8}" dt="2024-03-15T13:24:26.141" v="635"/>
        <pc:sldMkLst>
          <pc:docMk/>
          <pc:sldMk cId="1611051400" sldId="379"/>
        </pc:sldMkLst>
      </pc:sldChg>
      <pc:sldMasterChg chg="modSldLayout">
        <pc:chgData name="Shinenn K" userId="ec2293f8aad7a502" providerId="LiveId" clId="{74F14DD9-3EBE-460B-82AA-5465BF9A9DD8}" dt="2024-03-15T12:56:40.540" v="328" actId="2710"/>
        <pc:sldMasterMkLst>
          <pc:docMk/>
          <pc:sldMasterMk cId="3222464840" sldId="2147483660"/>
        </pc:sldMasterMkLst>
        <pc:sldLayoutChg chg="modSp">
          <pc:chgData name="Shinenn K" userId="ec2293f8aad7a502" providerId="LiveId" clId="{74F14DD9-3EBE-460B-82AA-5465BF9A9DD8}" dt="2024-03-15T12:56:40.540" v="328" actId="2710"/>
          <pc:sldLayoutMkLst>
            <pc:docMk/>
            <pc:sldMasterMk cId="3222464840" sldId="2147483660"/>
            <pc:sldLayoutMk cId="3586929421" sldId="2147483688"/>
          </pc:sldLayoutMkLst>
        </pc:sldLayoutChg>
        <pc:sldLayoutChg chg="modSp mod">
          <pc:chgData name="Shinenn K" userId="ec2293f8aad7a502" providerId="LiveId" clId="{74F14DD9-3EBE-460B-82AA-5465BF9A9DD8}" dt="2024-03-14T10:44:58.551" v="284" actId="14100"/>
          <pc:sldLayoutMkLst>
            <pc:docMk/>
            <pc:sldMasterMk cId="3222464840" sldId="2147483660"/>
            <pc:sldLayoutMk cId="505646110" sldId="2147483695"/>
          </pc:sldLayoutMkLst>
        </pc:sldLayoutChg>
      </pc:sldMasterChg>
    </pc:docChg>
  </pc:docChgLst>
  <pc:docChgLst>
    <pc:chgData name="Shinenn K" userId="ec2293f8aad7a502" providerId="LiveId" clId="{B13C7F49-45AC-49FF-BF1B-7D42D3805F6C}"/>
    <pc:docChg chg="undo custSel addSld delSld modSld sldOrd">
      <pc:chgData name="Shinenn K" userId="ec2293f8aad7a502" providerId="LiveId" clId="{B13C7F49-45AC-49FF-BF1B-7D42D3805F6C}" dt="2024-04-20T08:28:13.177" v="92" actId="20577"/>
      <pc:docMkLst>
        <pc:docMk/>
      </pc:docMkLst>
      <pc:sldChg chg="del">
        <pc:chgData name="Shinenn K" userId="ec2293f8aad7a502" providerId="LiveId" clId="{B13C7F49-45AC-49FF-BF1B-7D42D3805F6C}" dt="2024-04-20T08:21:05.740" v="0" actId="47"/>
        <pc:sldMkLst>
          <pc:docMk/>
          <pc:sldMk cId="488507634" sldId="260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1667177790" sldId="261"/>
        </pc:sldMkLst>
      </pc:sldChg>
      <pc:sldChg chg="add">
        <pc:chgData name="Shinenn K" userId="ec2293f8aad7a502" providerId="LiveId" clId="{B13C7F49-45AC-49FF-BF1B-7D42D3805F6C}" dt="2024-04-20T08:22:00.186" v="4"/>
        <pc:sldMkLst>
          <pc:docMk/>
          <pc:sldMk cId="4280798194" sldId="261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497878007" sldId="262"/>
        </pc:sldMkLst>
      </pc:sldChg>
      <pc:sldChg chg="add">
        <pc:chgData name="Shinenn K" userId="ec2293f8aad7a502" providerId="LiveId" clId="{B13C7F49-45AC-49FF-BF1B-7D42D3805F6C}" dt="2024-04-20T08:22:00.186" v="4"/>
        <pc:sldMkLst>
          <pc:docMk/>
          <pc:sldMk cId="3910654535" sldId="262"/>
        </pc:sldMkLst>
      </pc:sldChg>
      <pc:sldChg chg="add">
        <pc:chgData name="Shinenn K" userId="ec2293f8aad7a502" providerId="LiveId" clId="{B13C7F49-45AC-49FF-BF1B-7D42D3805F6C}" dt="2024-04-20T08:22:19.837" v="7"/>
        <pc:sldMkLst>
          <pc:docMk/>
          <pc:sldMk cId="656543631" sldId="263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3346166841" sldId="263"/>
        </pc:sldMkLst>
      </pc:sldChg>
      <pc:sldChg chg="addSp modSp add mod">
        <pc:chgData name="Shinenn K" userId="ec2293f8aad7a502" providerId="LiveId" clId="{B13C7F49-45AC-49FF-BF1B-7D42D3805F6C}" dt="2024-04-20T08:26:13.118" v="69" actId="1076"/>
        <pc:sldMkLst>
          <pc:docMk/>
          <pc:sldMk cId="2839330517" sldId="264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3392353457" sldId="264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849123680" sldId="265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1925587739" sldId="266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3551801107" sldId="267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313717560" sldId="268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1409372333" sldId="269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3496881513" sldId="271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3473136719" sldId="273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3216539128" sldId="274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3897809003" sldId="275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2802523493" sldId="276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1461190189" sldId="277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1493180557" sldId="278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107478967" sldId="279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2277765587" sldId="280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2647606293" sldId="281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2485580848" sldId="283"/>
        </pc:sldMkLst>
      </pc:sldChg>
      <pc:sldChg chg="addSp modSp new mod ord modClrScheme chgLayout">
        <pc:chgData name="Shinenn K" userId="ec2293f8aad7a502" providerId="LiveId" clId="{B13C7F49-45AC-49FF-BF1B-7D42D3805F6C}" dt="2024-04-20T08:22:03.695" v="6"/>
        <pc:sldMkLst>
          <pc:docMk/>
          <pc:sldMk cId="3870983569" sldId="283"/>
        </pc:sldMkLst>
      </pc:sldChg>
      <pc:sldChg chg="modSp add mod">
        <pc:chgData name="Shinenn K" userId="ec2293f8aad7a502" providerId="LiveId" clId="{B13C7F49-45AC-49FF-BF1B-7D42D3805F6C}" dt="2024-04-20T08:26:48.853" v="75" actId="20577"/>
        <pc:sldMkLst>
          <pc:docMk/>
          <pc:sldMk cId="1899479174" sldId="284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4065384301" sldId="284"/>
        </pc:sldMkLst>
      </pc:sldChg>
      <pc:sldChg chg="modSp add mod">
        <pc:chgData name="Shinenn K" userId="ec2293f8aad7a502" providerId="LiveId" clId="{B13C7F49-45AC-49FF-BF1B-7D42D3805F6C}" dt="2024-04-20T08:27:23.014" v="80" actId="20577"/>
        <pc:sldMkLst>
          <pc:docMk/>
          <pc:sldMk cId="2403856424" sldId="285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4095574861" sldId="285"/>
        </pc:sldMkLst>
      </pc:sldChg>
      <pc:sldChg chg="modSp add mod">
        <pc:chgData name="Shinenn K" userId="ec2293f8aad7a502" providerId="LiveId" clId="{B13C7F49-45AC-49FF-BF1B-7D42D3805F6C}" dt="2024-04-20T08:27:51.105" v="85" actId="20577"/>
        <pc:sldMkLst>
          <pc:docMk/>
          <pc:sldMk cId="1860975910" sldId="286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3423731571" sldId="286"/>
        </pc:sldMkLst>
      </pc:sldChg>
      <pc:sldChg chg="addSp delSp modSp new mod modClrScheme chgLayout">
        <pc:chgData name="Shinenn K" userId="ec2293f8aad7a502" providerId="LiveId" clId="{B13C7F49-45AC-49FF-BF1B-7D42D3805F6C}" dt="2024-04-20T08:28:13.177" v="92" actId="20577"/>
        <pc:sldMkLst>
          <pc:docMk/>
          <pc:sldMk cId="1070164497" sldId="287"/>
        </pc:sldMkLst>
      </pc:sldChg>
      <pc:sldChg chg="del">
        <pc:chgData name="Shinenn K" userId="ec2293f8aad7a502" providerId="LiveId" clId="{B13C7F49-45AC-49FF-BF1B-7D42D3805F6C}" dt="2024-04-20T08:21:05.740" v="0" actId="47"/>
        <pc:sldMkLst>
          <pc:docMk/>
          <pc:sldMk cId="4108292792" sldId="287"/>
        </pc:sldMkLst>
      </pc:sldChg>
    </pc:docChg>
  </pc:docChgLst>
  <pc:docChgLst>
    <pc:chgData name="Shinenn K" userId="ec2293f8aad7a502" providerId="LiveId" clId="{C3F619CA-B053-4DF2-A6CE-48EB202BB9E5}"/>
    <pc:docChg chg="undo custSel addSld delSld modSld sldOrd modMainMaster">
      <pc:chgData name="Shinenn K" userId="ec2293f8aad7a502" providerId="LiveId" clId="{C3F619CA-B053-4DF2-A6CE-48EB202BB9E5}" dt="2024-05-07T02:01:32.315" v="1444" actId="20577"/>
      <pc:docMkLst>
        <pc:docMk/>
      </pc:docMkLst>
      <pc:sldChg chg="modSp mod">
        <pc:chgData name="Shinenn K" userId="ec2293f8aad7a502" providerId="LiveId" clId="{C3F619CA-B053-4DF2-A6CE-48EB202BB9E5}" dt="2024-05-04T03:30:48.202" v="313" actId="14838"/>
        <pc:sldMkLst>
          <pc:docMk/>
          <pc:sldMk cId="2714243060" sldId="287"/>
        </pc:sldMkLst>
      </pc:sldChg>
      <pc:sldChg chg="addSp modSp new mod">
        <pc:chgData name="Shinenn K" userId="ec2293f8aad7a502" providerId="LiveId" clId="{C3F619CA-B053-4DF2-A6CE-48EB202BB9E5}" dt="2024-05-04T03:28:57.127" v="299" actId="1582"/>
        <pc:sldMkLst>
          <pc:docMk/>
          <pc:sldMk cId="1781420267" sldId="288"/>
        </pc:sldMkLst>
      </pc:sldChg>
      <pc:sldChg chg="modSp new mod ord">
        <pc:chgData name="Shinenn K" userId="ec2293f8aad7a502" providerId="LiveId" clId="{C3F619CA-B053-4DF2-A6CE-48EB202BB9E5}" dt="2024-05-04T03:25:26.325" v="293" actId="20577"/>
        <pc:sldMkLst>
          <pc:docMk/>
          <pc:sldMk cId="1782696332" sldId="289"/>
        </pc:sldMkLst>
      </pc:sldChg>
      <pc:sldChg chg="addSp delSp modSp new mod modClrScheme chgLayout">
        <pc:chgData name="Shinenn K" userId="ec2293f8aad7a502" providerId="LiveId" clId="{C3F619CA-B053-4DF2-A6CE-48EB202BB9E5}" dt="2024-05-06T09:08:47.260" v="354" actId="700"/>
        <pc:sldMkLst>
          <pc:docMk/>
          <pc:sldMk cId="2380318604" sldId="290"/>
        </pc:sldMkLst>
      </pc:sldChg>
      <pc:sldChg chg="addSp delSp modSp new del mod modClrScheme chgLayout">
        <pc:chgData name="Shinenn K" userId="ec2293f8aad7a502" providerId="LiveId" clId="{C3F619CA-B053-4DF2-A6CE-48EB202BB9E5}" dt="2024-05-06T09:13:37.341" v="386" actId="47"/>
        <pc:sldMkLst>
          <pc:docMk/>
          <pc:sldMk cId="1991903563" sldId="291"/>
        </pc:sldMkLst>
      </pc:sldChg>
      <pc:sldChg chg="addSp delSp modSp new del mod modClrScheme chgLayout">
        <pc:chgData name="Shinenn K" userId="ec2293f8aad7a502" providerId="LiveId" clId="{C3F619CA-B053-4DF2-A6CE-48EB202BB9E5}" dt="2024-05-06T09:31:36.966" v="654" actId="47"/>
        <pc:sldMkLst>
          <pc:docMk/>
          <pc:sldMk cId="2324627403" sldId="291"/>
        </pc:sldMkLst>
      </pc:sldChg>
      <pc:sldChg chg="addSp delSp modSp new mod modClrScheme chgLayout">
        <pc:chgData name="Shinenn K" userId="ec2293f8aad7a502" providerId="LiveId" clId="{C3F619CA-B053-4DF2-A6CE-48EB202BB9E5}" dt="2024-05-07T02:01:32.315" v="1444" actId="20577"/>
        <pc:sldMkLst>
          <pc:docMk/>
          <pc:sldMk cId="3136911481" sldId="291"/>
        </pc:sldMkLst>
      </pc:sldChg>
      <pc:sldMasterChg chg="delSldLayout modSldLayout sldLayoutOrd">
        <pc:chgData name="Shinenn K" userId="ec2293f8aad7a502" providerId="LiveId" clId="{C3F619CA-B053-4DF2-A6CE-48EB202BB9E5}" dt="2024-05-06T09:31:28.917" v="653" actId="14100"/>
        <pc:sldMasterMkLst>
          <pc:docMk/>
          <pc:sldMasterMk cId="34949889" sldId="2147483709"/>
        </pc:sldMasterMkLst>
        <pc:sldLayoutChg chg="addSp delSp modSp mod ord setBg">
          <pc:chgData name="Shinenn K" userId="ec2293f8aad7a502" providerId="LiveId" clId="{C3F619CA-B053-4DF2-A6CE-48EB202BB9E5}" dt="2024-05-06T09:31:28.917" v="653" actId="14100"/>
          <pc:sldLayoutMkLst>
            <pc:docMk/>
            <pc:sldMasterMk cId="2501459327" sldId="2147483754"/>
            <pc:sldLayoutMk cId="2566508718" sldId="2147483748"/>
          </pc:sldLayoutMkLst>
        </pc:sldLayoutChg>
        <pc:sldLayoutChg chg="addSp delSp modSp del mod ord setBg">
          <pc:chgData name="Shinenn K" userId="ec2293f8aad7a502" providerId="LiveId" clId="{C3F619CA-B053-4DF2-A6CE-48EB202BB9E5}" dt="2024-05-06T09:08:51.809" v="355" actId="2696"/>
          <pc:sldLayoutMkLst>
            <pc:docMk/>
            <pc:sldMasterMk cId="34949889" sldId="2147483709"/>
            <pc:sldLayoutMk cId="3887740640" sldId="2147483748"/>
          </pc:sldLayoutMkLst>
        </pc:sldLayoutChg>
        <pc:sldLayoutChg chg="del ord">
          <pc:chgData name="Shinenn K" userId="ec2293f8aad7a502" providerId="LiveId" clId="{C3F619CA-B053-4DF2-A6CE-48EB202BB9E5}" dt="2024-05-06T09:03:13.661" v="319" actId="2696"/>
          <pc:sldLayoutMkLst>
            <pc:docMk/>
            <pc:sldMasterMk cId="34949889" sldId="2147483709"/>
            <pc:sldLayoutMk cId="4005010187" sldId="2147483748"/>
          </pc:sldLayoutMkLst>
        </pc:sldLayoutChg>
      </pc:sldMasterChg>
    </pc:docChg>
  </pc:docChgLst>
  <pc:docChgLst>
    <pc:chgData name="Shinenn K" userId="ec2293f8aad7a502" providerId="LiveId" clId="{1FFF9F44-93F3-4E6F-88CC-2284E263B7D6}"/>
    <pc:docChg chg="delSld modSld sldOrd">
      <pc:chgData name="Shinenn K" userId="ec2293f8aad7a502" providerId="LiveId" clId="{1FFF9F44-93F3-4E6F-88CC-2284E263B7D6}" dt="2024-03-09T08:45:02.729" v="140" actId="404"/>
      <pc:docMkLst>
        <pc:docMk/>
      </pc:docMkLst>
      <pc:sldChg chg="modSp mod">
        <pc:chgData name="Shinenn K" userId="ec2293f8aad7a502" providerId="LiveId" clId="{1FFF9F44-93F3-4E6F-88CC-2284E263B7D6}" dt="2024-03-09T08:35:54.453" v="33"/>
        <pc:sldMkLst>
          <pc:docMk/>
          <pc:sldMk cId="590051187" sldId="266"/>
        </pc:sldMkLst>
      </pc:sldChg>
      <pc:sldChg chg="modSp mod ord">
        <pc:chgData name="Shinenn K" userId="ec2293f8aad7a502" providerId="LiveId" clId="{1FFF9F44-93F3-4E6F-88CC-2284E263B7D6}" dt="2024-03-09T08:31:07.325" v="3"/>
        <pc:sldMkLst>
          <pc:docMk/>
          <pc:sldMk cId="2965439497" sldId="311"/>
        </pc:sldMkLst>
      </pc:sldChg>
      <pc:sldChg chg="modSp mod">
        <pc:chgData name="Shinenn K" userId="ec2293f8aad7a502" providerId="LiveId" clId="{1FFF9F44-93F3-4E6F-88CC-2284E263B7D6}" dt="2024-03-09T08:35:58.476" v="34"/>
        <pc:sldMkLst>
          <pc:docMk/>
          <pc:sldMk cId="2220616102" sldId="318"/>
        </pc:sldMkLst>
      </pc:sldChg>
      <pc:sldChg chg="modSp mod">
        <pc:chgData name="Shinenn K" userId="ec2293f8aad7a502" providerId="LiveId" clId="{1FFF9F44-93F3-4E6F-88CC-2284E263B7D6}" dt="2024-03-09T08:37:22.161" v="48" actId="404"/>
        <pc:sldMkLst>
          <pc:docMk/>
          <pc:sldMk cId="2115864266" sldId="319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3684871959" sldId="320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2670074308" sldId="321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3430612883" sldId="322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4162759138" sldId="324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552342181" sldId="325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2163277141" sldId="326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3475371641" sldId="327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1178324715" sldId="328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1878262262" sldId="329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2398458759" sldId="330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2464568178" sldId="331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2260790373" sldId="336"/>
        </pc:sldMkLst>
      </pc:sldChg>
      <pc:sldChg chg="del">
        <pc:chgData name="Shinenn K" userId="ec2293f8aad7a502" providerId="LiveId" clId="{1FFF9F44-93F3-4E6F-88CC-2284E263B7D6}" dt="2024-03-09T08:30:50.380" v="0" actId="47"/>
        <pc:sldMkLst>
          <pc:docMk/>
          <pc:sldMk cId="3888517700" sldId="337"/>
        </pc:sldMkLst>
      </pc:sldChg>
      <pc:sldChg chg="modSp mod">
        <pc:chgData name="Shinenn K" userId="ec2293f8aad7a502" providerId="LiveId" clId="{1FFF9F44-93F3-4E6F-88CC-2284E263B7D6}" dt="2024-03-09T08:40:20.001" v="72" actId="1076"/>
        <pc:sldMkLst>
          <pc:docMk/>
          <pc:sldMk cId="4227584412" sldId="338"/>
        </pc:sldMkLst>
      </pc:sldChg>
      <pc:sldChg chg="del">
        <pc:chgData name="Shinenn K" userId="ec2293f8aad7a502" providerId="LiveId" clId="{1FFF9F44-93F3-4E6F-88CC-2284E263B7D6}" dt="2024-03-09T08:43:38.709" v="118" actId="47"/>
        <pc:sldMkLst>
          <pc:docMk/>
          <pc:sldMk cId="4017491304" sldId="339"/>
        </pc:sldMkLst>
      </pc:sldChg>
      <pc:sldChg chg="modSp mod">
        <pc:chgData name="Shinenn K" userId="ec2293f8aad7a502" providerId="LiveId" clId="{1FFF9F44-93F3-4E6F-88CC-2284E263B7D6}" dt="2024-03-09T08:38:01.314" v="55" actId="404"/>
        <pc:sldMkLst>
          <pc:docMk/>
          <pc:sldMk cId="95830327" sldId="340"/>
        </pc:sldMkLst>
      </pc:sldChg>
      <pc:sldChg chg="modSp mod">
        <pc:chgData name="Shinenn K" userId="ec2293f8aad7a502" providerId="LiveId" clId="{1FFF9F44-93F3-4E6F-88CC-2284E263B7D6}" dt="2024-03-09T08:38:37.221" v="56"/>
        <pc:sldMkLst>
          <pc:docMk/>
          <pc:sldMk cId="2331014646" sldId="341"/>
        </pc:sldMkLst>
      </pc:sldChg>
      <pc:sldChg chg="modSp mod">
        <pc:chgData name="Shinenn K" userId="ec2293f8aad7a502" providerId="LiveId" clId="{1FFF9F44-93F3-4E6F-88CC-2284E263B7D6}" dt="2024-03-09T08:39:00.460" v="57"/>
        <pc:sldMkLst>
          <pc:docMk/>
          <pc:sldMk cId="2599880953" sldId="342"/>
        </pc:sldMkLst>
      </pc:sldChg>
      <pc:sldChg chg="modSp mod">
        <pc:chgData name="Shinenn K" userId="ec2293f8aad7a502" providerId="LiveId" clId="{1FFF9F44-93F3-4E6F-88CC-2284E263B7D6}" dt="2024-03-09T08:39:08.277" v="58"/>
        <pc:sldMkLst>
          <pc:docMk/>
          <pc:sldMk cId="276197562" sldId="343"/>
        </pc:sldMkLst>
      </pc:sldChg>
      <pc:sldChg chg="modSp mod">
        <pc:chgData name="Shinenn K" userId="ec2293f8aad7a502" providerId="LiveId" clId="{1FFF9F44-93F3-4E6F-88CC-2284E263B7D6}" dt="2024-03-09T08:41:00.859" v="74"/>
        <pc:sldMkLst>
          <pc:docMk/>
          <pc:sldMk cId="4281997782" sldId="344"/>
        </pc:sldMkLst>
      </pc:sldChg>
      <pc:sldChg chg="modSp mod">
        <pc:chgData name="Shinenn K" userId="ec2293f8aad7a502" providerId="LiveId" clId="{1FFF9F44-93F3-4E6F-88CC-2284E263B7D6}" dt="2024-03-09T08:41:08.445" v="75"/>
        <pc:sldMkLst>
          <pc:docMk/>
          <pc:sldMk cId="144927955" sldId="345"/>
        </pc:sldMkLst>
      </pc:sldChg>
      <pc:sldChg chg="modSp mod">
        <pc:chgData name="Shinenn K" userId="ec2293f8aad7a502" providerId="LiveId" clId="{1FFF9F44-93F3-4E6F-88CC-2284E263B7D6}" dt="2024-03-09T08:41:58.849" v="84" actId="1076"/>
        <pc:sldMkLst>
          <pc:docMk/>
          <pc:sldMk cId="3472299765" sldId="346"/>
        </pc:sldMkLst>
      </pc:sldChg>
      <pc:sldChg chg="modSp mod">
        <pc:chgData name="Shinenn K" userId="ec2293f8aad7a502" providerId="LiveId" clId="{1FFF9F44-93F3-4E6F-88CC-2284E263B7D6}" dt="2024-03-09T08:43:26.218" v="117" actId="20577"/>
        <pc:sldMkLst>
          <pc:docMk/>
          <pc:sldMk cId="4114138713" sldId="347"/>
        </pc:sldMkLst>
      </pc:sldChg>
      <pc:sldChg chg="modSp mod">
        <pc:chgData name="Shinenn K" userId="ec2293f8aad7a502" providerId="LiveId" clId="{1FFF9F44-93F3-4E6F-88CC-2284E263B7D6}" dt="2024-03-09T08:45:02.729" v="140" actId="404"/>
        <pc:sldMkLst>
          <pc:docMk/>
          <pc:sldMk cId="2344151823" sldId="348"/>
        </pc:sldMkLst>
      </pc:sldChg>
    </pc:docChg>
  </pc:docChgLst>
  <pc:docChgLst>
    <pc:chgData name="Shinenn K" userId="ec2293f8aad7a502" providerId="LiveId" clId="{3659C957-E9A8-49CC-8556-E3A9AFCDD258}"/>
    <pc:docChg chg="undo custSel addSld delSld modSld sldOrd">
      <pc:chgData name="Shinenn K" userId="ec2293f8aad7a502" providerId="LiveId" clId="{3659C957-E9A8-49CC-8556-E3A9AFCDD258}" dt="2024-04-13T02:33:33.495" v="3156" actId="20577"/>
      <pc:docMkLst>
        <pc:docMk/>
      </pc:docMkLst>
      <pc:sldChg chg="del">
        <pc:chgData name="Shinenn K" userId="ec2293f8aad7a502" providerId="LiveId" clId="{3659C957-E9A8-49CC-8556-E3A9AFCDD258}" dt="2024-04-08T11:12:22.051" v="8" actId="47"/>
        <pc:sldMkLst>
          <pc:docMk/>
          <pc:sldMk cId="908055769" sldId="256"/>
        </pc:sldMkLst>
      </pc:sldChg>
      <pc:sldChg chg="new">
        <pc:chgData name="Shinenn K" userId="ec2293f8aad7a502" providerId="LiveId" clId="{3659C957-E9A8-49CC-8556-E3A9AFCDD258}" dt="2024-04-08T11:12:23.180" v="9" actId="680"/>
        <pc:sldMkLst>
          <pc:docMk/>
          <pc:sldMk cId="3773787919" sldId="256"/>
        </pc:sldMkLst>
      </pc:sldChg>
      <pc:sldChg chg="del">
        <pc:chgData name="Shinenn K" userId="ec2293f8aad7a502" providerId="LiveId" clId="{3659C957-E9A8-49CC-8556-E3A9AFCDD258}" dt="2024-04-08T11:12:20.660" v="0" actId="47"/>
        <pc:sldMkLst>
          <pc:docMk/>
          <pc:sldMk cId="3305476142" sldId="257"/>
        </pc:sldMkLst>
      </pc:sldChg>
      <pc:sldChg chg="new">
        <pc:chgData name="Shinenn K" userId="ec2293f8aad7a502" providerId="LiveId" clId="{3659C957-E9A8-49CC-8556-E3A9AFCDD258}" dt="2024-04-08T11:12:27.755" v="10" actId="680"/>
        <pc:sldMkLst>
          <pc:docMk/>
          <pc:sldMk cId="3585296729" sldId="257"/>
        </pc:sldMkLst>
      </pc:sldChg>
      <pc:sldChg chg="del">
        <pc:chgData name="Shinenn K" userId="ec2293f8aad7a502" providerId="LiveId" clId="{3659C957-E9A8-49CC-8556-E3A9AFCDD258}" dt="2024-04-08T11:12:21.129" v="2" actId="47"/>
        <pc:sldMkLst>
          <pc:docMk/>
          <pc:sldMk cId="645151300" sldId="258"/>
        </pc:sldMkLst>
      </pc:sldChg>
      <pc:sldChg chg="new mod modClrScheme chgLayout modNotesTx">
        <pc:chgData name="Shinenn K" userId="ec2293f8aad7a502" providerId="LiveId" clId="{3659C957-E9A8-49CC-8556-E3A9AFCDD258}" dt="2024-04-12T04:07:22.421" v="849" actId="20577"/>
        <pc:sldMkLst>
          <pc:docMk/>
          <pc:sldMk cId="3671596754" sldId="258"/>
        </pc:sldMkLst>
      </pc:sldChg>
      <pc:sldChg chg="addSp modSp new del mod modClrScheme chgLayout">
        <pc:chgData name="Shinenn K" userId="ec2293f8aad7a502" providerId="LiveId" clId="{3659C957-E9A8-49CC-8556-E3A9AFCDD258}" dt="2024-04-08T11:26:22.020" v="115" actId="47"/>
        <pc:sldMkLst>
          <pc:docMk/>
          <pc:sldMk cId="818346290" sldId="259"/>
        </pc:sldMkLst>
      </pc:sldChg>
      <pc:sldChg chg="addSp modSp new del mod modClrScheme chgLayout">
        <pc:chgData name="Shinenn K" userId="ec2293f8aad7a502" providerId="LiveId" clId="{3659C957-E9A8-49CC-8556-E3A9AFCDD258}" dt="2024-04-08T11:12:50.089" v="15" actId="47"/>
        <pc:sldMkLst>
          <pc:docMk/>
          <pc:sldMk cId="1987582082" sldId="259"/>
        </pc:sldMkLst>
      </pc:sldChg>
      <pc:sldChg chg="del">
        <pc:chgData name="Shinenn K" userId="ec2293f8aad7a502" providerId="LiveId" clId="{3659C957-E9A8-49CC-8556-E3A9AFCDD258}" dt="2024-04-08T11:12:21.285" v="3" actId="47"/>
        <pc:sldMkLst>
          <pc:docMk/>
          <pc:sldMk cId="2039817772" sldId="259"/>
        </pc:sldMkLst>
      </pc:sldChg>
      <pc:sldChg chg="addSp delSp modSp new mod modClrScheme chgLayout">
        <pc:chgData name="Shinenn K" userId="ec2293f8aad7a502" providerId="LiveId" clId="{3659C957-E9A8-49CC-8556-E3A9AFCDD258}" dt="2024-04-08T11:13:46.200" v="22" actId="1076"/>
        <pc:sldMkLst>
          <pc:docMk/>
          <pc:sldMk cId="488507634" sldId="260"/>
        </pc:sldMkLst>
      </pc:sldChg>
      <pc:sldChg chg="del">
        <pc:chgData name="Shinenn K" userId="ec2293f8aad7a502" providerId="LiveId" clId="{3659C957-E9A8-49CC-8556-E3A9AFCDD258}" dt="2024-04-08T11:12:20.973" v="1" actId="47"/>
        <pc:sldMkLst>
          <pc:docMk/>
          <pc:sldMk cId="2295332809" sldId="260"/>
        </pc:sldMkLst>
      </pc:sldChg>
      <pc:sldChg chg="del">
        <pc:chgData name="Shinenn K" userId="ec2293f8aad7a502" providerId="LiveId" clId="{3659C957-E9A8-49CC-8556-E3A9AFCDD258}" dt="2024-04-08T11:12:21.457" v="4" actId="47"/>
        <pc:sldMkLst>
          <pc:docMk/>
          <pc:sldMk cId="1211890604" sldId="261"/>
        </pc:sldMkLst>
      </pc:sldChg>
      <pc:sldChg chg="addSp delSp modSp add mod ord modAnim">
        <pc:chgData name="Shinenn K" userId="ec2293f8aad7a502" providerId="LiveId" clId="{3659C957-E9A8-49CC-8556-E3A9AFCDD258}" dt="2024-04-12T04:06:26.984" v="838"/>
        <pc:sldMkLst>
          <pc:docMk/>
          <pc:sldMk cId="1667177790" sldId="261"/>
        </pc:sldMkLst>
      </pc:sldChg>
      <pc:sldChg chg="addSp delSp modSp new mod delAnim modAnim">
        <pc:chgData name="Shinenn K" userId="ec2293f8aad7a502" providerId="LiveId" clId="{3659C957-E9A8-49CC-8556-E3A9AFCDD258}" dt="2024-04-08T11:21:42.001" v="83" actId="1076"/>
        <pc:sldMkLst>
          <pc:docMk/>
          <pc:sldMk cId="497878007" sldId="262"/>
        </pc:sldMkLst>
      </pc:sldChg>
      <pc:sldChg chg="del">
        <pc:chgData name="Shinenn K" userId="ec2293f8aad7a502" providerId="LiveId" clId="{3659C957-E9A8-49CC-8556-E3A9AFCDD258}" dt="2024-04-08T11:12:21.613" v="5" actId="47"/>
        <pc:sldMkLst>
          <pc:docMk/>
          <pc:sldMk cId="877386583" sldId="262"/>
        </pc:sldMkLst>
      </pc:sldChg>
      <pc:sldChg chg="del">
        <pc:chgData name="Shinenn K" userId="ec2293f8aad7a502" providerId="LiveId" clId="{3659C957-E9A8-49CC-8556-E3A9AFCDD258}" dt="2024-04-08T11:12:21.754" v="6" actId="47"/>
        <pc:sldMkLst>
          <pc:docMk/>
          <pc:sldMk cId="2219460005" sldId="263"/>
        </pc:sldMkLst>
      </pc:sldChg>
      <pc:sldChg chg="addSp delSp modSp new mod modClrScheme chgLayout modNotesTx">
        <pc:chgData name="Shinenn K" userId="ec2293f8aad7a502" providerId="LiveId" clId="{3659C957-E9A8-49CC-8556-E3A9AFCDD258}" dt="2024-04-13T00:47:36.511" v="2990" actId="6549"/>
        <pc:sldMkLst>
          <pc:docMk/>
          <pc:sldMk cId="3346166841" sldId="263"/>
        </pc:sldMkLst>
      </pc:sldChg>
      <pc:sldChg chg="del">
        <pc:chgData name="Shinenn K" userId="ec2293f8aad7a502" providerId="LiveId" clId="{3659C957-E9A8-49CC-8556-E3A9AFCDD258}" dt="2024-04-08T11:12:21.879" v="7" actId="47"/>
        <pc:sldMkLst>
          <pc:docMk/>
          <pc:sldMk cId="3071567207" sldId="264"/>
        </pc:sldMkLst>
      </pc:sldChg>
      <pc:sldChg chg="addSp delSp modSp new mod modClrScheme modAnim chgLayout modNotesTx">
        <pc:chgData name="Shinenn K" userId="ec2293f8aad7a502" providerId="LiveId" clId="{3659C957-E9A8-49CC-8556-E3A9AFCDD258}" dt="2024-04-13T01:07:53.897" v="3051"/>
        <pc:sldMkLst>
          <pc:docMk/>
          <pc:sldMk cId="3392353457" sldId="264"/>
        </pc:sldMkLst>
      </pc:sldChg>
      <pc:sldChg chg="addSp delSp modSp new mod modClrScheme chgLayout modNotesTx">
        <pc:chgData name="Shinenn K" userId="ec2293f8aad7a502" providerId="LiveId" clId="{3659C957-E9A8-49CC-8556-E3A9AFCDD258}" dt="2024-04-12T04:14:16.290" v="1317" actId="20577"/>
        <pc:sldMkLst>
          <pc:docMk/>
          <pc:sldMk cId="849123680" sldId="265"/>
        </pc:sldMkLst>
      </pc:sldChg>
      <pc:sldChg chg="addSp delSp modSp add mod ord delAnim modAnim modNotesTx">
        <pc:chgData name="Shinenn K" userId="ec2293f8aad7a502" providerId="LiveId" clId="{3659C957-E9A8-49CC-8556-E3A9AFCDD258}" dt="2024-04-12T04:14:37.170" v="1338" actId="20577"/>
        <pc:sldMkLst>
          <pc:docMk/>
          <pc:sldMk cId="1925587739" sldId="266"/>
        </pc:sldMkLst>
      </pc:sldChg>
      <pc:sldChg chg="add modAnim">
        <pc:chgData name="Shinenn K" userId="ec2293f8aad7a502" providerId="LiveId" clId="{3659C957-E9A8-49CC-8556-E3A9AFCDD258}" dt="2024-04-12T05:10:33.449" v="2635"/>
        <pc:sldMkLst>
          <pc:docMk/>
          <pc:sldMk cId="3551801107" sldId="267"/>
        </pc:sldMkLst>
      </pc:sldChg>
      <pc:sldChg chg="add modNotesTx">
        <pc:chgData name="Shinenn K" userId="ec2293f8aad7a502" providerId="LiveId" clId="{3659C957-E9A8-49CC-8556-E3A9AFCDD258}" dt="2024-04-13T01:51:18.584" v="3083" actId="6549"/>
        <pc:sldMkLst>
          <pc:docMk/>
          <pc:sldMk cId="313717560" sldId="268"/>
        </pc:sldMkLst>
      </pc:sldChg>
      <pc:sldChg chg="modSp add mod modNotesTx">
        <pc:chgData name="Shinenn K" userId="ec2293f8aad7a502" providerId="LiveId" clId="{3659C957-E9A8-49CC-8556-E3A9AFCDD258}" dt="2024-04-12T04:37:28.136" v="1471" actId="20577"/>
        <pc:sldMkLst>
          <pc:docMk/>
          <pc:sldMk cId="1409372333" sldId="269"/>
        </pc:sldMkLst>
      </pc:sldChg>
      <pc:sldChg chg="addSp delSp modSp new del mod modClrScheme chgLayout">
        <pc:chgData name="Shinenn K" userId="ec2293f8aad7a502" providerId="LiveId" clId="{3659C957-E9A8-49CC-8556-E3A9AFCDD258}" dt="2024-04-12T04:37:42.573" v="1472" actId="47"/>
        <pc:sldMkLst>
          <pc:docMk/>
          <pc:sldMk cId="199038279" sldId="270"/>
        </pc:sldMkLst>
      </pc:sldChg>
      <pc:sldChg chg="new del">
        <pc:chgData name="Shinenn K" userId="ec2293f8aad7a502" providerId="LiveId" clId="{3659C957-E9A8-49CC-8556-E3A9AFCDD258}" dt="2024-04-12T02:44:27.486" v="567" actId="47"/>
        <pc:sldMkLst>
          <pc:docMk/>
          <pc:sldMk cId="2119158901" sldId="271"/>
        </pc:sldMkLst>
      </pc:sldChg>
      <pc:sldChg chg="addSp modSp new mod modClrScheme chgLayout modNotesTx">
        <pc:chgData name="Shinenn K" userId="ec2293f8aad7a502" providerId="LiveId" clId="{3659C957-E9A8-49CC-8556-E3A9AFCDD258}" dt="2024-04-13T01:56:28.040" v="3108" actId="20577"/>
        <pc:sldMkLst>
          <pc:docMk/>
          <pc:sldMk cId="3496881513" sldId="271"/>
        </pc:sldMkLst>
      </pc:sldChg>
      <pc:sldChg chg="addSp delSp modSp new del mod modClrScheme chgLayout">
        <pc:chgData name="Shinenn K" userId="ec2293f8aad7a502" providerId="LiveId" clId="{3659C957-E9A8-49CC-8556-E3A9AFCDD258}" dt="2024-04-12T03:09:19.505" v="625" actId="47"/>
        <pc:sldMkLst>
          <pc:docMk/>
          <pc:sldMk cId="638843852" sldId="272"/>
        </pc:sldMkLst>
      </pc:sldChg>
      <pc:sldChg chg="addSp delSp modSp new del mod modClrScheme chgLayout">
        <pc:chgData name="Shinenn K" userId="ec2293f8aad7a502" providerId="LiveId" clId="{3659C957-E9A8-49CC-8556-E3A9AFCDD258}" dt="2024-04-12T02:48:51.287" v="604" actId="47"/>
        <pc:sldMkLst>
          <pc:docMk/>
          <pc:sldMk cId="4253296011" sldId="272"/>
        </pc:sldMkLst>
      </pc:sldChg>
      <pc:sldChg chg="addSp delSp modSp new mod modClrScheme modAnim chgLayout modNotesTx">
        <pc:chgData name="Shinenn K" userId="ec2293f8aad7a502" providerId="LiveId" clId="{3659C957-E9A8-49CC-8556-E3A9AFCDD258}" dt="2024-04-12T04:40:44.156" v="1711" actId="20577"/>
        <pc:sldMkLst>
          <pc:docMk/>
          <pc:sldMk cId="3473136719" sldId="273"/>
        </pc:sldMkLst>
      </pc:sldChg>
      <pc:sldChg chg="addSp delSp modSp new mod modClrScheme chgLayout modNotesTx">
        <pc:chgData name="Shinenn K" userId="ec2293f8aad7a502" providerId="LiveId" clId="{3659C957-E9A8-49CC-8556-E3A9AFCDD258}" dt="2024-04-12T04:45:58.289" v="2059" actId="20577"/>
        <pc:sldMkLst>
          <pc:docMk/>
          <pc:sldMk cId="3216539128" sldId="274"/>
        </pc:sldMkLst>
      </pc:sldChg>
      <pc:sldChg chg="modSp new mod modNotesTx">
        <pc:chgData name="Shinenn K" userId="ec2293f8aad7a502" providerId="LiveId" clId="{3659C957-E9A8-49CC-8556-E3A9AFCDD258}" dt="2024-04-13T02:24:06.161" v="3113" actId="6549"/>
        <pc:sldMkLst>
          <pc:docMk/>
          <pc:sldMk cId="3897809003" sldId="275"/>
        </pc:sldMkLst>
      </pc:sldChg>
      <pc:sldChg chg="addSp delSp modSp new mod modClrScheme chgLayout modNotesTx">
        <pc:chgData name="Shinenn K" userId="ec2293f8aad7a502" providerId="LiveId" clId="{3659C957-E9A8-49CC-8556-E3A9AFCDD258}" dt="2024-04-12T04:51:28.997" v="2229" actId="20577"/>
        <pc:sldMkLst>
          <pc:docMk/>
          <pc:sldMk cId="2802523493" sldId="276"/>
        </pc:sldMkLst>
      </pc:sldChg>
      <pc:sldChg chg="modSp add mod modNotesTx">
        <pc:chgData name="Shinenn K" userId="ec2293f8aad7a502" providerId="LiveId" clId="{3659C957-E9A8-49CC-8556-E3A9AFCDD258}" dt="2024-04-13T00:45:40.480" v="2839" actId="6549"/>
        <pc:sldMkLst>
          <pc:docMk/>
          <pc:sldMk cId="1461190189" sldId="277"/>
        </pc:sldMkLst>
      </pc:sldChg>
      <pc:sldChg chg="modSp add mod modNotesTx">
        <pc:chgData name="Shinenn K" userId="ec2293f8aad7a502" providerId="LiveId" clId="{3659C957-E9A8-49CC-8556-E3A9AFCDD258}" dt="2024-04-13T00:39:07.792" v="2779" actId="20577"/>
        <pc:sldMkLst>
          <pc:docMk/>
          <pc:sldMk cId="1493180557" sldId="278"/>
        </pc:sldMkLst>
      </pc:sldChg>
      <pc:sldChg chg="modSp new mod modNotesTx">
        <pc:chgData name="Shinenn K" userId="ec2293f8aad7a502" providerId="LiveId" clId="{3659C957-E9A8-49CC-8556-E3A9AFCDD258}" dt="2024-04-12T04:58:17.166" v="2589" actId="20577"/>
        <pc:sldMkLst>
          <pc:docMk/>
          <pc:sldMk cId="107478967" sldId="279"/>
        </pc:sldMkLst>
      </pc:sldChg>
      <pc:sldChg chg="modSp new mod modNotesTx">
        <pc:chgData name="Shinenn K" userId="ec2293f8aad7a502" providerId="LiveId" clId="{3659C957-E9A8-49CC-8556-E3A9AFCDD258}" dt="2024-04-13T00:46:51.162" v="2985" actId="20577"/>
        <pc:sldMkLst>
          <pc:docMk/>
          <pc:sldMk cId="2277765587" sldId="280"/>
        </pc:sldMkLst>
      </pc:sldChg>
      <pc:sldChg chg="addSp delSp modSp new mod modClrScheme chgLayout modNotesTx">
        <pc:chgData name="Shinenn K" userId="ec2293f8aad7a502" providerId="LiveId" clId="{3659C957-E9A8-49CC-8556-E3A9AFCDD258}" dt="2024-04-12T04:59:04.428" v="2630" actId="6549"/>
        <pc:sldMkLst>
          <pc:docMk/>
          <pc:sldMk cId="2647606293" sldId="281"/>
        </pc:sldMkLst>
      </pc:sldChg>
      <pc:sldChg chg="addSp modSp new del mod modClrScheme chgLayout">
        <pc:chgData name="Shinenn K" userId="ec2293f8aad7a502" providerId="LiveId" clId="{3659C957-E9A8-49CC-8556-E3A9AFCDD258}" dt="2024-04-12T04:08:24.488" v="881" actId="47"/>
        <pc:sldMkLst>
          <pc:docMk/>
          <pc:sldMk cId="448469234" sldId="282"/>
        </pc:sldMkLst>
      </pc:sldChg>
      <pc:sldChg chg="new mod modClrScheme chgLayout modNotesTx">
        <pc:chgData name="Shinenn K" userId="ec2293f8aad7a502" providerId="LiveId" clId="{3659C957-E9A8-49CC-8556-E3A9AFCDD258}" dt="2024-04-13T00:47:14.641" v="2989" actId="6549"/>
        <pc:sldMkLst>
          <pc:docMk/>
          <pc:sldMk cId="2933318405" sldId="282"/>
        </pc:sldMkLst>
      </pc:sldChg>
      <pc:sldChg chg="addSp delSp modSp new mod modNotesTx">
        <pc:chgData name="Shinenn K" userId="ec2293f8aad7a502" providerId="LiveId" clId="{3659C957-E9A8-49CC-8556-E3A9AFCDD258}" dt="2024-04-13T00:50:14.628" v="3029" actId="1076"/>
        <pc:sldMkLst>
          <pc:docMk/>
          <pc:sldMk cId="2485580848" sldId="283"/>
        </pc:sldMkLst>
      </pc:sldChg>
      <pc:sldChg chg="addSp modSp new del mod ord modClrScheme chgLayout">
        <pc:chgData name="Shinenn K" userId="ec2293f8aad7a502" providerId="LiveId" clId="{3659C957-E9A8-49CC-8556-E3A9AFCDD258}" dt="2024-04-12T04:52:33.261" v="2234" actId="47"/>
        <pc:sldMkLst>
          <pc:docMk/>
          <pc:sldMk cId="1550731325" sldId="284"/>
        </pc:sldMkLst>
      </pc:sldChg>
      <pc:sldChg chg="addSp delSp modSp new mod modClrScheme modAnim chgLayout modNotesTx">
        <pc:chgData name="Shinenn K" userId="ec2293f8aad7a502" providerId="LiveId" clId="{3659C957-E9A8-49CC-8556-E3A9AFCDD258}" dt="2024-04-13T02:33:33.495" v="3156" actId="20577"/>
        <pc:sldMkLst>
          <pc:docMk/>
          <pc:sldMk cId="4065384301" sldId="284"/>
        </pc:sldMkLst>
      </pc:sldChg>
      <pc:sldChg chg="addSp delSp modSp new mod">
        <pc:chgData name="Shinenn K" userId="ec2293f8aad7a502" providerId="LiveId" clId="{3659C957-E9A8-49CC-8556-E3A9AFCDD258}" dt="2024-04-13T01:49:24.834" v="3074" actId="478"/>
        <pc:sldMkLst>
          <pc:docMk/>
          <pc:sldMk cId="4095574861" sldId="285"/>
        </pc:sldMkLst>
      </pc:sldChg>
      <pc:sldChg chg="addSp modSp new">
        <pc:chgData name="Shinenn K" userId="ec2293f8aad7a502" providerId="LiveId" clId="{3659C957-E9A8-49CC-8556-E3A9AFCDD258}" dt="2024-04-13T01:50:52.306" v="3082" actId="732"/>
        <pc:sldMkLst>
          <pc:docMk/>
          <pc:sldMk cId="3423731571" sldId="286"/>
        </pc:sldMkLst>
      </pc:sldChg>
      <pc:sldChg chg="modSp new mod">
        <pc:chgData name="Shinenn K" userId="ec2293f8aad7a502" providerId="LiveId" clId="{3659C957-E9A8-49CC-8556-E3A9AFCDD258}" dt="2024-04-13T02:25:02.063" v="3118" actId="122"/>
        <pc:sldMkLst>
          <pc:docMk/>
          <pc:sldMk cId="4108292792" sldId="287"/>
        </pc:sldMkLst>
      </pc:sldChg>
    </pc:docChg>
  </pc:docChgLst>
  <pc:docChgLst>
    <pc:chgData name="Shinenn K" userId="ec2293f8aad7a502" providerId="LiveId" clId="{DACB2036-B837-4AE8-9050-C78CE5FAE740}"/>
    <pc:docChg chg="undo custSel addSld delSld modSld sldOrd modMainMaster">
      <pc:chgData name="Shinenn K" userId="ec2293f8aad7a502" providerId="LiveId" clId="{DACB2036-B837-4AE8-9050-C78CE5FAE740}" dt="2024-07-04T01:25:25.653" v="455" actId="6549"/>
      <pc:docMkLst>
        <pc:docMk/>
      </pc:docMkLst>
      <pc:sldChg chg="addSp modSp mod modClrScheme chgLayout">
        <pc:chgData name="Shinenn K" userId="ec2293f8aad7a502" providerId="LiveId" clId="{DACB2036-B837-4AE8-9050-C78CE5FAE740}" dt="2024-07-04T00:43:26.628" v="11" actId="700"/>
        <pc:sldMkLst>
          <pc:docMk/>
          <pc:sldMk cId="3671596754" sldId="258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4035081107" sldId="287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1161341698" sldId="290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118527446" sldId="291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2055473711" sldId="292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67447083" sldId="293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2105293394" sldId="294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1261581734" sldId="295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3016580757" sldId="296"/>
        </pc:sldMkLst>
      </pc:sldChg>
      <pc:sldChg chg="del">
        <pc:chgData name="Shinenn K" userId="ec2293f8aad7a502" providerId="LiveId" clId="{DACB2036-B837-4AE8-9050-C78CE5FAE740}" dt="2024-07-04T00:43:05.993" v="6" actId="47"/>
        <pc:sldMkLst>
          <pc:docMk/>
          <pc:sldMk cId="212686223" sldId="297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2637912795" sldId="299"/>
        </pc:sldMkLst>
      </pc:sldChg>
      <pc:sldChg chg="del">
        <pc:chgData name="Shinenn K" userId="ec2293f8aad7a502" providerId="LiveId" clId="{DACB2036-B837-4AE8-9050-C78CE5FAE740}" dt="2024-07-04T00:42:36.030" v="0" actId="47"/>
        <pc:sldMkLst>
          <pc:docMk/>
          <pc:sldMk cId="2133102519" sldId="300"/>
        </pc:sldMkLst>
      </pc:sldChg>
      <pc:sldChg chg="mod ord modClrScheme chgLayout">
        <pc:chgData name="Shinenn K" userId="ec2293f8aad7a502" providerId="LiveId" clId="{DACB2036-B837-4AE8-9050-C78CE5FAE740}" dt="2024-07-04T00:43:11.073" v="8"/>
        <pc:sldMkLst>
          <pc:docMk/>
          <pc:sldMk cId="2583095551" sldId="301"/>
        </pc:sldMkLst>
      </pc:sldChg>
      <pc:sldChg chg="addSp modSp mod ord">
        <pc:chgData name="Shinenn K" userId="ec2293f8aad7a502" providerId="LiveId" clId="{DACB2036-B837-4AE8-9050-C78CE5FAE740}" dt="2024-07-04T01:20:49.893" v="447" actId="207"/>
        <pc:sldMkLst>
          <pc:docMk/>
          <pc:sldMk cId="2901885441" sldId="302"/>
        </pc:sldMkLst>
      </pc:sldChg>
      <pc:sldChg chg="modSp mod ord">
        <pc:chgData name="Shinenn K" userId="ec2293f8aad7a502" providerId="LiveId" clId="{DACB2036-B837-4AE8-9050-C78CE5FAE740}" dt="2024-07-04T01:20:41.709" v="446" actId="207"/>
        <pc:sldMkLst>
          <pc:docMk/>
          <pc:sldMk cId="2958321089" sldId="303"/>
        </pc:sldMkLst>
      </pc:sldChg>
      <pc:sldChg chg="modSp mod">
        <pc:chgData name="Shinenn K" userId="ec2293f8aad7a502" providerId="LiveId" clId="{DACB2036-B837-4AE8-9050-C78CE5FAE740}" dt="2024-07-04T01:25:25.653" v="455" actId="6549"/>
        <pc:sldMkLst>
          <pc:docMk/>
          <pc:sldMk cId="2450544474" sldId="304"/>
        </pc:sldMkLst>
      </pc:sldChg>
      <pc:sldChg chg="new mod ord modClrScheme chgLayout">
        <pc:chgData name="Shinenn K" userId="ec2293f8aad7a502" providerId="LiveId" clId="{DACB2036-B837-4AE8-9050-C78CE5FAE740}" dt="2024-07-04T00:43:14.261" v="10"/>
        <pc:sldMkLst>
          <pc:docMk/>
          <pc:sldMk cId="181017282" sldId="305"/>
        </pc:sldMkLst>
      </pc:sldChg>
      <pc:sldChg chg="addSp delSp modSp new mod modClrScheme chgLayout">
        <pc:chgData name="Shinenn K" userId="ec2293f8aad7a502" providerId="LiveId" clId="{DACB2036-B837-4AE8-9050-C78CE5FAE740}" dt="2024-07-04T00:43:38.131" v="14" actId="700"/>
        <pc:sldMkLst>
          <pc:docMk/>
          <pc:sldMk cId="1607030066" sldId="306"/>
        </pc:sldMkLst>
      </pc:sldChg>
      <pc:sldChg chg="addSp delSp modSp new mod modClrScheme chgLayout">
        <pc:chgData name="Shinenn K" userId="ec2293f8aad7a502" providerId="LiveId" clId="{DACB2036-B837-4AE8-9050-C78CE5FAE740}" dt="2024-07-04T00:43:48.040" v="16" actId="700"/>
        <pc:sldMkLst>
          <pc:docMk/>
          <pc:sldMk cId="2866333106" sldId="307"/>
        </pc:sldMkLst>
      </pc:sldChg>
      <pc:sldMasterChg chg="modSldLayout">
        <pc:chgData name="Shinenn K" userId="ec2293f8aad7a502" providerId="LiveId" clId="{DACB2036-B837-4AE8-9050-C78CE5FAE740}" dt="2024-07-04T01:21:33.411" v="448" actId="207"/>
        <pc:sldMasterMkLst>
          <pc:docMk/>
          <pc:sldMasterMk cId="2501459327" sldId="2147483754"/>
        </pc:sldMasterMkLst>
        <pc:sldLayoutChg chg="modSp">
          <pc:chgData name="Shinenn K" userId="ec2293f8aad7a502" providerId="LiveId" clId="{DACB2036-B837-4AE8-9050-C78CE5FAE740}" dt="2024-07-04T01:21:33.411" v="448" actId="207"/>
          <pc:sldLayoutMkLst>
            <pc:docMk/>
            <pc:sldMasterMk cId="2501459327" sldId="2147483754"/>
            <pc:sldLayoutMk cId="221031148" sldId="2147483750"/>
          </pc:sldLayoutMkLst>
        </pc:sldLayoutChg>
      </pc:sldMasterChg>
    </pc:docChg>
  </pc:docChgLst>
  <pc:docChgLst>
    <pc:chgData name="Shinenn K" userId="ec2293f8aad7a502" providerId="LiveId" clId="{7B70291D-C837-4FD1-AE23-5EB414A998F9}"/>
    <pc:docChg chg="undo redo custSel addSld delSld modSld sldOrd">
      <pc:chgData name="Shinenn K" userId="ec2293f8aad7a502" providerId="LiveId" clId="{7B70291D-C837-4FD1-AE23-5EB414A998F9}" dt="2024-04-02T11:23:00.179" v="1561" actId="207"/>
      <pc:docMkLst>
        <pc:docMk/>
      </pc:docMkLst>
      <pc:sldChg chg="modSp mod">
        <pc:chgData name="Shinenn K" userId="ec2293f8aad7a502" providerId="LiveId" clId="{7B70291D-C837-4FD1-AE23-5EB414A998F9}" dt="2024-03-28T07:16:09.896" v="46" actId="20577"/>
        <pc:sldMkLst>
          <pc:docMk/>
          <pc:sldMk cId="908055769" sldId="256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218115275" sldId="257"/>
        </pc:sldMkLst>
      </pc:sldChg>
      <pc:sldChg chg="addSp delSp modSp new mod modClrScheme chgLayout">
        <pc:chgData name="Shinenn K" userId="ec2293f8aad7a502" providerId="LiveId" clId="{7B70291D-C837-4FD1-AE23-5EB414A998F9}" dt="2024-03-28T07:17:43.287" v="73" actId="14100"/>
        <pc:sldMkLst>
          <pc:docMk/>
          <pc:sldMk cId="3305476142" sldId="257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331088451" sldId="258"/>
        </pc:sldMkLst>
      </pc:sldChg>
      <pc:sldChg chg="addSp delSp modSp new mod modClrScheme chgLayout">
        <pc:chgData name="Shinenn K" userId="ec2293f8aad7a502" providerId="LiveId" clId="{7B70291D-C837-4FD1-AE23-5EB414A998F9}" dt="2024-03-28T13:59:21.859" v="148" actId="207"/>
        <pc:sldMkLst>
          <pc:docMk/>
          <pc:sldMk cId="2528199522" sldId="258"/>
        </pc:sldMkLst>
      </pc:sldChg>
      <pc:sldChg chg="modSp add mod">
        <pc:chgData name="Shinenn K" userId="ec2293f8aad7a502" providerId="LiveId" clId="{7B70291D-C837-4FD1-AE23-5EB414A998F9}" dt="2024-03-28T14:04:06.427" v="167" actId="20577"/>
        <pc:sldMkLst>
          <pc:docMk/>
          <pc:sldMk cId="1633422004" sldId="259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2390903473" sldId="259"/>
        </pc:sldMkLst>
      </pc:sldChg>
      <pc:sldChg chg="modSp add mod ord">
        <pc:chgData name="Shinenn K" userId="ec2293f8aad7a502" providerId="LiveId" clId="{7B70291D-C837-4FD1-AE23-5EB414A998F9}" dt="2024-03-28T14:27:35.002" v="408" actId="20577"/>
        <pc:sldMkLst>
          <pc:docMk/>
          <pc:sldMk cId="2430490867" sldId="260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176399637" sldId="260"/>
        </pc:sldMkLst>
      </pc:sldChg>
      <pc:sldChg chg="modSp add mod">
        <pc:chgData name="Shinenn K" userId="ec2293f8aad7a502" providerId="LiveId" clId="{7B70291D-C837-4FD1-AE23-5EB414A998F9}" dt="2024-03-28T14:18:49.565" v="302" actId="14100"/>
        <pc:sldMkLst>
          <pc:docMk/>
          <pc:sldMk cId="176312075" sldId="261"/>
        </pc:sldMkLst>
      </pc:sldChg>
      <pc:sldChg chg="modSp add mod">
        <pc:chgData name="Shinenn K" userId="ec2293f8aad7a502" providerId="LiveId" clId="{7B70291D-C837-4FD1-AE23-5EB414A998F9}" dt="2024-03-28T14:24:53.530" v="358" actId="6549"/>
        <pc:sldMkLst>
          <pc:docMk/>
          <pc:sldMk cId="89295673" sldId="262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579054489" sldId="262"/>
        </pc:sldMkLst>
      </pc:sldChg>
      <pc:sldChg chg="modSp add mod">
        <pc:chgData name="Shinenn K" userId="ec2293f8aad7a502" providerId="LiveId" clId="{7B70291D-C837-4FD1-AE23-5EB414A998F9}" dt="2024-04-02T01:28:01.583" v="635"/>
        <pc:sldMkLst>
          <pc:docMk/>
          <pc:sldMk cId="615845957" sldId="263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2816384629" sldId="263"/>
        </pc:sldMkLst>
      </pc:sldChg>
      <pc:sldChg chg="addSp delSp modSp new mod modClrScheme chgLayout">
        <pc:chgData name="Shinenn K" userId="ec2293f8aad7a502" providerId="LiveId" clId="{7B70291D-C837-4FD1-AE23-5EB414A998F9}" dt="2024-03-28T14:28:38.537" v="431" actId="14100"/>
        <pc:sldMkLst>
          <pc:docMk/>
          <pc:sldMk cId="2689157259" sldId="264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351240779" sldId="264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338812635" sldId="265"/>
        </pc:sldMkLst>
      </pc:sldChg>
      <pc:sldChg chg="modSp add del mod">
        <pc:chgData name="Shinenn K" userId="ec2293f8aad7a502" providerId="LiveId" clId="{7B70291D-C837-4FD1-AE23-5EB414A998F9}" dt="2024-04-02T01:16:56.767" v="588" actId="6549"/>
        <pc:sldMkLst>
          <pc:docMk/>
          <pc:sldMk cId="2140043545" sldId="265"/>
        </pc:sldMkLst>
      </pc:sldChg>
      <pc:sldChg chg="modSp add mod">
        <pc:chgData name="Shinenn K" userId="ec2293f8aad7a502" providerId="LiveId" clId="{7B70291D-C837-4FD1-AE23-5EB414A998F9}" dt="2024-04-02T01:29:34.416" v="641" actId="113"/>
        <pc:sldMkLst>
          <pc:docMk/>
          <pc:sldMk cId="114954679" sldId="266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597836729" sldId="266"/>
        </pc:sldMkLst>
      </pc:sldChg>
      <pc:sldChg chg="add del">
        <pc:chgData name="Shinenn K" userId="ec2293f8aad7a502" providerId="LiveId" clId="{7B70291D-C837-4FD1-AE23-5EB414A998F9}" dt="2024-04-02T01:17:02.428" v="589" actId="47"/>
        <pc:sldMkLst>
          <pc:docMk/>
          <pc:sldMk cId="1344743605" sldId="267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737192914" sldId="267"/>
        </pc:sldMkLst>
      </pc:sldChg>
      <pc:sldChg chg="modSp add mod">
        <pc:chgData name="Shinenn K" userId="ec2293f8aad7a502" providerId="LiveId" clId="{7B70291D-C837-4FD1-AE23-5EB414A998F9}" dt="2024-04-02T01:41:50.506" v="781" actId="207"/>
        <pc:sldMkLst>
          <pc:docMk/>
          <pc:sldMk cId="3347434909" sldId="267"/>
        </pc:sldMkLst>
      </pc:sldChg>
      <pc:sldChg chg="modSp add mod">
        <pc:chgData name="Shinenn K" userId="ec2293f8aad7a502" providerId="LiveId" clId="{7B70291D-C837-4FD1-AE23-5EB414A998F9}" dt="2024-04-02T10:36:57.911" v="792" actId="20577"/>
        <pc:sldMkLst>
          <pc:docMk/>
          <pc:sldMk cId="2020649160" sldId="268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276301841" sldId="268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2092580201" sldId="269"/>
        </pc:sldMkLst>
      </pc:sldChg>
      <pc:sldChg chg="modSp add mod">
        <pc:chgData name="Shinenn K" userId="ec2293f8aad7a502" providerId="LiveId" clId="{7B70291D-C837-4FD1-AE23-5EB414A998F9}" dt="2024-04-02T10:46:04.126" v="931" actId="1076"/>
        <pc:sldMkLst>
          <pc:docMk/>
          <pc:sldMk cId="2931955015" sldId="269"/>
        </pc:sldMkLst>
      </pc:sldChg>
      <pc:sldChg chg="modSp add mod">
        <pc:chgData name="Shinenn K" userId="ec2293f8aad7a502" providerId="LiveId" clId="{7B70291D-C837-4FD1-AE23-5EB414A998F9}" dt="2024-04-02T10:47:40.542" v="953" actId="1076"/>
        <pc:sldMkLst>
          <pc:docMk/>
          <pc:sldMk cId="69765205" sldId="270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621379794" sldId="270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959405847" sldId="271"/>
        </pc:sldMkLst>
      </pc:sldChg>
      <pc:sldChg chg="modSp add mod">
        <pc:chgData name="Shinenn K" userId="ec2293f8aad7a502" providerId="LiveId" clId="{7B70291D-C837-4FD1-AE23-5EB414A998F9}" dt="2024-04-02T10:58:22.378" v="1094" actId="207"/>
        <pc:sldMkLst>
          <pc:docMk/>
          <pc:sldMk cId="1956295958" sldId="271"/>
        </pc:sldMkLst>
      </pc:sldChg>
      <pc:sldChg chg="modSp add mod">
        <pc:chgData name="Shinenn K" userId="ec2293f8aad7a502" providerId="LiveId" clId="{7B70291D-C837-4FD1-AE23-5EB414A998F9}" dt="2024-04-02T11:01:45.207" v="1142" actId="1076"/>
        <pc:sldMkLst>
          <pc:docMk/>
          <pc:sldMk cId="2238686688" sldId="272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375282419" sldId="272"/>
        </pc:sldMkLst>
      </pc:sldChg>
      <pc:sldChg chg="modSp add mod">
        <pc:chgData name="Shinenn K" userId="ec2293f8aad7a502" providerId="LiveId" clId="{7B70291D-C837-4FD1-AE23-5EB414A998F9}" dt="2024-04-02T11:06:51.269" v="1161" actId="20577"/>
        <pc:sldMkLst>
          <pc:docMk/>
          <pc:sldMk cId="1364894340" sldId="273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2328279144" sldId="273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2724379558" sldId="274"/>
        </pc:sldMkLst>
      </pc:sldChg>
      <pc:sldChg chg="modSp add mod">
        <pc:chgData name="Shinenn K" userId="ec2293f8aad7a502" providerId="LiveId" clId="{7B70291D-C837-4FD1-AE23-5EB414A998F9}" dt="2024-04-02T11:23:00.179" v="1561" actId="207"/>
        <pc:sldMkLst>
          <pc:docMk/>
          <pc:sldMk cId="2885274541" sldId="274"/>
        </pc:sldMkLst>
      </pc:sldChg>
      <pc:sldChg chg="modSp add mod ord">
        <pc:chgData name="Shinenn K" userId="ec2293f8aad7a502" providerId="LiveId" clId="{7B70291D-C837-4FD1-AE23-5EB414A998F9}" dt="2024-04-02T11:13:07.771" v="1209"/>
        <pc:sldMkLst>
          <pc:docMk/>
          <pc:sldMk cId="1945598786" sldId="275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541285395" sldId="275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240410790" sldId="276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843467465" sldId="277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016425667" sldId="280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266585645" sldId="281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023209325" sldId="282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617898164" sldId="283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724741455" sldId="284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781795914" sldId="285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201322422" sldId="286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122852305" sldId="287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4055207819" sldId="288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908884791" sldId="289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94916412" sldId="290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168297793" sldId="292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83776509" sldId="293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39294344" sldId="294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573544221" sldId="295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86039887" sldId="296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185903342" sldId="297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2491384392" sldId="298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728433772" sldId="299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125984276" sldId="300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731329850" sldId="301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2668660035" sldId="302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123342751" sldId="303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36310234" sldId="304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4038315064" sldId="305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3882638044" sldId="306"/>
        </pc:sldMkLst>
      </pc:sldChg>
      <pc:sldChg chg="del">
        <pc:chgData name="Shinenn K" userId="ec2293f8aad7a502" providerId="LiveId" clId="{7B70291D-C837-4FD1-AE23-5EB414A998F9}" dt="2024-03-28T07:16:19.870" v="47" actId="47"/>
        <pc:sldMkLst>
          <pc:docMk/>
          <pc:sldMk cId="1918335754" sldId="307"/>
        </pc:sldMkLst>
      </pc:sldChg>
    </pc:docChg>
  </pc:docChgLst>
  <pc:docChgLst>
    <pc:chgData name="Shinenn K" userId="ec2293f8aad7a502" providerId="LiveId" clId="{723748F9-6819-408D-BBFC-9DF8714C5AEE}"/>
    <pc:docChg chg="undo custSel addSld delSld modSld modMainMaster addSection delSection">
      <pc:chgData name="Shinenn K" userId="ec2293f8aad7a502" providerId="LiveId" clId="{723748F9-6819-408D-BBFC-9DF8714C5AEE}" dt="2024-01-27T13:48:17.470" v="469" actId="1076"/>
      <pc:docMkLst>
        <pc:docMk/>
      </pc:docMkLst>
      <pc:sldChg chg="modSp del mod">
        <pc:chgData name="Shinenn K" userId="ec2293f8aad7a502" providerId="LiveId" clId="{723748F9-6819-408D-BBFC-9DF8714C5AEE}" dt="2024-01-27T13:27:32.799" v="184" actId="47"/>
        <pc:sldMkLst>
          <pc:docMk/>
          <pc:sldMk cId="1714052139" sldId="258"/>
        </pc:sldMkLst>
      </pc:sldChg>
      <pc:sldChg chg="addSp delSp modSp new del mod modClrScheme chgLayout">
        <pc:chgData name="Shinenn K" userId="ec2293f8aad7a502" providerId="LiveId" clId="{723748F9-6819-408D-BBFC-9DF8714C5AEE}" dt="2024-01-20T06:14:30.531" v="24" actId="47"/>
        <pc:sldMkLst>
          <pc:docMk/>
          <pc:sldMk cId="165315198" sldId="262"/>
        </pc:sldMkLst>
      </pc:sldChg>
      <pc:sldChg chg="modSp del mod">
        <pc:chgData name="Shinenn K" userId="ec2293f8aad7a502" providerId="LiveId" clId="{723748F9-6819-408D-BBFC-9DF8714C5AEE}" dt="2024-01-20T06:22:22.078" v="150" actId="47"/>
        <pc:sldMkLst>
          <pc:docMk/>
          <pc:sldMk cId="2919272523" sldId="262"/>
        </pc:sldMkLst>
      </pc:sldChg>
      <pc:sldChg chg="delSp new del mod modClrScheme chgLayout">
        <pc:chgData name="Shinenn K" userId="ec2293f8aad7a502" providerId="LiveId" clId="{723748F9-6819-408D-BBFC-9DF8714C5AEE}" dt="2024-01-13T07:30:53.618" v="23" actId="47"/>
        <pc:sldMkLst>
          <pc:docMk/>
          <pc:sldMk cId="708956582" sldId="263"/>
        </pc:sldMkLst>
      </pc:sldChg>
      <pc:sldChg chg="modSp del mod">
        <pc:chgData name="Shinenn K" userId="ec2293f8aad7a502" providerId="LiveId" clId="{723748F9-6819-408D-BBFC-9DF8714C5AEE}" dt="2024-01-27T13:27:36.508" v="187" actId="47"/>
        <pc:sldMkLst>
          <pc:docMk/>
          <pc:sldMk cId="1525936314" sldId="263"/>
        </pc:sldMkLst>
      </pc:sldChg>
      <pc:sldChg chg="modSp del mod">
        <pc:chgData name="Shinenn K" userId="ec2293f8aad7a502" providerId="LiveId" clId="{723748F9-6819-408D-BBFC-9DF8714C5AEE}" dt="2024-01-27T13:27:33.718" v="185" actId="47"/>
        <pc:sldMkLst>
          <pc:docMk/>
          <pc:sldMk cId="976686804" sldId="264"/>
        </pc:sldMkLst>
      </pc:sldChg>
      <pc:sldChg chg="modSp new del mod">
        <pc:chgData name="Shinenn K" userId="ec2293f8aad7a502" providerId="LiveId" clId="{723748F9-6819-408D-BBFC-9DF8714C5AEE}" dt="2024-01-20T06:20:45.441" v="139" actId="47"/>
        <pc:sldMkLst>
          <pc:docMk/>
          <pc:sldMk cId="1217052765" sldId="265"/>
        </pc:sldMkLst>
      </pc:sldChg>
      <pc:sldChg chg="modSp del mod">
        <pc:chgData name="Shinenn K" userId="ec2293f8aad7a502" providerId="LiveId" clId="{723748F9-6819-408D-BBFC-9DF8714C5AEE}" dt="2024-01-27T13:27:35.334" v="186" actId="47"/>
        <pc:sldMkLst>
          <pc:docMk/>
          <pc:sldMk cId="3887857820" sldId="265"/>
        </pc:sldMkLst>
      </pc:sldChg>
      <pc:sldChg chg="addSp modSp new mod modClrScheme chgLayout">
        <pc:chgData name="Shinenn K" userId="ec2293f8aad7a502" providerId="LiveId" clId="{723748F9-6819-408D-BBFC-9DF8714C5AEE}" dt="2024-01-27T13:42:52.257" v="372"/>
        <pc:sldMkLst>
          <pc:docMk/>
          <pc:sldMk cId="590051187" sldId="266"/>
        </pc:sldMkLst>
      </pc:sldChg>
      <pc:sldChg chg="del">
        <pc:chgData name="Shinenn K" userId="ec2293f8aad7a502" providerId="LiveId" clId="{723748F9-6819-408D-BBFC-9DF8714C5AEE}" dt="2024-01-27T13:38:04.397" v="309" actId="47"/>
        <pc:sldMkLst>
          <pc:docMk/>
          <pc:sldMk cId="1835871213" sldId="267"/>
        </pc:sldMkLst>
      </pc:sldChg>
      <pc:sldChg chg="modSp mod">
        <pc:chgData name="Shinenn K" userId="ec2293f8aad7a502" providerId="LiveId" clId="{723748F9-6819-408D-BBFC-9DF8714C5AEE}" dt="2024-01-27T13:37:32.585" v="308" actId="404"/>
        <pc:sldMkLst>
          <pc:docMk/>
          <pc:sldMk cId="1919103803" sldId="268"/>
        </pc:sldMkLst>
      </pc:sldChg>
      <pc:sldChg chg="addSp delSp modSp mod">
        <pc:chgData name="Shinenn K" userId="ec2293f8aad7a502" providerId="LiveId" clId="{723748F9-6819-408D-BBFC-9DF8714C5AEE}" dt="2024-01-27T13:42:49.797" v="364" actId="478"/>
        <pc:sldMkLst>
          <pc:docMk/>
          <pc:sldMk cId="2276534513" sldId="269"/>
        </pc:sldMkLst>
      </pc:sldChg>
      <pc:sldChg chg="addSp modSp mod">
        <pc:chgData name="Shinenn K" userId="ec2293f8aad7a502" providerId="LiveId" clId="{723748F9-6819-408D-BBFC-9DF8714C5AEE}" dt="2024-01-27T13:34:39.340" v="272" actId="167"/>
        <pc:sldMkLst>
          <pc:docMk/>
          <pc:sldMk cId="355201561" sldId="270"/>
        </pc:sldMkLst>
      </pc:sldChg>
      <pc:sldChg chg="modSp mod">
        <pc:chgData name="Shinenn K" userId="ec2293f8aad7a502" providerId="LiveId" clId="{723748F9-6819-408D-BBFC-9DF8714C5AEE}" dt="2024-01-27T13:35:57.910" v="288" actId="1076"/>
        <pc:sldMkLst>
          <pc:docMk/>
          <pc:sldMk cId="4229365812" sldId="271"/>
        </pc:sldMkLst>
      </pc:sldChg>
      <pc:sldChg chg="modSp new del mod">
        <pc:chgData name="Shinenn K" userId="ec2293f8aad7a502" providerId="LiveId" clId="{723748F9-6819-408D-BBFC-9DF8714C5AEE}" dt="2024-01-27T13:38:42.069" v="318" actId="47"/>
        <pc:sldMkLst>
          <pc:docMk/>
          <pc:sldMk cId="1112506054" sldId="272"/>
        </pc:sldMkLst>
      </pc:sldChg>
      <pc:sldChg chg="addSp delSp modSp new mod modClrScheme chgLayout">
        <pc:chgData name="Shinenn K" userId="ec2293f8aad7a502" providerId="LiveId" clId="{723748F9-6819-408D-BBFC-9DF8714C5AEE}" dt="2024-01-27T13:44:04.391" v="393" actId="1076"/>
        <pc:sldMkLst>
          <pc:docMk/>
          <pc:sldMk cId="3012970906" sldId="272"/>
        </pc:sldMkLst>
      </pc:sldChg>
      <pc:sldChg chg="addSp modSp new mod modClrScheme chgLayout">
        <pc:chgData name="Shinenn K" userId="ec2293f8aad7a502" providerId="LiveId" clId="{723748F9-6819-408D-BBFC-9DF8714C5AEE}" dt="2024-01-27T13:42:59.118" v="374" actId="1076"/>
        <pc:sldMkLst>
          <pc:docMk/>
          <pc:sldMk cId="2467578211" sldId="273"/>
        </pc:sldMkLst>
      </pc:sldChg>
      <pc:sldChg chg="addSp modSp new mod">
        <pc:chgData name="Shinenn K" userId="ec2293f8aad7a502" providerId="LiveId" clId="{723748F9-6819-408D-BBFC-9DF8714C5AEE}" dt="2024-01-27T13:46:38.790" v="440" actId="1076"/>
        <pc:sldMkLst>
          <pc:docMk/>
          <pc:sldMk cId="935926445" sldId="274"/>
        </pc:sldMkLst>
      </pc:sldChg>
      <pc:sldChg chg="addSp modSp new mod">
        <pc:chgData name="Shinenn K" userId="ec2293f8aad7a502" providerId="LiveId" clId="{723748F9-6819-408D-BBFC-9DF8714C5AEE}" dt="2024-01-27T13:48:17.470" v="469" actId="1076"/>
        <pc:sldMkLst>
          <pc:docMk/>
          <pc:sldMk cId="1417190026" sldId="275"/>
        </pc:sldMkLst>
      </pc:sldChg>
      <pc:sldChg chg="modSp mod">
        <pc:chgData name="Shinenn K" userId="ec2293f8aad7a502" providerId="LiveId" clId="{723748F9-6819-408D-BBFC-9DF8714C5AEE}" dt="2024-01-27T13:48:05.302" v="466" actId="1076"/>
        <pc:sldMkLst>
          <pc:docMk/>
          <pc:sldMk cId="4207402587" sldId="276"/>
        </pc:sldMkLst>
      </pc:sldChg>
      <pc:sldMasterChg chg="modSldLayout">
        <pc:chgData name="Shinenn K" userId="ec2293f8aad7a502" providerId="LiveId" clId="{723748F9-6819-408D-BBFC-9DF8714C5AEE}" dt="2024-01-27T13:26:58.286" v="178" actId="1076"/>
        <pc:sldMasterMkLst>
          <pc:docMk/>
          <pc:sldMasterMk cId="3222464840" sldId="2147483660"/>
        </pc:sldMasterMkLst>
        <pc:sldLayoutChg chg="modSp mod">
          <pc:chgData name="Shinenn K" userId="ec2293f8aad7a502" providerId="LiveId" clId="{723748F9-6819-408D-BBFC-9DF8714C5AEE}" dt="2024-01-27T13:26:58.286" v="178" actId="1076"/>
          <pc:sldLayoutMkLst>
            <pc:docMk/>
            <pc:sldMasterMk cId="3222464840" sldId="2147483660"/>
            <pc:sldLayoutMk cId="2672923448" sldId="2147483687"/>
          </pc:sldLayoutMkLst>
        </pc:sldLayoutChg>
        <pc:sldLayoutChg chg="modSp mod">
          <pc:chgData name="Shinenn K" userId="ec2293f8aad7a502" providerId="LiveId" clId="{723748F9-6819-408D-BBFC-9DF8714C5AEE}" dt="2024-01-27T13:26:48.655" v="176" actId="1076"/>
          <pc:sldLayoutMkLst>
            <pc:docMk/>
            <pc:sldMasterMk cId="3222464840" sldId="2147483660"/>
            <pc:sldLayoutMk cId="3586929421" sldId="2147483688"/>
          </pc:sldLayoutMkLst>
        </pc:sldLayoutChg>
      </pc:sldMasterChg>
    </pc:docChg>
  </pc:docChgLst>
  <pc:docChgLst>
    <pc:chgData name="Shinenn K" userId="ec2293f8aad7a502" providerId="LiveId" clId="{C8F24CB6-49FC-4DDB-99E1-41B59FCE3A64}"/>
    <pc:docChg chg="custSel addSld delSld modSld">
      <pc:chgData name="Shinenn K" userId="ec2293f8aad7a502" providerId="LiveId" clId="{C8F24CB6-49FC-4DDB-99E1-41B59FCE3A64}" dt="2024-05-27T12:24:14.287" v="7" actId="700"/>
      <pc:docMkLst>
        <pc:docMk/>
      </pc:docMkLst>
      <pc:sldChg chg="addSp modSp new mod modClrScheme chgLayout">
        <pc:chgData name="Shinenn K" userId="ec2293f8aad7a502" providerId="LiveId" clId="{C8F24CB6-49FC-4DDB-99E1-41B59FCE3A64}" dt="2024-05-27T12:24:14.287" v="7" actId="700"/>
        <pc:sldMkLst>
          <pc:docMk/>
          <pc:sldMk cId="3453884423" sldId="283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564891018" sldId="284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2271009037" sldId="285"/>
        </pc:sldMkLst>
      </pc:sldChg>
      <pc:sldChg chg="del">
        <pc:chgData name="Shinenn K" userId="ec2293f8aad7a502" providerId="LiveId" clId="{C8F24CB6-49FC-4DDB-99E1-41B59FCE3A64}" dt="2024-05-27T12:24:09.579" v="5" actId="47"/>
        <pc:sldMkLst>
          <pc:docMk/>
          <pc:sldMk cId="1939158276" sldId="286"/>
        </pc:sldMkLst>
      </pc:sldChg>
      <pc:sldChg chg="del">
        <pc:chgData name="Shinenn K" userId="ec2293f8aad7a502" providerId="LiveId" clId="{C8F24CB6-49FC-4DDB-99E1-41B59FCE3A64}" dt="2024-05-27T12:23:55.932" v="1" actId="47"/>
        <pc:sldMkLst>
          <pc:docMk/>
          <pc:sldMk cId="4035081107" sldId="287"/>
        </pc:sldMkLst>
      </pc:sldChg>
      <pc:sldChg chg="del">
        <pc:chgData name="Shinenn K" userId="ec2293f8aad7a502" providerId="LiveId" clId="{C8F24CB6-49FC-4DDB-99E1-41B59FCE3A64}" dt="2024-05-27T12:23:56.605" v="2" actId="47"/>
        <pc:sldMkLst>
          <pc:docMk/>
          <pc:sldMk cId="1253449210" sldId="288"/>
        </pc:sldMkLst>
      </pc:sldChg>
      <pc:sldChg chg="del">
        <pc:chgData name="Shinenn K" userId="ec2293f8aad7a502" providerId="LiveId" clId="{C8F24CB6-49FC-4DDB-99E1-41B59FCE3A64}" dt="2024-05-27T12:23:57.964" v="3" actId="47"/>
        <pc:sldMkLst>
          <pc:docMk/>
          <pc:sldMk cId="3932555564" sldId="289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637934541" sldId="293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770272988" sldId="294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3720216016" sldId="295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381689494" sldId="296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72515679" sldId="297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743772042" sldId="298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4274749603" sldId="299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1413288476" sldId="300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366506194" sldId="301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94779311" sldId="302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1216514025" sldId="303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3814400327" sldId="304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1134664967" sldId="305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3121495343" sldId="306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3990406871" sldId="307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2555810223" sldId="308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2863679599" sldId="309"/>
        </pc:sldMkLst>
      </pc:sldChg>
      <pc:sldChg chg="del">
        <pc:chgData name="Shinenn K" userId="ec2293f8aad7a502" providerId="LiveId" clId="{C8F24CB6-49FC-4DDB-99E1-41B59FCE3A64}" dt="2024-05-27T12:24:07.891" v="4" actId="47"/>
        <pc:sldMkLst>
          <pc:docMk/>
          <pc:sldMk cId="4102687443" sldId="310"/>
        </pc:sldMkLst>
      </pc:sldChg>
      <pc:sldChg chg="del">
        <pc:chgData name="Shinenn K" userId="ec2293f8aad7a502" providerId="LiveId" clId="{C8F24CB6-49FC-4DDB-99E1-41B59FCE3A64}" dt="2024-05-27T12:23:55.026" v="0" actId="47"/>
        <pc:sldMkLst>
          <pc:docMk/>
          <pc:sldMk cId="3008645041" sldId="311"/>
        </pc:sldMkLst>
      </pc:sldChg>
    </pc:docChg>
  </pc:docChgLst>
  <pc:docChgLst>
    <pc:chgData name="Shinenn K" userId="ec2293f8aad7a502" providerId="LiveId" clId="{DF736410-A85E-489B-B356-3DF8361F4359}"/>
    <pc:docChg chg="undo custSel addSld delSld modSld">
      <pc:chgData name="Shinenn K" userId="ec2293f8aad7a502" providerId="LiveId" clId="{DF736410-A85E-489B-B356-3DF8361F4359}" dt="2024-04-04T05:20:00.730" v="982" actId="6549"/>
      <pc:docMkLst>
        <pc:docMk/>
      </pc:docMkLst>
      <pc:sldChg chg="modSp mod">
        <pc:chgData name="Shinenn K" userId="ec2293f8aad7a502" providerId="LiveId" clId="{DF736410-A85E-489B-B356-3DF8361F4359}" dt="2024-04-03T09:09:35.463" v="30" actId="6549"/>
        <pc:sldMkLst>
          <pc:docMk/>
          <pc:sldMk cId="908055769" sldId="256"/>
        </pc:sldMkLst>
      </pc:sldChg>
      <pc:sldChg chg="modSp mod">
        <pc:chgData name="Shinenn K" userId="ec2293f8aad7a502" providerId="LiveId" clId="{DF736410-A85E-489B-B356-3DF8361F4359}" dt="2024-04-03T09:28:04.417" v="63" actId="14100"/>
        <pc:sldMkLst>
          <pc:docMk/>
          <pc:sldMk cId="3305476142" sldId="257"/>
        </pc:sldMkLst>
      </pc:sldChg>
      <pc:sldChg chg="addSp delSp modSp new mod modClrScheme chgLayout">
        <pc:chgData name="Shinenn K" userId="ec2293f8aad7a502" providerId="LiveId" clId="{DF736410-A85E-489B-B356-3DF8361F4359}" dt="2024-04-03T09:34:08.972" v="130"/>
        <pc:sldMkLst>
          <pc:docMk/>
          <pc:sldMk cId="645151300" sldId="258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2528199522" sldId="258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1633422004" sldId="259"/>
        </pc:sldMkLst>
      </pc:sldChg>
      <pc:sldChg chg="modSp add mod">
        <pc:chgData name="Shinenn K" userId="ec2293f8aad7a502" providerId="LiveId" clId="{DF736410-A85E-489B-B356-3DF8361F4359}" dt="2024-04-03T09:41:25.454" v="162" actId="207"/>
        <pc:sldMkLst>
          <pc:docMk/>
          <pc:sldMk cId="2039817772" sldId="259"/>
        </pc:sldMkLst>
      </pc:sldChg>
      <pc:sldChg chg="addSp delSp modSp new mod modClrScheme chgLayout">
        <pc:chgData name="Shinenn K" userId="ec2293f8aad7a502" providerId="LiveId" clId="{DF736410-A85E-489B-B356-3DF8361F4359}" dt="2024-04-03T09:31:06.496" v="73" actId="27636"/>
        <pc:sldMkLst>
          <pc:docMk/>
          <pc:sldMk cId="2295332809" sldId="260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2430490867" sldId="260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176312075" sldId="261"/>
        </pc:sldMkLst>
      </pc:sldChg>
      <pc:sldChg chg="modSp add mod">
        <pc:chgData name="Shinenn K" userId="ec2293f8aad7a502" providerId="LiveId" clId="{DF736410-A85E-489B-B356-3DF8361F4359}" dt="2024-04-04T02:38:10.838" v="190" actId="20577"/>
        <pc:sldMkLst>
          <pc:docMk/>
          <pc:sldMk cId="1211890604" sldId="261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89295673" sldId="262"/>
        </pc:sldMkLst>
      </pc:sldChg>
      <pc:sldChg chg="modSp add mod">
        <pc:chgData name="Shinenn K" userId="ec2293f8aad7a502" providerId="LiveId" clId="{DF736410-A85E-489B-B356-3DF8361F4359}" dt="2024-04-04T02:44:00.530" v="243" actId="27636"/>
        <pc:sldMkLst>
          <pc:docMk/>
          <pc:sldMk cId="877386583" sldId="262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615845957" sldId="263"/>
        </pc:sldMkLst>
      </pc:sldChg>
      <pc:sldChg chg="modSp add mod">
        <pc:chgData name="Shinenn K" userId="ec2293f8aad7a502" providerId="LiveId" clId="{DF736410-A85E-489B-B356-3DF8361F4359}" dt="2024-04-04T02:59:39.578" v="291" actId="20577"/>
        <pc:sldMkLst>
          <pc:docMk/>
          <pc:sldMk cId="2219460005" sldId="263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2689157259" sldId="264"/>
        </pc:sldMkLst>
      </pc:sldChg>
      <pc:sldChg chg="delSp modSp add mod">
        <pc:chgData name="Shinenn K" userId="ec2293f8aad7a502" providerId="LiveId" clId="{DF736410-A85E-489B-B356-3DF8361F4359}" dt="2024-04-04T05:20:00.730" v="982" actId="6549"/>
        <pc:sldMkLst>
          <pc:docMk/>
          <pc:sldMk cId="3071567207" sldId="264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2140043545" sldId="265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114954679" sldId="266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3347434909" sldId="267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2020649160" sldId="268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2931955015" sldId="269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69765205" sldId="270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1956295958" sldId="271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2238686688" sldId="272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1364894340" sldId="273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2885274541" sldId="274"/>
        </pc:sldMkLst>
      </pc:sldChg>
      <pc:sldChg chg="del">
        <pc:chgData name="Shinenn K" userId="ec2293f8aad7a502" providerId="LiveId" clId="{DF736410-A85E-489B-B356-3DF8361F4359}" dt="2024-04-03T09:09:42.889" v="31" actId="47"/>
        <pc:sldMkLst>
          <pc:docMk/>
          <pc:sldMk cId="1945598786" sldId="275"/>
        </pc:sldMkLst>
      </pc:sldChg>
    </pc:docChg>
  </pc:docChgLst>
  <pc:docChgLst>
    <pc:chgData name="Shinenn K" userId="ec2293f8aad7a502" providerId="LiveId" clId="{60BC3729-294E-427D-ADE7-E6C78E842B6A}"/>
    <pc:docChg chg="undo custSel addSld delSld modSld modMainMaster">
      <pc:chgData name="Shinenn K" userId="ec2293f8aad7a502" providerId="LiveId" clId="{60BC3729-294E-427D-ADE7-E6C78E842B6A}" dt="2024-05-13T12:30:09.831" v="352" actId="404"/>
      <pc:docMkLst>
        <pc:docMk/>
      </pc:docMkLst>
      <pc:sldChg chg="addSp delSp modSp del mod modClrScheme chgLayout">
        <pc:chgData name="Shinenn K" userId="ec2293f8aad7a502" providerId="LiveId" clId="{60BC3729-294E-427D-ADE7-E6C78E842B6A}" dt="2024-05-12T03:47:23.704" v="69" actId="47"/>
        <pc:sldMkLst>
          <pc:docMk/>
          <pc:sldMk cId="2546579051" sldId="283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94779311" sldId="284"/>
        </pc:sldMkLst>
      </pc:sldChg>
      <pc:sldChg chg="new">
        <pc:chgData name="Shinenn K" userId="ec2293f8aad7a502" providerId="LiveId" clId="{60BC3729-294E-427D-ADE7-E6C78E842B6A}" dt="2024-05-12T03:47:22.610" v="68" actId="680"/>
        <pc:sldMkLst>
          <pc:docMk/>
          <pc:sldMk cId="564891018" sldId="284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819609456" sldId="285"/>
        </pc:sldMkLst>
      </pc:sldChg>
      <pc:sldChg chg="addSp delSp modSp new mod modClrScheme chgLayout">
        <pc:chgData name="Shinenn K" userId="ec2293f8aad7a502" providerId="LiveId" clId="{60BC3729-294E-427D-ADE7-E6C78E842B6A}" dt="2024-05-12T03:47:29.189" v="71" actId="700"/>
        <pc:sldMkLst>
          <pc:docMk/>
          <pc:sldMk cId="2271009037" sldId="285"/>
        </pc:sldMkLst>
      </pc:sldChg>
      <pc:sldChg chg="addSp delSp modSp new mod modClrScheme chgLayout">
        <pc:chgData name="Shinenn K" userId="ec2293f8aad7a502" providerId="LiveId" clId="{60BC3729-294E-427D-ADE7-E6C78E842B6A}" dt="2024-05-12T03:47:34.754" v="73" actId="700"/>
        <pc:sldMkLst>
          <pc:docMk/>
          <pc:sldMk cId="1939158276" sldId="286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4274749603" sldId="286"/>
        </pc:sldMkLst>
      </pc:sldChg>
      <pc:sldChg chg="addSp modSp new mod modClrScheme chgLayout">
        <pc:chgData name="Shinenn K" userId="ec2293f8aad7a502" providerId="LiveId" clId="{60BC3729-294E-427D-ADE7-E6C78E842B6A}" dt="2024-05-13T12:16:14.487" v="187" actId="1035"/>
        <pc:sldMkLst>
          <pc:docMk/>
          <pc:sldMk cId="4035081107" sldId="287"/>
        </pc:sldMkLst>
      </pc:sldChg>
      <pc:sldChg chg="modSp new mod">
        <pc:chgData name="Shinenn K" userId="ec2293f8aad7a502" providerId="LiveId" clId="{60BC3729-294E-427D-ADE7-E6C78E842B6A}" dt="2024-05-13T12:18:25.985" v="259"/>
        <pc:sldMkLst>
          <pc:docMk/>
          <pc:sldMk cId="1253449210" sldId="288"/>
        </pc:sldMkLst>
      </pc:sldChg>
      <pc:sldChg chg="addSp delSp modSp new mod">
        <pc:chgData name="Shinenn K" userId="ec2293f8aad7a502" providerId="LiveId" clId="{60BC3729-294E-427D-ADE7-E6C78E842B6A}" dt="2024-05-13T12:30:09.831" v="352" actId="404"/>
        <pc:sldMkLst>
          <pc:docMk/>
          <pc:sldMk cId="3932555564" sldId="289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2534646572" sldId="291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1751555257" sldId="292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337433024" sldId="293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2175954594" sldId="294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2993328709" sldId="295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1033190608" sldId="296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2973463295" sldId="297"/>
        </pc:sldMkLst>
      </pc:sldChg>
      <pc:sldChg chg="del">
        <pc:chgData name="Shinenn K" userId="ec2293f8aad7a502" providerId="LiveId" clId="{60BC3729-294E-427D-ADE7-E6C78E842B6A}" dt="2024-05-12T03:40:54.460" v="0" actId="47"/>
        <pc:sldMkLst>
          <pc:docMk/>
          <pc:sldMk cId="244755343" sldId="298"/>
        </pc:sldMkLst>
      </pc:sldChg>
      <pc:sldMasterChg chg="modSldLayout">
        <pc:chgData name="Shinenn K" userId="ec2293f8aad7a502" providerId="LiveId" clId="{60BC3729-294E-427D-ADE7-E6C78E842B6A}" dt="2024-05-12T03:46:11.550" v="66" actId="14100"/>
        <pc:sldMasterMkLst>
          <pc:docMk/>
          <pc:sldMasterMk cId="34949889" sldId="2147483709"/>
        </pc:sldMasterMkLst>
        <pc:sldLayoutChg chg="modSp mod">
          <pc:chgData name="Shinenn K" userId="ec2293f8aad7a502" providerId="LiveId" clId="{60BC3729-294E-427D-ADE7-E6C78E842B6A}" dt="2024-05-12T03:45:42.753" v="64" actId="14100"/>
          <pc:sldLayoutMkLst>
            <pc:docMk/>
            <pc:sldMasterMk cId="2501459327" sldId="2147483754"/>
            <pc:sldLayoutMk cId="1297989195" sldId="2147483714"/>
          </pc:sldLayoutMkLst>
        </pc:sldLayoutChg>
        <pc:sldLayoutChg chg="addSp delSp modSp mod">
          <pc:chgData name="Shinenn K" userId="ec2293f8aad7a502" providerId="LiveId" clId="{60BC3729-294E-427D-ADE7-E6C78E842B6A}" dt="2024-05-12T03:46:11.550" v="66" actId="14100"/>
          <pc:sldLayoutMkLst>
            <pc:docMk/>
            <pc:sldMasterMk cId="2501459327" sldId="2147483754"/>
            <pc:sldLayoutMk cId="942897586" sldId="2147483716"/>
          </pc:sldLayoutMkLst>
        </pc:sldLayoutChg>
        <pc:sldLayoutChg chg="modSp mod">
          <pc:chgData name="Shinenn K" userId="ec2293f8aad7a502" providerId="LiveId" clId="{60BC3729-294E-427D-ADE7-E6C78E842B6A}" dt="2024-05-12T03:45:27.196" v="63" actId="14100"/>
          <pc:sldLayoutMkLst>
            <pc:docMk/>
            <pc:sldMasterMk cId="2501459327" sldId="2147483754"/>
            <pc:sldLayoutMk cId="1602252828" sldId="2147483718"/>
          </pc:sldLayoutMkLst>
        </pc:sldLayoutChg>
      </pc:sldMasterChg>
    </pc:docChg>
  </pc:docChgLst>
  <pc:docChgLst>
    <pc:chgData name="Shinenn K" userId="ec2293f8aad7a502" providerId="LiveId" clId="{6F9308F0-1342-4325-97A9-C3C87E0A8A66}"/>
    <pc:docChg chg="undo custSel addSld modSld">
      <pc:chgData name="Shinenn K" userId="ec2293f8aad7a502" providerId="LiveId" clId="{6F9308F0-1342-4325-97A9-C3C87E0A8A66}" dt="2025-10-19T11:17:39.042" v="1265" actId="207"/>
      <pc:docMkLst>
        <pc:docMk/>
      </pc:docMkLst>
      <pc:sldChg chg="addSp modSp mod">
        <pc:chgData name="Shinenn K" userId="ec2293f8aad7a502" providerId="LiveId" clId="{6F9308F0-1342-4325-97A9-C3C87E0A8A66}" dt="2025-09-24T09:01:33.294" v="607" actId="1076"/>
        <pc:sldMkLst>
          <pc:docMk/>
          <pc:sldMk cId="297856360" sldId="534"/>
        </pc:sldMkLst>
        <pc:graphicFrameChg chg="mod">
          <ac:chgData name="Shinenn K" userId="ec2293f8aad7a502" providerId="LiveId" clId="{6F9308F0-1342-4325-97A9-C3C87E0A8A66}" dt="2025-09-24T09:01:21.403" v="603" actId="1076"/>
          <ac:graphicFrameMkLst>
            <pc:docMk/>
            <pc:sldMk cId="297856360" sldId="534"/>
            <ac:graphicFrameMk id="4" creationId="{665BC528-9F76-E760-2BAB-78782350845D}"/>
          </ac:graphicFrameMkLst>
        </pc:graphicFrameChg>
        <pc:graphicFrameChg chg="mod">
          <ac:chgData name="Shinenn K" userId="ec2293f8aad7a502" providerId="LiveId" clId="{6F9308F0-1342-4325-97A9-C3C87E0A8A66}" dt="2025-09-24T09:01:17.534" v="602" actId="1076"/>
          <ac:graphicFrameMkLst>
            <pc:docMk/>
            <pc:sldMk cId="297856360" sldId="534"/>
            <ac:graphicFrameMk id="5" creationId="{A2F1DA10-D1B3-4F45-92F4-750E2D643AA8}"/>
          </ac:graphicFrameMkLst>
        </pc:graphicFrameChg>
        <pc:graphicFrameChg chg="mod">
          <ac:chgData name="Shinenn K" userId="ec2293f8aad7a502" providerId="LiveId" clId="{6F9308F0-1342-4325-97A9-C3C87E0A8A66}" dt="2025-09-24T09:01:17.534" v="602" actId="1076"/>
          <ac:graphicFrameMkLst>
            <pc:docMk/>
            <pc:sldMk cId="297856360" sldId="534"/>
            <ac:graphicFrameMk id="6" creationId="{C274A39B-2EAA-8475-AEAC-C2D78B31BD0A}"/>
          </ac:graphicFrameMkLst>
        </pc:graphicFrameChg>
        <pc:graphicFrameChg chg="add mod modGraphic">
          <ac:chgData name="Shinenn K" userId="ec2293f8aad7a502" providerId="LiveId" clId="{6F9308F0-1342-4325-97A9-C3C87E0A8A66}" dt="2025-09-24T09:01:26.317" v="604" actId="1076"/>
          <ac:graphicFrameMkLst>
            <pc:docMk/>
            <pc:sldMk cId="297856360" sldId="534"/>
            <ac:graphicFrameMk id="7" creationId="{B4C2AD6F-CD5E-7A4C-2F8F-1CA51B2F3117}"/>
          </ac:graphicFrameMkLst>
        </pc:graphicFrameChg>
        <pc:graphicFrameChg chg="add mod modGraphic">
          <ac:chgData name="Shinenn K" userId="ec2293f8aad7a502" providerId="LiveId" clId="{6F9308F0-1342-4325-97A9-C3C87E0A8A66}" dt="2025-09-24T09:01:33.294" v="607" actId="1076"/>
          <ac:graphicFrameMkLst>
            <pc:docMk/>
            <pc:sldMk cId="297856360" sldId="534"/>
            <ac:graphicFrameMk id="8" creationId="{8A04126A-70D7-DBDF-726F-7484FB5D2A65}"/>
          </ac:graphicFrameMkLst>
        </pc:graphicFrameChg>
        <pc:graphicFrameChg chg="mod">
          <ac:chgData name="Shinenn K" userId="ec2293f8aad7a502" providerId="LiveId" clId="{6F9308F0-1342-4325-97A9-C3C87E0A8A66}" dt="2025-09-24T09:01:26.317" v="604" actId="1076"/>
          <ac:graphicFrameMkLst>
            <pc:docMk/>
            <pc:sldMk cId="297856360" sldId="534"/>
            <ac:graphicFrameMk id="9" creationId="{E4BFD11B-4F9C-2CE4-FEC3-F50CEB87CF46}"/>
          </ac:graphicFrameMkLst>
        </pc:graphicFrameChg>
        <pc:graphicFrameChg chg="mod">
          <ac:chgData name="Shinenn K" userId="ec2293f8aad7a502" providerId="LiveId" clId="{6F9308F0-1342-4325-97A9-C3C87E0A8A66}" dt="2025-09-24T09:01:11.672" v="601" actId="1076"/>
          <ac:graphicFrameMkLst>
            <pc:docMk/>
            <pc:sldMk cId="297856360" sldId="534"/>
            <ac:graphicFrameMk id="11" creationId="{C54ACF36-BD86-547B-39DA-6D86295B280D}"/>
          </ac:graphicFrameMkLst>
        </pc:graphicFrameChg>
        <pc:graphicFrameChg chg="mod">
          <ac:chgData name="Shinenn K" userId="ec2293f8aad7a502" providerId="LiveId" clId="{6F9308F0-1342-4325-97A9-C3C87E0A8A66}" dt="2025-09-24T09:01:07.418" v="600" actId="1076"/>
          <ac:graphicFrameMkLst>
            <pc:docMk/>
            <pc:sldMk cId="297856360" sldId="534"/>
            <ac:graphicFrameMk id="13" creationId="{84719838-C000-B052-4831-42673C00F41F}"/>
          </ac:graphicFrameMkLst>
        </pc:graphicFrameChg>
      </pc:sldChg>
      <pc:sldChg chg="addSp modSp mod">
        <pc:chgData name="Shinenn K" userId="ec2293f8aad7a502" providerId="LiveId" clId="{6F9308F0-1342-4325-97A9-C3C87E0A8A66}" dt="2025-09-11T09:54:08.331" v="7" actId="1076"/>
        <pc:sldMkLst>
          <pc:docMk/>
          <pc:sldMk cId="2737134383" sldId="542"/>
        </pc:sldMkLst>
      </pc:sldChg>
      <pc:sldChg chg="addSp modSp mod">
        <pc:chgData name="Shinenn K" userId="ec2293f8aad7a502" providerId="LiveId" clId="{6F9308F0-1342-4325-97A9-C3C87E0A8A66}" dt="2025-09-24T09:20:28.098" v="868" actId="208"/>
        <pc:sldMkLst>
          <pc:docMk/>
          <pc:sldMk cId="989517259" sldId="543"/>
        </pc:sldMkLst>
        <pc:graphicFrameChg chg="add mod modGraphic">
          <ac:chgData name="Shinenn K" userId="ec2293f8aad7a502" providerId="LiveId" clId="{6F9308F0-1342-4325-97A9-C3C87E0A8A66}" dt="2025-09-24T09:20:28.098" v="868" actId="208"/>
          <ac:graphicFrameMkLst>
            <pc:docMk/>
            <pc:sldMk cId="989517259" sldId="543"/>
            <ac:graphicFrameMk id="6" creationId="{49AD4CF0-7F01-926D-6BB7-79FABACF2D1A}"/>
          </ac:graphicFrameMkLst>
        </pc:graphicFrameChg>
      </pc:sldChg>
      <pc:sldChg chg="addSp modSp mod">
        <pc:chgData name="Shinenn K" userId="ec2293f8aad7a502" providerId="LiveId" clId="{6F9308F0-1342-4325-97A9-C3C87E0A8A66}" dt="2025-09-11T10:05:59.111" v="146" actId="1076"/>
        <pc:sldMkLst>
          <pc:docMk/>
          <pc:sldMk cId="1281684560" sldId="546"/>
        </pc:sldMkLst>
      </pc:sldChg>
      <pc:sldChg chg="addSp modSp mod">
        <pc:chgData name="Shinenn K" userId="ec2293f8aad7a502" providerId="LiveId" clId="{6F9308F0-1342-4325-97A9-C3C87E0A8A66}" dt="2025-10-09T11:42:47.004" v="1241" actId="12788"/>
        <pc:sldMkLst>
          <pc:docMk/>
          <pc:sldMk cId="1377015447" sldId="549"/>
        </pc:sldMkLst>
        <pc:graphicFrameChg chg="mod">
          <ac:chgData name="Shinenn K" userId="ec2293f8aad7a502" providerId="LiveId" clId="{6F9308F0-1342-4325-97A9-C3C87E0A8A66}" dt="2025-10-09T11:42:34.566" v="1229" actId="12788"/>
          <ac:graphicFrameMkLst>
            <pc:docMk/>
            <pc:sldMk cId="1377015447" sldId="549"/>
            <ac:graphicFrameMk id="4" creationId="{F2E2B247-0C33-58FB-C525-89C7CBA3C5AB}"/>
          </ac:graphicFrameMkLst>
        </pc:graphicFrameChg>
        <pc:graphicFrameChg chg="mod">
          <ac:chgData name="Shinenn K" userId="ec2293f8aad7a502" providerId="LiveId" clId="{6F9308F0-1342-4325-97A9-C3C87E0A8A66}" dt="2025-10-09T11:42:22.844" v="1225" actId="12788"/>
          <ac:graphicFrameMkLst>
            <pc:docMk/>
            <pc:sldMk cId="1377015447" sldId="549"/>
            <ac:graphicFrameMk id="5" creationId="{9DAFD222-DE09-EB5B-C22C-618F845E9434}"/>
          </ac:graphicFrameMkLst>
        </pc:graphicFrameChg>
        <pc:graphicFrameChg chg="mod">
          <ac:chgData name="Shinenn K" userId="ec2293f8aad7a502" providerId="LiveId" clId="{6F9308F0-1342-4325-97A9-C3C87E0A8A66}" dt="2025-10-09T11:42:34.566" v="1229" actId="12788"/>
          <ac:graphicFrameMkLst>
            <pc:docMk/>
            <pc:sldMk cId="1377015447" sldId="549"/>
            <ac:graphicFrameMk id="6" creationId="{D93EC636-3945-2056-36EF-D5BE54D0B535}"/>
          </ac:graphicFrameMkLst>
        </pc:graphicFrameChg>
        <pc:graphicFrameChg chg="mod">
          <ac:chgData name="Shinenn K" userId="ec2293f8aad7a502" providerId="LiveId" clId="{6F9308F0-1342-4325-97A9-C3C87E0A8A66}" dt="2025-10-09T11:42:27.869" v="1226" actId="12788"/>
          <ac:graphicFrameMkLst>
            <pc:docMk/>
            <pc:sldMk cId="1377015447" sldId="549"/>
            <ac:graphicFrameMk id="7" creationId="{16D92D20-BFB4-FA45-922B-67E35EF27E87}"/>
          </ac:graphicFrameMkLst>
        </pc:graphicFrameChg>
        <pc:graphicFrameChg chg="mod">
          <ac:chgData name="Shinenn K" userId="ec2293f8aad7a502" providerId="LiveId" clId="{6F9308F0-1342-4325-97A9-C3C87E0A8A66}" dt="2025-10-09T11:42:30.382" v="1227" actId="12788"/>
          <ac:graphicFrameMkLst>
            <pc:docMk/>
            <pc:sldMk cId="1377015447" sldId="549"/>
            <ac:graphicFrameMk id="8" creationId="{14C0148F-9C77-57BE-AACD-76E6DCE2094D}"/>
          </ac:graphicFrameMkLst>
        </pc:graphicFrameChg>
        <pc:graphicFrameChg chg="mod">
          <ac:chgData name="Shinenn K" userId="ec2293f8aad7a502" providerId="LiveId" clId="{6F9308F0-1342-4325-97A9-C3C87E0A8A66}" dt="2025-10-09T11:42:30.382" v="1227" actId="12788"/>
          <ac:graphicFrameMkLst>
            <pc:docMk/>
            <pc:sldMk cId="1377015447" sldId="549"/>
            <ac:graphicFrameMk id="9" creationId="{17EE8F6E-56A0-B566-D5A1-35CDD08B5112}"/>
          </ac:graphicFrameMkLst>
        </pc:graphicFrameChg>
        <pc:graphicFrameChg chg="add mod modGraphic">
          <ac:chgData name="Shinenn K" userId="ec2293f8aad7a502" providerId="LiveId" clId="{6F9308F0-1342-4325-97A9-C3C87E0A8A66}" dt="2025-10-09T11:42:30.382" v="1227" actId="12788"/>
          <ac:graphicFrameMkLst>
            <pc:docMk/>
            <pc:sldMk cId="1377015447" sldId="549"/>
            <ac:graphicFrameMk id="10" creationId="{AEC6D607-7F86-535B-7DF3-C12DA5B04F95}"/>
          </ac:graphicFrameMkLst>
        </pc:graphicFrameChg>
        <pc:graphicFrameChg chg="mod">
          <ac:chgData name="Shinenn K" userId="ec2293f8aad7a502" providerId="LiveId" clId="{6F9308F0-1342-4325-97A9-C3C87E0A8A66}" dt="2025-10-09T11:42:34.566" v="1229" actId="12788"/>
          <ac:graphicFrameMkLst>
            <pc:docMk/>
            <pc:sldMk cId="1377015447" sldId="549"/>
            <ac:graphicFrameMk id="11" creationId="{755BBAE0-16E5-736A-8C43-E65927FC2C65}"/>
          </ac:graphicFrameMkLst>
        </pc:graphicFrameChg>
        <pc:graphicFrameChg chg="add mod modGraphic">
          <ac:chgData name="Shinenn K" userId="ec2293f8aad7a502" providerId="LiveId" clId="{6F9308F0-1342-4325-97A9-C3C87E0A8A66}" dt="2025-10-09T11:42:32.473" v="1228" actId="12788"/>
          <ac:graphicFrameMkLst>
            <pc:docMk/>
            <pc:sldMk cId="1377015447" sldId="549"/>
            <ac:graphicFrameMk id="12" creationId="{C0297559-1A39-F21B-77F9-C5A2C29C6714}"/>
          </ac:graphicFrameMkLst>
        </pc:graphicFrameChg>
        <pc:graphicFrameChg chg="mod">
          <ac:chgData name="Shinenn K" userId="ec2293f8aad7a502" providerId="LiveId" clId="{6F9308F0-1342-4325-97A9-C3C87E0A8A66}" dt="2025-10-09T11:42:47.004" v="1241" actId="12788"/>
          <ac:graphicFrameMkLst>
            <pc:docMk/>
            <pc:sldMk cId="1377015447" sldId="549"/>
            <ac:graphicFrameMk id="13" creationId="{E1B60497-D783-2873-5E49-4DB04EEB5F12}"/>
          </ac:graphicFrameMkLst>
        </pc:graphicFrameChg>
        <pc:graphicFrameChg chg="add mod modGraphic">
          <ac:chgData name="Shinenn K" userId="ec2293f8aad7a502" providerId="LiveId" clId="{6F9308F0-1342-4325-97A9-C3C87E0A8A66}" dt="2025-10-09T11:42:22.844" v="1225" actId="12788"/>
          <ac:graphicFrameMkLst>
            <pc:docMk/>
            <pc:sldMk cId="1377015447" sldId="549"/>
            <ac:graphicFrameMk id="14" creationId="{6D8B2A85-196F-6857-FE7E-959CF20C201A}"/>
          </ac:graphicFrameMkLst>
        </pc:graphicFrameChg>
        <pc:graphicFrameChg chg="mod">
          <ac:chgData name="Shinenn K" userId="ec2293f8aad7a502" providerId="LiveId" clId="{6F9308F0-1342-4325-97A9-C3C87E0A8A66}" dt="2025-10-09T11:42:22.844" v="1225" actId="12788"/>
          <ac:graphicFrameMkLst>
            <pc:docMk/>
            <pc:sldMk cId="1377015447" sldId="549"/>
            <ac:graphicFrameMk id="15" creationId="{234D3FB5-ACFA-5C64-B3AF-159EEDE263BC}"/>
          </ac:graphicFrameMkLst>
        </pc:graphicFrameChg>
        <pc:graphicFrameChg chg="mod">
          <ac:chgData name="Shinenn K" userId="ec2293f8aad7a502" providerId="LiveId" clId="{6F9308F0-1342-4325-97A9-C3C87E0A8A66}" dt="2025-10-09T11:42:27.869" v="1226" actId="12788"/>
          <ac:graphicFrameMkLst>
            <pc:docMk/>
            <pc:sldMk cId="1377015447" sldId="549"/>
            <ac:graphicFrameMk id="17" creationId="{98A70483-69C2-44D1-4604-68795C6FA03F}"/>
          </ac:graphicFrameMkLst>
        </pc:graphicFrameChg>
        <pc:graphicFrameChg chg="mod">
          <ac:chgData name="Shinenn K" userId="ec2293f8aad7a502" providerId="LiveId" clId="{6F9308F0-1342-4325-97A9-C3C87E0A8A66}" dt="2025-10-09T11:42:30.382" v="1227" actId="12788"/>
          <ac:graphicFrameMkLst>
            <pc:docMk/>
            <pc:sldMk cId="1377015447" sldId="549"/>
            <ac:graphicFrameMk id="19" creationId="{B81B2482-6F9E-172A-B420-0CBBEBAB99C2}"/>
          </ac:graphicFrameMkLst>
        </pc:graphicFrameChg>
        <pc:graphicFrameChg chg="mod">
          <ac:chgData name="Shinenn K" userId="ec2293f8aad7a502" providerId="LiveId" clId="{6F9308F0-1342-4325-97A9-C3C87E0A8A66}" dt="2025-10-09T11:42:32.473" v="1228" actId="12788"/>
          <ac:graphicFrameMkLst>
            <pc:docMk/>
            <pc:sldMk cId="1377015447" sldId="549"/>
            <ac:graphicFrameMk id="21" creationId="{46396D48-1B88-A2BB-8D01-D08504DC1A28}"/>
          </ac:graphicFrameMkLst>
        </pc:graphicFrameChg>
        <pc:graphicFrameChg chg="mod">
          <ac:chgData name="Shinenn K" userId="ec2293f8aad7a502" providerId="LiveId" clId="{6F9308F0-1342-4325-97A9-C3C87E0A8A66}" dt="2025-10-09T11:42:34.566" v="1229" actId="12788"/>
          <ac:graphicFrameMkLst>
            <pc:docMk/>
            <pc:sldMk cId="1377015447" sldId="549"/>
            <ac:graphicFrameMk id="23" creationId="{B60E22A5-00F5-766E-384A-EE2F5BDA95AA}"/>
          </ac:graphicFrameMkLst>
        </pc:graphicFrameChg>
        <pc:graphicFrameChg chg="mod">
          <ac:chgData name="Shinenn K" userId="ec2293f8aad7a502" providerId="LiveId" clId="{6F9308F0-1342-4325-97A9-C3C87E0A8A66}" dt="2025-10-09T11:42:47.004" v="1241" actId="12788"/>
          <ac:graphicFrameMkLst>
            <pc:docMk/>
            <pc:sldMk cId="1377015447" sldId="549"/>
            <ac:graphicFrameMk id="25" creationId="{86030035-2165-C684-1F38-F084772DCE86}"/>
          </ac:graphicFrameMkLst>
        </pc:graphicFrameChg>
        <pc:graphicFrameChg chg="mod">
          <ac:chgData name="Shinenn K" userId="ec2293f8aad7a502" providerId="LiveId" clId="{6F9308F0-1342-4325-97A9-C3C87E0A8A66}" dt="2025-10-09T11:42:22.844" v="1225" actId="12788"/>
          <ac:graphicFrameMkLst>
            <pc:docMk/>
            <pc:sldMk cId="1377015447" sldId="549"/>
            <ac:graphicFrameMk id="27" creationId="{3A5C8596-3AEE-A5A2-F5F0-30AFF3C16BDB}"/>
          </ac:graphicFrameMkLst>
        </pc:graphicFrameChg>
        <pc:graphicFrameChg chg="mod">
          <ac:chgData name="Shinenn K" userId="ec2293f8aad7a502" providerId="LiveId" clId="{6F9308F0-1342-4325-97A9-C3C87E0A8A66}" dt="2025-10-09T11:42:27.869" v="1226" actId="12788"/>
          <ac:graphicFrameMkLst>
            <pc:docMk/>
            <pc:sldMk cId="1377015447" sldId="549"/>
            <ac:graphicFrameMk id="29" creationId="{1B0AEFC7-92DF-0F92-5F17-B96755FDEFE8}"/>
          </ac:graphicFrameMkLst>
        </pc:graphicFrameChg>
        <pc:graphicFrameChg chg="mod">
          <ac:chgData name="Shinenn K" userId="ec2293f8aad7a502" providerId="LiveId" clId="{6F9308F0-1342-4325-97A9-C3C87E0A8A66}" dt="2025-10-09T11:42:32.473" v="1228" actId="12788"/>
          <ac:graphicFrameMkLst>
            <pc:docMk/>
            <pc:sldMk cId="1377015447" sldId="549"/>
            <ac:graphicFrameMk id="31" creationId="{BA4BB704-D221-B050-4797-0AF2984A5924}"/>
          </ac:graphicFrameMkLst>
        </pc:graphicFrameChg>
        <pc:graphicFrameChg chg="mod">
          <ac:chgData name="Shinenn K" userId="ec2293f8aad7a502" providerId="LiveId" clId="{6F9308F0-1342-4325-97A9-C3C87E0A8A66}" dt="2025-10-09T11:42:47.004" v="1241" actId="12788"/>
          <ac:graphicFrameMkLst>
            <pc:docMk/>
            <pc:sldMk cId="1377015447" sldId="549"/>
            <ac:graphicFrameMk id="33" creationId="{E4E58130-29D9-A226-CC6F-D5622D981663}"/>
          </ac:graphicFrameMkLst>
        </pc:graphicFrameChg>
        <pc:graphicFrameChg chg="mod">
          <ac:chgData name="Shinenn K" userId="ec2293f8aad7a502" providerId="LiveId" clId="{6F9308F0-1342-4325-97A9-C3C87E0A8A66}" dt="2025-10-09T11:42:22.844" v="1225" actId="12788"/>
          <ac:graphicFrameMkLst>
            <pc:docMk/>
            <pc:sldMk cId="1377015447" sldId="549"/>
            <ac:graphicFrameMk id="35" creationId="{22900C58-4968-3159-9231-EB00723DC65B}"/>
          </ac:graphicFrameMkLst>
        </pc:graphicFrameChg>
        <pc:graphicFrameChg chg="mod">
          <ac:chgData name="Shinenn K" userId="ec2293f8aad7a502" providerId="LiveId" clId="{6F9308F0-1342-4325-97A9-C3C87E0A8A66}" dt="2025-10-09T11:42:27.869" v="1226" actId="12788"/>
          <ac:graphicFrameMkLst>
            <pc:docMk/>
            <pc:sldMk cId="1377015447" sldId="549"/>
            <ac:graphicFrameMk id="37" creationId="{D414376E-F49E-2F69-CF46-0D7B5CCD1ABB}"/>
          </ac:graphicFrameMkLst>
        </pc:graphicFrameChg>
        <pc:graphicFrameChg chg="mod">
          <ac:chgData name="Shinenn K" userId="ec2293f8aad7a502" providerId="LiveId" clId="{6F9308F0-1342-4325-97A9-C3C87E0A8A66}" dt="2025-10-09T11:42:32.473" v="1228" actId="12788"/>
          <ac:graphicFrameMkLst>
            <pc:docMk/>
            <pc:sldMk cId="1377015447" sldId="549"/>
            <ac:graphicFrameMk id="39" creationId="{AC5B4E03-FC1D-1300-4B80-1E062CEE66C6}"/>
          </ac:graphicFrameMkLst>
        </pc:graphicFrameChg>
        <pc:graphicFrameChg chg="mod">
          <ac:chgData name="Shinenn K" userId="ec2293f8aad7a502" providerId="LiveId" clId="{6F9308F0-1342-4325-97A9-C3C87E0A8A66}" dt="2025-10-09T11:42:47.004" v="1241" actId="12788"/>
          <ac:graphicFrameMkLst>
            <pc:docMk/>
            <pc:sldMk cId="1377015447" sldId="549"/>
            <ac:graphicFrameMk id="41" creationId="{B8AA408A-914B-4631-A723-36D45EA28020}"/>
          </ac:graphicFrameMkLst>
        </pc:graphicFrameChg>
        <pc:graphicFrameChg chg="mod">
          <ac:chgData name="Shinenn K" userId="ec2293f8aad7a502" providerId="LiveId" clId="{6F9308F0-1342-4325-97A9-C3C87E0A8A66}" dt="2025-10-09T11:42:27.869" v="1226" actId="12788"/>
          <ac:graphicFrameMkLst>
            <pc:docMk/>
            <pc:sldMk cId="1377015447" sldId="549"/>
            <ac:graphicFrameMk id="43" creationId="{1C9E6593-2932-B0C1-9786-01E8E16EA26F}"/>
          </ac:graphicFrameMkLst>
        </pc:graphicFrameChg>
        <pc:graphicFrameChg chg="mod">
          <ac:chgData name="Shinenn K" userId="ec2293f8aad7a502" providerId="LiveId" clId="{6F9308F0-1342-4325-97A9-C3C87E0A8A66}" dt="2025-10-09T11:42:30.382" v="1227" actId="12788"/>
          <ac:graphicFrameMkLst>
            <pc:docMk/>
            <pc:sldMk cId="1377015447" sldId="549"/>
            <ac:graphicFrameMk id="45" creationId="{86CACADC-30CB-F17B-7926-21445D4E6E15}"/>
          </ac:graphicFrameMkLst>
        </pc:graphicFrameChg>
        <pc:graphicFrameChg chg="mod">
          <ac:chgData name="Shinenn K" userId="ec2293f8aad7a502" providerId="LiveId" clId="{6F9308F0-1342-4325-97A9-C3C87E0A8A66}" dt="2025-10-09T11:42:32.473" v="1228" actId="12788"/>
          <ac:graphicFrameMkLst>
            <pc:docMk/>
            <pc:sldMk cId="1377015447" sldId="549"/>
            <ac:graphicFrameMk id="47" creationId="{9AD4B580-B03D-5DAB-27F5-2BD766D78B71}"/>
          </ac:graphicFrameMkLst>
        </pc:graphicFrameChg>
        <pc:graphicFrameChg chg="mod">
          <ac:chgData name="Shinenn K" userId="ec2293f8aad7a502" providerId="LiveId" clId="{6F9308F0-1342-4325-97A9-C3C87E0A8A66}" dt="2025-10-09T11:42:34.566" v="1229" actId="12788"/>
          <ac:graphicFrameMkLst>
            <pc:docMk/>
            <pc:sldMk cId="1377015447" sldId="549"/>
            <ac:graphicFrameMk id="49" creationId="{E9202345-FF1D-1B3D-3BC6-094FDCEEEFD2}"/>
          </ac:graphicFrameMkLst>
        </pc:graphicFrameChg>
        <pc:graphicFrameChg chg="mod">
          <ac:chgData name="Shinenn K" userId="ec2293f8aad7a502" providerId="LiveId" clId="{6F9308F0-1342-4325-97A9-C3C87E0A8A66}" dt="2025-10-09T11:42:47.004" v="1241" actId="12788"/>
          <ac:graphicFrameMkLst>
            <pc:docMk/>
            <pc:sldMk cId="1377015447" sldId="549"/>
            <ac:graphicFrameMk id="51" creationId="{4672BBF7-C2EA-1BB6-C1E3-6C1F74FBE8FE}"/>
          </ac:graphicFrameMkLst>
        </pc:graphicFrameChg>
        <pc:graphicFrameChg chg="mod">
          <ac:chgData name="Shinenn K" userId="ec2293f8aad7a502" providerId="LiveId" clId="{6F9308F0-1342-4325-97A9-C3C87E0A8A66}" dt="2025-10-09T11:42:22.844" v="1225" actId="12788"/>
          <ac:graphicFrameMkLst>
            <pc:docMk/>
            <pc:sldMk cId="1377015447" sldId="549"/>
            <ac:graphicFrameMk id="53" creationId="{321AD418-95B1-FE44-6732-4634B9104EFB}"/>
          </ac:graphicFrameMkLst>
        </pc:graphicFrameChg>
      </pc:sldChg>
      <pc:sldChg chg="addSp modSp mod">
        <pc:chgData name="Shinenn K" userId="ec2293f8aad7a502" providerId="LiveId" clId="{6F9308F0-1342-4325-97A9-C3C87E0A8A66}" dt="2025-09-11T10:23:17.567" v="393" actId="1076"/>
        <pc:sldMkLst>
          <pc:docMk/>
          <pc:sldMk cId="1233259968" sldId="551"/>
        </pc:sldMkLst>
      </pc:sldChg>
      <pc:sldChg chg="addSp modSp mod">
        <pc:chgData name="Shinenn K" userId="ec2293f8aad7a502" providerId="LiveId" clId="{6F9308F0-1342-4325-97A9-C3C87E0A8A66}" dt="2025-10-09T11:30:57.257" v="1058" actId="12789"/>
        <pc:sldMkLst>
          <pc:docMk/>
          <pc:sldMk cId="532043853" sldId="552"/>
        </pc:sldMkLst>
        <pc:graphicFrameChg chg="mod">
          <ac:chgData name="Shinenn K" userId="ec2293f8aad7a502" providerId="LiveId" clId="{6F9308F0-1342-4325-97A9-C3C87E0A8A66}" dt="2025-10-09T11:30:10.302" v="1035" actId="12788"/>
          <ac:graphicFrameMkLst>
            <pc:docMk/>
            <pc:sldMk cId="532043853" sldId="552"/>
            <ac:graphicFrameMk id="3" creationId="{16AF0597-D2C9-4354-A9B1-EA3FDBAEC782}"/>
          </ac:graphicFrameMkLst>
        </pc:graphicFrameChg>
        <pc:graphicFrameChg chg="mod">
          <ac:chgData name="Shinenn K" userId="ec2293f8aad7a502" providerId="LiveId" clId="{6F9308F0-1342-4325-97A9-C3C87E0A8A66}" dt="2025-10-09T11:30:57.257" v="1058" actId="12789"/>
          <ac:graphicFrameMkLst>
            <pc:docMk/>
            <pc:sldMk cId="532043853" sldId="552"/>
            <ac:graphicFrameMk id="5" creationId="{BC584DE9-A921-127E-E5FE-308D5A6BEE3E}"/>
          </ac:graphicFrameMkLst>
        </pc:graphicFrameChg>
        <pc:graphicFrameChg chg="mod">
          <ac:chgData name="Shinenn K" userId="ec2293f8aad7a502" providerId="LiveId" clId="{6F9308F0-1342-4325-97A9-C3C87E0A8A66}" dt="2025-10-09T11:29:57.293" v="1033" actId="12788"/>
          <ac:graphicFrameMkLst>
            <pc:docMk/>
            <pc:sldMk cId="532043853" sldId="552"/>
            <ac:graphicFrameMk id="6" creationId="{6BB867B5-9978-6FCF-14B3-A82B7B7FFACA}"/>
          </ac:graphicFrameMkLst>
        </pc:graphicFrameChg>
        <pc:graphicFrameChg chg="mod">
          <ac:chgData name="Shinenn K" userId="ec2293f8aad7a502" providerId="LiveId" clId="{6F9308F0-1342-4325-97A9-C3C87E0A8A66}" dt="2025-10-09T11:30:30.577" v="1054" actId="1038"/>
          <ac:graphicFrameMkLst>
            <pc:docMk/>
            <pc:sldMk cId="532043853" sldId="552"/>
            <ac:graphicFrameMk id="7" creationId="{30C32E44-B916-ACC6-B00F-A13AC6B5D62B}"/>
          </ac:graphicFrameMkLst>
        </pc:graphicFrameChg>
        <pc:graphicFrameChg chg="mod">
          <ac:chgData name="Shinenn K" userId="ec2293f8aad7a502" providerId="LiveId" clId="{6F9308F0-1342-4325-97A9-C3C87E0A8A66}" dt="2025-10-09T11:29:54.742" v="1032" actId="12788"/>
          <ac:graphicFrameMkLst>
            <pc:docMk/>
            <pc:sldMk cId="532043853" sldId="552"/>
            <ac:graphicFrameMk id="8" creationId="{637CEF04-C414-8529-41F8-6EE7F7B62D6B}"/>
          </ac:graphicFrameMkLst>
        </pc:graphicFrameChg>
        <pc:graphicFrameChg chg="mod">
          <ac:chgData name="Shinenn K" userId="ec2293f8aad7a502" providerId="LiveId" clId="{6F9308F0-1342-4325-97A9-C3C87E0A8A66}" dt="2025-10-09T11:30:30.577" v="1054" actId="1038"/>
          <ac:graphicFrameMkLst>
            <pc:docMk/>
            <pc:sldMk cId="532043853" sldId="552"/>
            <ac:graphicFrameMk id="9" creationId="{A112EE56-5AF1-8E23-C2FE-C3B71F2E90EC}"/>
          </ac:graphicFrameMkLst>
        </pc:graphicFrameChg>
        <pc:graphicFrameChg chg="mod">
          <ac:chgData name="Shinenn K" userId="ec2293f8aad7a502" providerId="LiveId" clId="{6F9308F0-1342-4325-97A9-C3C87E0A8A66}" dt="2025-10-09T11:30:49.543" v="1056" actId="12789"/>
          <ac:graphicFrameMkLst>
            <pc:docMk/>
            <pc:sldMk cId="532043853" sldId="552"/>
            <ac:graphicFrameMk id="10" creationId="{98B1D5E7-B9CE-C456-D469-5E1F1B38C175}"/>
          </ac:graphicFrameMkLst>
        </pc:graphicFrameChg>
        <pc:graphicFrameChg chg="mod">
          <ac:chgData name="Shinenn K" userId="ec2293f8aad7a502" providerId="LiveId" clId="{6F9308F0-1342-4325-97A9-C3C87E0A8A66}" dt="2025-10-09T11:30:21.179" v="1039" actId="12788"/>
          <ac:graphicFrameMkLst>
            <pc:docMk/>
            <pc:sldMk cId="532043853" sldId="552"/>
            <ac:graphicFrameMk id="11" creationId="{2B94F689-EDC7-A7C9-7D23-D8F4AD65B4BC}"/>
          </ac:graphicFrameMkLst>
        </pc:graphicFrameChg>
        <pc:graphicFrameChg chg="mod">
          <ac:chgData name="Shinenn K" userId="ec2293f8aad7a502" providerId="LiveId" clId="{6F9308F0-1342-4325-97A9-C3C87E0A8A66}" dt="2025-10-09T11:30:49.543" v="1056" actId="12789"/>
          <ac:graphicFrameMkLst>
            <pc:docMk/>
            <pc:sldMk cId="532043853" sldId="552"/>
            <ac:graphicFrameMk id="12" creationId="{13AE074E-167E-082C-A06D-DA076AFE02AD}"/>
          </ac:graphicFrameMkLst>
        </pc:graphicFrameChg>
        <pc:graphicFrameChg chg="mod">
          <ac:chgData name="Shinenn K" userId="ec2293f8aad7a502" providerId="LiveId" clId="{6F9308F0-1342-4325-97A9-C3C87E0A8A66}" dt="2025-10-09T11:30:44.219" v="1055" actId="12789"/>
          <ac:graphicFrameMkLst>
            <pc:docMk/>
            <pc:sldMk cId="532043853" sldId="552"/>
            <ac:graphicFrameMk id="13" creationId="{9A765528-C259-BE43-52FB-5602B6016111}"/>
          </ac:graphicFrameMkLst>
        </pc:graphicFrameChg>
        <pc:graphicFrameChg chg="mod">
          <ac:chgData name="Shinenn K" userId="ec2293f8aad7a502" providerId="LiveId" clId="{6F9308F0-1342-4325-97A9-C3C87E0A8A66}" dt="2025-10-09T11:30:57.257" v="1058" actId="12789"/>
          <ac:graphicFrameMkLst>
            <pc:docMk/>
            <pc:sldMk cId="532043853" sldId="552"/>
            <ac:graphicFrameMk id="14" creationId="{3D917320-2BBB-DDD0-FB39-F816A4EC5B89}"/>
          </ac:graphicFrameMkLst>
        </pc:graphicFrameChg>
        <pc:graphicFrameChg chg="mod">
          <ac:chgData name="Shinenn K" userId="ec2293f8aad7a502" providerId="LiveId" clId="{6F9308F0-1342-4325-97A9-C3C87E0A8A66}" dt="2025-10-09T11:30:44.219" v="1055" actId="12789"/>
          <ac:graphicFrameMkLst>
            <pc:docMk/>
            <pc:sldMk cId="532043853" sldId="552"/>
            <ac:graphicFrameMk id="15" creationId="{8D93592E-E715-BD50-431A-87E0C8A140F2}"/>
          </ac:graphicFrameMkLst>
        </pc:graphicFrameChg>
        <pc:graphicFrameChg chg="mod">
          <ac:chgData name="Shinenn K" userId="ec2293f8aad7a502" providerId="LiveId" clId="{6F9308F0-1342-4325-97A9-C3C87E0A8A66}" dt="2025-10-09T11:30:17.374" v="1037" actId="12788"/>
          <ac:graphicFrameMkLst>
            <pc:docMk/>
            <pc:sldMk cId="532043853" sldId="552"/>
            <ac:graphicFrameMk id="16" creationId="{89C71471-72BA-01EF-27B2-4B13783BBE77}"/>
          </ac:graphicFrameMkLst>
        </pc:graphicFrameChg>
        <pc:graphicFrameChg chg="mod">
          <ac:chgData name="Shinenn K" userId="ec2293f8aad7a502" providerId="LiveId" clId="{6F9308F0-1342-4325-97A9-C3C87E0A8A66}" dt="2025-10-09T11:30:44.219" v="1055" actId="12789"/>
          <ac:graphicFrameMkLst>
            <pc:docMk/>
            <pc:sldMk cId="532043853" sldId="552"/>
            <ac:graphicFrameMk id="17" creationId="{CE1CBB85-5106-4D07-5C77-AEC6B9DDC135}"/>
          </ac:graphicFrameMkLst>
        </pc:graphicFrameChg>
        <pc:graphicFrameChg chg="mod">
          <ac:chgData name="Shinenn K" userId="ec2293f8aad7a502" providerId="LiveId" clId="{6F9308F0-1342-4325-97A9-C3C87E0A8A66}" dt="2025-10-09T11:30:57.257" v="1058" actId="12789"/>
          <ac:graphicFrameMkLst>
            <pc:docMk/>
            <pc:sldMk cId="532043853" sldId="552"/>
            <ac:graphicFrameMk id="18" creationId="{37B14A7A-7DF9-6265-4B16-58584E94390A}"/>
          </ac:graphicFrameMkLst>
        </pc:graphicFrameChg>
        <pc:graphicFrameChg chg="mod">
          <ac:chgData name="Shinenn K" userId="ec2293f8aad7a502" providerId="LiveId" clId="{6F9308F0-1342-4325-97A9-C3C87E0A8A66}" dt="2025-10-09T11:30:44.219" v="1055" actId="12789"/>
          <ac:graphicFrameMkLst>
            <pc:docMk/>
            <pc:sldMk cId="532043853" sldId="552"/>
            <ac:graphicFrameMk id="19" creationId="{F9679126-5C8C-E8D0-48CA-B29DC43203DD}"/>
          </ac:graphicFrameMkLst>
        </pc:graphicFrameChg>
        <pc:graphicFrameChg chg="mod">
          <ac:chgData name="Shinenn K" userId="ec2293f8aad7a502" providerId="LiveId" clId="{6F9308F0-1342-4325-97A9-C3C87E0A8A66}" dt="2025-10-09T11:30:19.541" v="1038" actId="12788"/>
          <ac:graphicFrameMkLst>
            <pc:docMk/>
            <pc:sldMk cId="532043853" sldId="552"/>
            <ac:graphicFrameMk id="20" creationId="{C011A0C9-069E-0898-D8A1-1F0AAAF23680}"/>
          </ac:graphicFrameMkLst>
        </pc:graphicFrameChg>
        <pc:graphicFrameChg chg="mod">
          <ac:chgData name="Shinenn K" userId="ec2293f8aad7a502" providerId="LiveId" clId="{6F9308F0-1342-4325-97A9-C3C87E0A8A66}" dt="2025-10-09T11:30:44.219" v="1055" actId="12789"/>
          <ac:graphicFrameMkLst>
            <pc:docMk/>
            <pc:sldMk cId="532043853" sldId="552"/>
            <ac:graphicFrameMk id="21" creationId="{421FD063-C9E2-A582-1F5E-061D0D194C14}"/>
          </ac:graphicFrameMkLst>
        </pc:graphicFrameChg>
        <pc:graphicFrameChg chg="add mod modGraphic">
          <ac:chgData name="Shinenn K" userId="ec2293f8aad7a502" providerId="LiveId" clId="{6F9308F0-1342-4325-97A9-C3C87E0A8A66}" dt="2025-10-09T11:30:44.219" v="1055" actId="12789"/>
          <ac:graphicFrameMkLst>
            <pc:docMk/>
            <pc:sldMk cId="532043853" sldId="552"/>
            <ac:graphicFrameMk id="22" creationId="{7EE890F5-B412-59DA-189D-D730AD0E32DF}"/>
          </ac:graphicFrameMkLst>
        </pc:graphicFrameChg>
        <pc:graphicFrameChg chg="mod">
          <ac:chgData name="Shinenn K" userId="ec2293f8aad7a502" providerId="LiveId" clId="{6F9308F0-1342-4325-97A9-C3C87E0A8A66}" dt="2025-10-09T11:30:44.219" v="1055" actId="12789"/>
          <ac:graphicFrameMkLst>
            <pc:docMk/>
            <pc:sldMk cId="532043853" sldId="552"/>
            <ac:graphicFrameMk id="23" creationId="{D74EC59F-6496-0EE6-5DA9-464CBBB4EFCD}"/>
          </ac:graphicFrameMkLst>
        </pc:graphicFrameChg>
        <pc:graphicFrameChg chg="mod">
          <ac:chgData name="Shinenn K" userId="ec2293f8aad7a502" providerId="LiveId" clId="{6F9308F0-1342-4325-97A9-C3C87E0A8A66}" dt="2025-10-09T11:30:44.219" v="1055" actId="12789"/>
          <ac:graphicFrameMkLst>
            <pc:docMk/>
            <pc:sldMk cId="532043853" sldId="552"/>
            <ac:graphicFrameMk id="25" creationId="{23014C0E-B9BA-FBD8-196C-926FB97AD57F}"/>
          </ac:graphicFrameMkLst>
        </pc:graphicFrameChg>
        <pc:graphicFrameChg chg="mod">
          <ac:chgData name="Shinenn K" userId="ec2293f8aad7a502" providerId="LiveId" clId="{6F9308F0-1342-4325-97A9-C3C87E0A8A66}" dt="2025-10-09T11:30:49.543" v="1056" actId="12789"/>
          <ac:graphicFrameMkLst>
            <pc:docMk/>
            <pc:sldMk cId="532043853" sldId="552"/>
            <ac:graphicFrameMk id="27" creationId="{9E7BBDBB-A13A-D882-20D1-C27C2FC0B2A1}"/>
          </ac:graphicFrameMkLst>
        </pc:graphicFrameChg>
        <pc:graphicFrameChg chg="mod">
          <ac:chgData name="Shinenn K" userId="ec2293f8aad7a502" providerId="LiveId" clId="{6F9308F0-1342-4325-97A9-C3C87E0A8A66}" dt="2025-10-09T11:30:49.543" v="1056" actId="12789"/>
          <ac:graphicFrameMkLst>
            <pc:docMk/>
            <pc:sldMk cId="532043853" sldId="552"/>
            <ac:graphicFrameMk id="29" creationId="{A599EBFC-98D8-DCC8-94F2-DA77CD73F9D8}"/>
          </ac:graphicFrameMkLst>
        </pc:graphicFrameChg>
        <pc:graphicFrameChg chg="mod">
          <ac:chgData name="Shinenn K" userId="ec2293f8aad7a502" providerId="LiveId" clId="{6F9308F0-1342-4325-97A9-C3C87E0A8A66}" dt="2025-10-09T11:30:49.543" v="1056" actId="12789"/>
          <ac:graphicFrameMkLst>
            <pc:docMk/>
            <pc:sldMk cId="532043853" sldId="552"/>
            <ac:graphicFrameMk id="31" creationId="{04927793-F0D2-A5D4-D437-BEAD0F4E5F8F}"/>
          </ac:graphicFrameMkLst>
        </pc:graphicFrameChg>
        <pc:graphicFrameChg chg="mod">
          <ac:chgData name="Shinenn K" userId="ec2293f8aad7a502" providerId="LiveId" clId="{6F9308F0-1342-4325-97A9-C3C87E0A8A66}" dt="2025-10-09T11:30:49.543" v="1056" actId="12789"/>
          <ac:graphicFrameMkLst>
            <pc:docMk/>
            <pc:sldMk cId="532043853" sldId="552"/>
            <ac:graphicFrameMk id="33" creationId="{07A62A71-28CC-5473-1034-D5C002606862}"/>
          </ac:graphicFrameMkLst>
        </pc:graphicFrameChg>
        <pc:graphicFrameChg chg="mod">
          <ac:chgData name="Shinenn K" userId="ec2293f8aad7a502" providerId="LiveId" clId="{6F9308F0-1342-4325-97A9-C3C87E0A8A66}" dt="2025-10-09T11:30:49.543" v="1056" actId="12789"/>
          <ac:graphicFrameMkLst>
            <pc:docMk/>
            <pc:sldMk cId="532043853" sldId="552"/>
            <ac:graphicFrameMk id="35" creationId="{D5991065-2EFB-A2A1-BF79-DABC9D457605}"/>
          </ac:graphicFrameMkLst>
        </pc:graphicFrameChg>
        <pc:graphicFrameChg chg="mod">
          <ac:chgData name="Shinenn K" userId="ec2293f8aad7a502" providerId="LiveId" clId="{6F9308F0-1342-4325-97A9-C3C87E0A8A66}" dt="2025-10-09T11:30:49.543" v="1056" actId="12789"/>
          <ac:graphicFrameMkLst>
            <pc:docMk/>
            <pc:sldMk cId="532043853" sldId="552"/>
            <ac:graphicFrameMk id="37" creationId="{F6DCBCDE-3691-F194-5FEB-5EB959C3DABE}"/>
          </ac:graphicFrameMkLst>
        </pc:graphicFrameChg>
        <pc:graphicFrameChg chg="mod">
          <ac:chgData name="Shinenn K" userId="ec2293f8aad7a502" providerId="LiveId" clId="{6F9308F0-1342-4325-97A9-C3C87E0A8A66}" dt="2025-10-09T11:30:53.489" v="1057" actId="12789"/>
          <ac:graphicFrameMkLst>
            <pc:docMk/>
            <pc:sldMk cId="532043853" sldId="552"/>
            <ac:graphicFrameMk id="39" creationId="{5A2CF8E2-B393-0E41-7D70-CF5261B43430}"/>
          </ac:graphicFrameMkLst>
        </pc:graphicFrameChg>
        <pc:graphicFrameChg chg="mod">
          <ac:chgData name="Shinenn K" userId="ec2293f8aad7a502" providerId="LiveId" clId="{6F9308F0-1342-4325-97A9-C3C87E0A8A66}" dt="2025-10-09T11:30:53.489" v="1057" actId="12789"/>
          <ac:graphicFrameMkLst>
            <pc:docMk/>
            <pc:sldMk cId="532043853" sldId="552"/>
            <ac:graphicFrameMk id="41" creationId="{8A76F695-9AB8-2778-999E-ACB2A686832B}"/>
          </ac:graphicFrameMkLst>
        </pc:graphicFrameChg>
        <pc:graphicFrameChg chg="mod">
          <ac:chgData name="Shinenn K" userId="ec2293f8aad7a502" providerId="LiveId" clId="{6F9308F0-1342-4325-97A9-C3C87E0A8A66}" dt="2025-10-09T11:30:53.489" v="1057" actId="12789"/>
          <ac:graphicFrameMkLst>
            <pc:docMk/>
            <pc:sldMk cId="532043853" sldId="552"/>
            <ac:graphicFrameMk id="43" creationId="{1610ABB7-F791-A7B0-C85D-5571EA1EB32E}"/>
          </ac:graphicFrameMkLst>
        </pc:graphicFrameChg>
        <pc:graphicFrameChg chg="mod">
          <ac:chgData name="Shinenn K" userId="ec2293f8aad7a502" providerId="LiveId" clId="{6F9308F0-1342-4325-97A9-C3C87E0A8A66}" dt="2025-10-09T11:30:53.489" v="1057" actId="12789"/>
          <ac:graphicFrameMkLst>
            <pc:docMk/>
            <pc:sldMk cId="532043853" sldId="552"/>
            <ac:graphicFrameMk id="45" creationId="{3BDF328A-69FA-267F-29B4-2A83ED8EB375}"/>
          </ac:graphicFrameMkLst>
        </pc:graphicFrameChg>
        <pc:graphicFrameChg chg="mod">
          <ac:chgData name="Shinenn K" userId="ec2293f8aad7a502" providerId="LiveId" clId="{6F9308F0-1342-4325-97A9-C3C87E0A8A66}" dt="2025-10-09T11:30:53.489" v="1057" actId="12789"/>
          <ac:graphicFrameMkLst>
            <pc:docMk/>
            <pc:sldMk cId="532043853" sldId="552"/>
            <ac:graphicFrameMk id="47" creationId="{B910115F-CF5F-E7AF-11A9-EA28028B30CA}"/>
          </ac:graphicFrameMkLst>
        </pc:graphicFrameChg>
        <pc:graphicFrameChg chg="mod">
          <ac:chgData name="Shinenn K" userId="ec2293f8aad7a502" providerId="LiveId" clId="{6F9308F0-1342-4325-97A9-C3C87E0A8A66}" dt="2025-10-09T11:30:53.489" v="1057" actId="12789"/>
          <ac:graphicFrameMkLst>
            <pc:docMk/>
            <pc:sldMk cId="532043853" sldId="552"/>
            <ac:graphicFrameMk id="49" creationId="{18382100-B106-0009-3080-069883209576}"/>
          </ac:graphicFrameMkLst>
        </pc:graphicFrameChg>
        <pc:graphicFrameChg chg="mod">
          <ac:chgData name="Shinenn K" userId="ec2293f8aad7a502" providerId="LiveId" clId="{6F9308F0-1342-4325-97A9-C3C87E0A8A66}" dt="2025-10-09T11:30:53.489" v="1057" actId="12789"/>
          <ac:graphicFrameMkLst>
            <pc:docMk/>
            <pc:sldMk cId="532043853" sldId="552"/>
            <ac:graphicFrameMk id="51" creationId="{389B57AC-5DCA-977E-97B7-E43878109288}"/>
          </ac:graphicFrameMkLst>
        </pc:graphicFrameChg>
        <pc:graphicFrameChg chg="mod">
          <ac:chgData name="Shinenn K" userId="ec2293f8aad7a502" providerId="LiveId" clId="{6F9308F0-1342-4325-97A9-C3C87E0A8A66}" dt="2025-10-09T11:30:53.489" v="1057" actId="12789"/>
          <ac:graphicFrameMkLst>
            <pc:docMk/>
            <pc:sldMk cId="532043853" sldId="552"/>
            <ac:graphicFrameMk id="53" creationId="{C26B193A-74B7-D28D-5FE2-B35566A233EF}"/>
          </ac:graphicFrameMkLst>
        </pc:graphicFrameChg>
        <pc:graphicFrameChg chg="mod">
          <ac:chgData name="Shinenn K" userId="ec2293f8aad7a502" providerId="LiveId" clId="{6F9308F0-1342-4325-97A9-C3C87E0A8A66}" dt="2025-10-09T11:30:57.257" v="1058" actId="12789"/>
          <ac:graphicFrameMkLst>
            <pc:docMk/>
            <pc:sldMk cId="532043853" sldId="552"/>
            <ac:graphicFrameMk id="55" creationId="{DDFFC41B-C0C5-2200-8CE1-FC8EB2DFCCEA}"/>
          </ac:graphicFrameMkLst>
        </pc:graphicFrameChg>
        <pc:graphicFrameChg chg="mod">
          <ac:chgData name="Shinenn K" userId="ec2293f8aad7a502" providerId="LiveId" clId="{6F9308F0-1342-4325-97A9-C3C87E0A8A66}" dt="2025-10-09T11:30:57.257" v="1058" actId="12789"/>
          <ac:graphicFrameMkLst>
            <pc:docMk/>
            <pc:sldMk cId="532043853" sldId="552"/>
            <ac:graphicFrameMk id="57" creationId="{22E8ECF6-A2B4-B32D-A4B4-34814D10B23C}"/>
          </ac:graphicFrameMkLst>
        </pc:graphicFrameChg>
        <pc:graphicFrameChg chg="mod">
          <ac:chgData name="Shinenn K" userId="ec2293f8aad7a502" providerId="LiveId" clId="{6F9308F0-1342-4325-97A9-C3C87E0A8A66}" dt="2025-10-09T11:30:57.257" v="1058" actId="12789"/>
          <ac:graphicFrameMkLst>
            <pc:docMk/>
            <pc:sldMk cId="532043853" sldId="552"/>
            <ac:graphicFrameMk id="59" creationId="{C55E59FC-880F-605F-5A9A-D07FC1E179FE}"/>
          </ac:graphicFrameMkLst>
        </pc:graphicFrameChg>
        <pc:graphicFrameChg chg="mod">
          <ac:chgData name="Shinenn K" userId="ec2293f8aad7a502" providerId="LiveId" clId="{6F9308F0-1342-4325-97A9-C3C87E0A8A66}" dt="2025-10-09T11:30:57.257" v="1058" actId="12789"/>
          <ac:graphicFrameMkLst>
            <pc:docMk/>
            <pc:sldMk cId="532043853" sldId="552"/>
            <ac:graphicFrameMk id="61" creationId="{C7AEA183-33A9-5598-5EF6-E2C54D64CFDC}"/>
          </ac:graphicFrameMkLst>
        </pc:graphicFrameChg>
        <pc:graphicFrameChg chg="mod">
          <ac:chgData name="Shinenn K" userId="ec2293f8aad7a502" providerId="LiveId" clId="{6F9308F0-1342-4325-97A9-C3C87E0A8A66}" dt="2025-10-09T11:30:57.257" v="1058" actId="12789"/>
          <ac:graphicFrameMkLst>
            <pc:docMk/>
            <pc:sldMk cId="532043853" sldId="552"/>
            <ac:graphicFrameMk id="63" creationId="{D27DC209-3F0E-8573-3694-FE658DDED053}"/>
          </ac:graphicFrameMkLst>
        </pc:graphicFrameChg>
      </pc:sldChg>
      <pc:sldChg chg="modSp mod">
        <pc:chgData name="Shinenn K" userId="ec2293f8aad7a502" providerId="LiveId" clId="{6F9308F0-1342-4325-97A9-C3C87E0A8A66}" dt="2025-10-19T11:17:39.042" v="1265" actId="207"/>
        <pc:sldMkLst>
          <pc:docMk/>
          <pc:sldMk cId="687910146" sldId="774"/>
        </pc:sldMkLst>
        <pc:spChg chg="mod">
          <ac:chgData name="Shinenn K" userId="ec2293f8aad7a502" providerId="LiveId" clId="{6F9308F0-1342-4325-97A9-C3C87E0A8A66}" dt="2025-10-19T11:17:39.042" v="1265" actId="207"/>
          <ac:spMkLst>
            <pc:docMk/>
            <pc:sldMk cId="687910146" sldId="774"/>
            <ac:spMk id="3" creationId="{A4359745-2ACE-DBAB-4C18-CF31A41E538D}"/>
          </ac:spMkLst>
        </pc:spChg>
      </pc:sldChg>
      <pc:sldChg chg="modSp add mod">
        <pc:chgData name="Shinenn K" userId="ec2293f8aad7a502" providerId="LiveId" clId="{6F9308F0-1342-4325-97A9-C3C87E0A8A66}" dt="2025-09-11T10:02:55.402" v="29" actId="20577"/>
        <pc:sldMkLst>
          <pc:docMk/>
          <pc:sldMk cId="3538308636" sldId="857"/>
        </pc:sldMkLst>
      </pc:sldChg>
      <pc:sldChg chg="modSp add mod">
        <pc:chgData name="Shinenn K" userId="ec2293f8aad7a502" providerId="LiveId" clId="{6F9308F0-1342-4325-97A9-C3C87E0A8A66}" dt="2025-09-11T10:04:58.565" v="135" actId="1038"/>
        <pc:sldMkLst>
          <pc:docMk/>
          <pc:sldMk cId="3814569927" sldId="858"/>
        </pc:sldMkLst>
      </pc:sldChg>
      <pc:sldChg chg="modSp add mod">
        <pc:chgData name="Shinenn K" userId="ec2293f8aad7a502" providerId="LiveId" clId="{6F9308F0-1342-4325-97A9-C3C87E0A8A66}" dt="2025-09-11T10:09:15.003" v="187" actId="20577"/>
        <pc:sldMkLst>
          <pc:docMk/>
          <pc:sldMk cId="1330429050" sldId="859"/>
        </pc:sldMkLst>
      </pc:sldChg>
      <pc:sldChg chg="modSp add mod">
        <pc:chgData name="Shinenn K" userId="ec2293f8aad7a502" providerId="LiveId" clId="{6F9308F0-1342-4325-97A9-C3C87E0A8A66}" dt="2025-09-11T10:18:02.508" v="277" actId="20577"/>
        <pc:sldMkLst>
          <pc:docMk/>
          <pc:sldMk cId="2704059564" sldId="860"/>
        </pc:sldMkLst>
      </pc:sldChg>
      <pc:sldChg chg="modSp add mod">
        <pc:chgData name="Shinenn K" userId="ec2293f8aad7a502" providerId="LiveId" clId="{6F9308F0-1342-4325-97A9-C3C87E0A8A66}" dt="2025-09-11T10:19:49.586" v="296" actId="20577"/>
        <pc:sldMkLst>
          <pc:docMk/>
          <pc:sldMk cId="3930920899" sldId="861"/>
        </pc:sldMkLst>
      </pc:sldChg>
      <pc:sldChg chg="modSp add mod">
        <pc:chgData name="Shinenn K" userId="ec2293f8aad7a502" providerId="LiveId" clId="{6F9308F0-1342-4325-97A9-C3C87E0A8A66}" dt="2025-09-11T10:21:40.758" v="382" actId="207"/>
        <pc:sldMkLst>
          <pc:docMk/>
          <pc:sldMk cId="2384130087" sldId="862"/>
        </pc:sldMkLst>
      </pc:sldChg>
      <pc:sldChg chg="modSp add mod">
        <pc:chgData name="Shinenn K" userId="ec2293f8aad7a502" providerId="LiveId" clId="{6F9308F0-1342-4325-97A9-C3C87E0A8A66}" dt="2025-09-19T06:00:23.550" v="423" actId="20577"/>
        <pc:sldMkLst>
          <pc:docMk/>
          <pc:sldMk cId="1270307176" sldId="863"/>
        </pc:sldMkLst>
        <pc:spChg chg="mod">
          <ac:chgData name="Shinenn K" userId="ec2293f8aad7a502" providerId="LiveId" clId="{6F9308F0-1342-4325-97A9-C3C87E0A8A66}" dt="2025-09-19T06:00:23.550" v="423" actId="20577"/>
          <ac:spMkLst>
            <pc:docMk/>
            <pc:sldMk cId="1270307176" sldId="863"/>
            <ac:spMk id="4" creationId="{028F2977-A810-DAFA-732E-0555C61212B0}"/>
          </ac:spMkLst>
        </pc:spChg>
      </pc:sldChg>
      <pc:sldChg chg="modSp add mod">
        <pc:chgData name="Shinenn K" userId="ec2293f8aad7a502" providerId="LiveId" clId="{6F9308F0-1342-4325-97A9-C3C87E0A8A66}" dt="2025-09-19T06:01:47.744" v="493" actId="404"/>
        <pc:sldMkLst>
          <pc:docMk/>
          <pc:sldMk cId="3904890850" sldId="864"/>
        </pc:sldMkLst>
        <pc:spChg chg="mod">
          <ac:chgData name="Shinenn K" userId="ec2293f8aad7a502" providerId="LiveId" clId="{6F9308F0-1342-4325-97A9-C3C87E0A8A66}" dt="2025-09-19T06:00:37.667" v="440" actId="20577"/>
          <ac:spMkLst>
            <pc:docMk/>
            <pc:sldMk cId="3904890850" sldId="864"/>
            <ac:spMk id="3" creationId="{E550809F-FC62-88D6-F268-AD359F8BEDC8}"/>
          </ac:spMkLst>
        </pc:spChg>
        <pc:spChg chg="mod">
          <ac:chgData name="Shinenn K" userId="ec2293f8aad7a502" providerId="LiveId" clId="{6F9308F0-1342-4325-97A9-C3C87E0A8A66}" dt="2025-09-19T06:01:47.744" v="493" actId="404"/>
          <ac:spMkLst>
            <pc:docMk/>
            <pc:sldMk cId="3904890850" sldId="864"/>
            <ac:spMk id="4" creationId="{648F7DF8-FEEE-105F-CB38-B3550331A2E0}"/>
          </ac:spMkLst>
        </pc:spChg>
      </pc:sldChg>
      <pc:sldChg chg="modSp add mod">
        <pc:chgData name="Shinenn K" userId="ec2293f8aad7a502" providerId="LiveId" clId="{6F9308F0-1342-4325-97A9-C3C87E0A8A66}" dt="2025-09-24T08:57:48.399" v="529" actId="20577"/>
        <pc:sldMkLst>
          <pc:docMk/>
          <pc:sldMk cId="992659254" sldId="865"/>
        </pc:sldMkLst>
        <pc:spChg chg="mod">
          <ac:chgData name="Shinenn K" userId="ec2293f8aad7a502" providerId="LiveId" clId="{6F9308F0-1342-4325-97A9-C3C87E0A8A66}" dt="2025-09-24T08:57:48.399" v="529" actId="20577"/>
          <ac:spMkLst>
            <pc:docMk/>
            <pc:sldMk cId="992659254" sldId="865"/>
            <ac:spMk id="4" creationId="{76C9F349-ADE1-8108-7C8D-CE2283CC5180}"/>
          </ac:spMkLst>
        </pc:spChg>
      </pc:sldChg>
      <pc:sldChg chg="modSp add mod">
        <pc:chgData name="Shinenn K" userId="ec2293f8aad7a502" providerId="LiveId" clId="{6F9308F0-1342-4325-97A9-C3C87E0A8A66}" dt="2025-09-24T08:59:00.167" v="592" actId="207"/>
        <pc:sldMkLst>
          <pc:docMk/>
          <pc:sldMk cId="2426537371" sldId="866"/>
        </pc:sldMkLst>
        <pc:spChg chg="mod">
          <ac:chgData name="Shinenn K" userId="ec2293f8aad7a502" providerId="LiveId" clId="{6F9308F0-1342-4325-97A9-C3C87E0A8A66}" dt="2025-09-24T08:57:57.245" v="551" actId="27636"/>
          <ac:spMkLst>
            <pc:docMk/>
            <pc:sldMk cId="2426537371" sldId="866"/>
            <ac:spMk id="3" creationId="{FED96558-21AD-B328-F169-DB34F72D4289}"/>
          </ac:spMkLst>
        </pc:spChg>
        <pc:spChg chg="mod">
          <ac:chgData name="Shinenn K" userId="ec2293f8aad7a502" providerId="LiveId" clId="{6F9308F0-1342-4325-97A9-C3C87E0A8A66}" dt="2025-09-24T08:59:00.167" v="592" actId="207"/>
          <ac:spMkLst>
            <pc:docMk/>
            <pc:sldMk cId="2426537371" sldId="866"/>
            <ac:spMk id="4" creationId="{513C75BB-F7B1-58B6-2E1A-41C1633FE25A}"/>
          </ac:spMkLst>
        </pc:spChg>
      </pc:sldChg>
      <pc:sldChg chg="modSp add mod">
        <pc:chgData name="Shinenn K" userId="ec2293f8aad7a502" providerId="LiveId" clId="{6F9308F0-1342-4325-97A9-C3C87E0A8A66}" dt="2025-09-24T09:06:44.503" v="638" actId="20577"/>
        <pc:sldMkLst>
          <pc:docMk/>
          <pc:sldMk cId="1484142921" sldId="867"/>
        </pc:sldMkLst>
        <pc:spChg chg="mod">
          <ac:chgData name="Shinenn K" userId="ec2293f8aad7a502" providerId="LiveId" clId="{6F9308F0-1342-4325-97A9-C3C87E0A8A66}" dt="2025-09-24T09:06:44.503" v="638" actId="20577"/>
          <ac:spMkLst>
            <pc:docMk/>
            <pc:sldMk cId="1484142921" sldId="867"/>
            <ac:spMk id="4" creationId="{109C26AA-7395-49D2-3803-11562A7C7D78}"/>
          </ac:spMkLst>
        </pc:spChg>
      </pc:sldChg>
      <pc:sldChg chg="modSp add mod">
        <pc:chgData name="Shinenn K" userId="ec2293f8aad7a502" providerId="LiveId" clId="{6F9308F0-1342-4325-97A9-C3C87E0A8A66}" dt="2025-09-24T09:08:37.775" v="705" actId="207"/>
        <pc:sldMkLst>
          <pc:docMk/>
          <pc:sldMk cId="3579752655" sldId="868"/>
        </pc:sldMkLst>
        <pc:spChg chg="mod">
          <ac:chgData name="Shinenn K" userId="ec2293f8aad7a502" providerId="LiveId" clId="{6F9308F0-1342-4325-97A9-C3C87E0A8A66}" dt="2025-09-24T09:07:00.049" v="664" actId="27636"/>
          <ac:spMkLst>
            <pc:docMk/>
            <pc:sldMk cId="3579752655" sldId="868"/>
            <ac:spMk id="2" creationId="{E3320FF5-7D4D-01A7-5191-C760ABD84F29}"/>
          </ac:spMkLst>
        </pc:spChg>
        <pc:spChg chg="mod">
          <ac:chgData name="Shinenn K" userId="ec2293f8aad7a502" providerId="LiveId" clId="{6F9308F0-1342-4325-97A9-C3C87E0A8A66}" dt="2025-09-24T09:08:37.775" v="705" actId="207"/>
          <ac:spMkLst>
            <pc:docMk/>
            <pc:sldMk cId="3579752655" sldId="868"/>
            <ac:spMk id="3" creationId="{1C4314F0-4703-BB10-8A63-126B350023F4}"/>
          </ac:spMkLst>
        </pc:spChg>
      </pc:sldChg>
      <pc:sldChg chg="modSp add mod">
        <pc:chgData name="Shinenn K" userId="ec2293f8aad7a502" providerId="LiveId" clId="{6F9308F0-1342-4325-97A9-C3C87E0A8A66}" dt="2025-09-24T09:12:45.117" v="758" actId="20577"/>
        <pc:sldMkLst>
          <pc:docMk/>
          <pc:sldMk cId="376951056" sldId="869"/>
        </pc:sldMkLst>
        <pc:spChg chg="mod">
          <ac:chgData name="Shinenn K" userId="ec2293f8aad7a502" providerId="LiveId" clId="{6F9308F0-1342-4325-97A9-C3C87E0A8A66}" dt="2025-09-24T09:12:45.117" v="758" actId="20577"/>
          <ac:spMkLst>
            <pc:docMk/>
            <pc:sldMk cId="376951056" sldId="869"/>
            <ac:spMk id="4" creationId="{E2CFB357-3A08-5A7B-BD90-8E2917A6348A}"/>
          </ac:spMkLst>
        </pc:spChg>
      </pc:sldChg>
      <pc:sldChg chg="modSp add mod">
        <pc:chgData name="Shinenn K" userId="ec2293f8aad7a502" providerId="LiveId" clId="{6F9308F0-1342-4325-97A9-C3C87E0A8A66}" dt="2025-09-24T09:18:59.538" v="859" actId="404"/>
        <pc:sldMkLst>
          <pc:docMk/>
          <pc:sldMk cId="3978987355" sldId="870"/>
        </pc:sldMkLst>
        <pc:spChg chg="mod">
          <ac:chgData name="Shinenn K" userId="ec2293f8aad7a502" providerId="LiveId" clId="{6F9308F0-1342-4325-97A9-C3C87E0A8A66}" dt="2025-09-24T09:13:02.599" v="775" actId="14100"/>
          <ac:spMkLst>
            <pc:docMk/>
            <pc:sldMk cId="3978987355" sldId="870"/>
            <ac:spMk id="2" creationId="{A2449BBC-50EA-8A76-E658-C7D6A1DDEA59}"/>
          </ac:spMkLst>
        </pc:spChg>
        <pc:spChg chg="mod">
          <ac:chgData name="Shinenn K" userId="ec2293f8aad7a502" providerId="LiveId" clId="{6F9308F0-1342-4325-97A9-C3C87E0A8A66}" dt="2025-09-24T09:18:59.538" v="859" actId="404"/>
          <ac:spMkLst>
            <pc:docMk/>
            <pc:sldMk cId="3978987355" sldId="870"/>
            <ac:spMk id="3" creationId="{132885B1-6C59-1C59-09B9-AB357F50382A}"/>
          </ac:spMkLst>
        </pc:spChg>
      </pc:sldChg>
      <pc:sldChg chg="modSp add mod">
        <pc:chgData name="Shinenn K" userId="ec2293f8aad7a502" providerId="LiveId" clId="{6F9308F0-1342-4325-97A9-C3C87E0A8A66}" dt="2025-10-09T11:22:21.992" v="886" actId="20577"/>
        <pc:sldMkLst>
          <pc:docMk/>
          <pc:sldMk cId="193365334" sldId="871"/>
        </pc:sldMkLst>
        <pc:spChg chg="mod">
          <ac:chgData name="Shinenn K" userId="ec2293f8aad7a502" providerId="LiveId" clId="{6F9308F0-1342-4325-97A9-C3C87E0A8A66}" dt="2025-10-09T11:22:21.992" v="886" actId="20577"/>
          <ac:spMkLst>
            <pc:docMk/>
            <pc:sldMk cId="193365334" sldId="871"/>
            <ac:spMk id="4" creationId="{A55FC938-1218-8CB0-5B45-B6811EC2C6AD}"/>
          </ac:spMkLst>
        </pc:spChg>
      </pc:sldChg>
      <pc:sldChg chg="modSp add mod">
        <pc:chgData name="Shinenn K" userId="ec2293f8aad7a502" providerId="LiveId" clId="{6F9308F0-1342-4325-97A9-C3C87E0A8A66}" dt="2025-10-09T11:23:47.457" v="954" actId="207"/>
        <pc:sldMkLst>
          <pc:docMk/>
          <pc:sldMk cId="324030202" sldId="872"/>
        </pc:sldMkLst>
        <pc:spChg chg="mod">
          <ac:chgData name="Shinenn K" userId="ec2293f8aad7a502" providerId="LiveId" clId="{6F9308F0-1342-4325-97A9-C3C87E0A8A66}" dt="2025-10-09T11:22:28.130" v="898" actId="20577"/>
          <ac:spMkLst>
            <pc:docMk/>
            <pc:sldMk cId="324030202" sldId="872"/>
            <ac:spMk id="3" creationId="{8DC6088A-0BF0-83EE-4CD8-A5A0E8521CD8}"/>
          </ac:spMkLst>
        </pc:spChg>
        <pc:spChg chg="mod">
          <ac:chgData name="Shinenn K" userId="ec2293f8aad7a502" providerId="LiveId" clId="{6F9308F0-1342-4325-97A9-C3C87E0A8A66}" dt="2025-10-09T11:23:47.457" v="954" actId="207"/>
          <ac:spMkLst>
            <pc:docMk/>
            <pc:sldMk cId="324030202" sldId="872"/>
            <ac:spMk id="4" creationId="{514D1705-909D-8680-8E1C-FD92DA90295F}"/>
          </ac:spMkLst>
        </pc:spChg>
      </pc:sldChg>
      <pc:sldChg chg="modSp add mod">
        <pc:chgData name="Shinenn K" userId="ec2293f8aad7a502" providerId="LiveId" clId="{6F9308F0-1342-4325-97A9-C3C87E0A8A66}" dt="2025-10-09T11:34:57.420" v="1061" actId="20577"/>
        <pc:sldMkLst>
          <pc:docMk/>
          <pc:sldMk cId="1587784037" sldId="873"/>
        </pc:sldMkLst>
        <pc:spChg chg="mod">
          <ac:chgData name="Shinenn K" userId="ec2293f8aad7a502" providerId="LiveId" clId="{6F9308F0-1342-4325-97A9-C3C87E0A8A66}" dt="2025-10-09T11:34:57.420" v="1061" actId="20577"/>
          <ac:spMkLst>
            <pc:docMk/>
            <pc:sldMk cId="1587784037" sldId="873"/>
            <ac:spMk id="4" creationId="{F6CD232F-E9C1-E22D-738F-C5AB551DCCDC}"/>
          </ac:spMkLst>
        </pc:spChg>
      </pc:sldChg>
      <pc:sldChg chg="modSp add mod">
        <pc:chgData name="Shinenn K" userId="ec2293f8aad7a502" providerId="LiveId" clId="{6F9308F0-1342-4325-97A9-C3C87E0A8A66}" dt="2025-10-09T11:36:44.036" v="1109" actId="403"/>
        <pc:sldMkLst>
          <pc:docMk/>
          <pc:sldMk cId="2707587796" sldId="874"/>
        </pc:sldMkLst>
        <pc:spChg chg="mod">
          <ac:chgData name="Shinenn K" userId="ec2293f8aad7a502" providerId="LiveId" clId="{6F9308F0-1342-4325-97A9-C3C87E0A8A66}" dt="2025-10-09T11:35:04.147" v="1065" actId="27636"/>
          <ac:spMkLst>
            <pc:docMk/>
            <pc:sldMk cId="2707587796" sldId="874"/>
            <ac:spMk id="2" creationId="{8EE1E53B-9317-4008-4139-BE21597608CB}"/>
          </ac:spMkLst>
        </pc:spChg>
        <pc:spChg chg="mod">
          <ac:chgData name="Shinenn K" userId="ec2293f8aad7a502" providerId="LiveId" clId="{6F9308F0-1342-4325-97A9-C3C87E0A8A66}" dt="2025-10-09T11:36:44.036" v="1109" actId="403"/>
          <ac:spMkLst>
            <pc:docMk/>
            <pc:sldMk cId="2707587796" sldId="874"/>
            <ac:spMk id="3" creationId="{30A1CD06-0D89-BF4B-4E83-5CF14C5E00BD}"/>
          </ac:spMkLst>
        </pc:spChg>
      </pc:sldChg>
    </pc:docChg>
  </pc:docChgLst>
  <pc:docChgLst>
    <pc:chgData name="Shinenn K" userId="ec2293f8aad7a502" providerId="LiveId" clId="{51C8E5CE-204D-4F5B-8782-83238DEEF7E9}"/>
    <pc:docChg chg="undo redo custSel addSld delSld modSld addMainMaster delMainMaster modMainMaster">
      <pc:chgData name="Shinenn K" userId="ec2293f8aad7a502" providerId="LiveId" clId="{51C8E5CE-204D-4F5B-8782-83238DEEF7E9}" dt="2024-05-25T08:52:12.306" v="1103" actId="6549"/>
      <pc:docMkLst>
        <pc:docMk/>
      </pc:docMkLst>
      <pc:sldChg chg="mod modClrScheme chgLayout">
        <pc:chgData name="Shinenn K" userId="ec2293f8aad7a502" providerId="LiveId" clId="{51C8E5CE-204D-4F5B-8782-83238DEEF7E9}" dt="2024-05-24T09:51:41.328" v="342" actId="700"/>
        <pc:sldMkLst>
          <pc:docMk/>
          <pc:sldMk cId="2933318405" sldId="282"/>
        </pc:sldMkLst>
      </pc:sldChg>
      <pc:sldChg chg="modSp mod">
        <pc:chgData name="Shinenn K" userId="ec2293f8aad7a502" providerId="LiveId" clId="{51C8E5CE-204D-4F5B-8782-83238DEEF7E9}" dt="2024-05-24T12:56:49.163" v="344"/>
        <pc:sldMkLst>
          <pc:docMk/>
          <pc:sldMk cId="564891018" sldId="284"/>
        </pc:sldMkLst>
      </pc:sldChg>
      <pc:sldChg chg="addSp delSp modSp mod modClrScheme chgLayout">
        <pc:chgData name="Shinenn K" userId="ec2293f8aad7a502" providerId="LiveId" clId="{51C8E5CE-204D-4F5B-8782-83238DEEF7E9}" dt="2024-05-24T13:06:07.813" v="457" actId="14100"/>
        <pc:sldMkLst>
          <pc:docMk/>
          <pc:sldMk cId="2271009037" sldId="285"/>
        </pc:sldMkLst>
      </pc:sldChg>
      <pc:sldChg chg="modSp mod">
        <pc:chgData name="Shinenn K" userId="ec2293f8aad7a502" providerId="LiveId" clId="{51C8E5CE-204D-4F5B-8782-83238DEEF7E9}" dt="2024-05-24T13:20:52.203" v="698" actId="14100"/>
        <pc:sldMkLst>
          <pc:docMk/>
          <pc:sldMk cId="1939158276" sldId="286"/>
        </pc:sldMkLst>
      </pc:sldChg>
      <pc:sldChg chg="addSp modSp mod chgLayout">
        <pc:chgData name="Shinenn K" userId="ec2293f8aad7a502" providerId="LiveId" clId="{51C8E5CE-204D-4F5B-8782-83238DEEF7E9}" dt="2024-05-24T13:22:58.387" v="712" actId="1038"/>
        <pc:sldMkLst>
          <pc:docMk/>
          <pc:sldMk cId="4035081107" sldId="287"/>
        </pc:sldMkLst>
      </pc:sldChg>
      <pc:sldChg chg="modSp mod chgLayout">
        <pc:chgData name="Shinenn K" userId="ec2293f8aad7a502" providerId="LiveId" clId="{51C8E5CE-204D-4F5B-8782-83238DEEF7E9}" dt="2024-05-24T09:36:52.102" v="239" actId="27636"/>
        <pc:sldMkLst>
          <pc:docMk/>
          <pc:sldMk cId="1253449210" sldId="288"/>
        </pc:sldMkLst>
      </pc:sldChg>
      <pc:sldChg chg="modSp mod">
        <pc:chgData name="Shinenn K" userId="ec2293f8aad7a502" providerId="LiveId" clId="{51C8E5CE-204D-4F5B-8782-83238DEEF7E9}" dt="2024-05-24T09:41:47.612" v="341" actId="14100"/>
        <pc:sldMkLst>
          <pc:docMk/>
          <pc:sldMk cId="3932555564" sldId="289"/>
        </pc:sldMkLst>
      </pc:sldChg>
      <pc:sldChg chg="add">
        <pc:chgData name="Shinenn K" userId="ec2293f8aad7a502" providerId="LiveId" clId="{51C8E5CE-204D-4F5B-8782-83238DEEF7E9}" dt="2024-05-24T12:57:54.303" v="345"/>
        <pc:sldMkLst>
          <pc:docMk/>
          <pc:sldMk cId="637934541" sldId="293"/>
        </pc:sldMkLst>
      </pc:sldChg>
      <pc:sldChg chg="add">
        <pc:chgData name="Shinenn K" userId="ec2293f8aad7a502" providerId="LiveId" clId="{51C8E5CE-204D-4F5B-8782-83238DEEF7E9}" dt="2024-05-24T12:57:54.303" v="345"/>
        <pc:sldMkLst>
          <pc:docMk/>
          <pc:sldMk cId="770272988" sldId="294"/>
        </pc:sldMkLst>
      </pc:sldChg>
      <pc:sldChg chg="add">
        <pc:chgData name="Shinenn K" userId="ec2293f8aad7a502" providerId="LiveId" clId="{51C8E5CE-204D-4F5B-8782-83238DEEF7E9}" dt="2024-05-24T12:57:54.303" v="345"/>
        <pc:sldMkLst>
          <pc:docMk/>
          <pc:sldMk cId="3720216016" sldId="295"/>
        </pc:sldMkLst>
      </pc:sldChg>
      <pc:sldChg chg="add">
        <pc:chgData name="Shinenn K" userId="ec2293f8aad7a502" providerId="LiveId" clId="{51C8E5CE-204D-4F5B-8782-83238DEEF7E9}" dt="2024-05-24T12:57:54.303" v="345"/>
        <pc:sldMkLst>
          <pc:docMk/>
          <pc:sldMk cId="381689494" sldId="296"/>
        </pc:sldMkLst>
      </pc:sldChg>
      <pc:sldChg chg="add">
        <pc:chgData name="Shinenn K" userId="ec2293f8aad7a502" providerId="LiveId" clId="{51C8E5CE-204D-4F5B-8782-83238DEEF7E9}" dt="2024-05-24T12:57:54.303" v="345"/>
        <pc:sldMkLst>
          <pc:docMk/>
          <pc:sldMk cId="72515679" sldId="297"/>
        </pc:sldMkLst>
      </pc:sldChg>
      <pc:sldChg chg="add">
        <pc:chgData name="Shinenn K" userId="ec2293f8aad7a502" providerId="LiveId" clId="{51C8E5CE-204D-4F5B-8782-83238DEEF7E9}" dt="2024-05-24T12:57:54.303" v="345"/>
        <pc:sldMkLst>
          <pc:docMk/>
          <pc:sldMk cId="743772042" sldId="298"/>
        </pc:sldMkLst>
      </pc:sldChg>
      <pc:sldChg chg="add">
        <pc:chgData name="Shinenn K" userId="ec2293f8aad7a502" providerId="LiveId" clId="{51C8E5CE-204D-4F5B-8782-83238DEEF7E9}" dt="2024-05-24T12:57:54.303" v="345"/>
        <pc:sldMkLst>
          <pc:docMk/>
          <pc:sldMk cId="4274749603" sldId="299"/>
        </pc:sldMkLst>
      </pc:sldChg>
      <pc:sldChg chg="addSp delSp modSp add mod modClrScheme chgLayout">
        <pc:chgData name="Shinenn K" userId="ec2293f8aad7a502" providerId="LiveId" clId="{51C8E5CE-204D-4F5B-8782-83238DEEF7E9}" dt="2024-05-24T13:00:46.733" v="356"/>
        <pc:sldMkLst>
          <pc:docMk/>
          <pc:sldMk cId="1413288476" sldId="300"/>
        </pc:sldMkLst>
      </pc:sldChg>
      <pc:sldChg chg="modSp add mod">
        <pc:chgData name="Shinenn K" userId="ec2293f8aad7a502" providerId="LiveId" clId="{51C8E5CE-204D-4F5B-8782-83238DEEF7E9}" dt="2024-05-24T13:02:05.198" v="358"/>
        <pc:sldMkLst>
          <pc:docMk/>
          <pc:sldMk cId="366506194" sldId="301"/>
        </pc:sldMkLst>
      </pc:sldChg>
      <pc:sldChg chg="modSp add mod">
        <pc:chgData name="Shinenn K" userId="ec2293f8aad7a502" providerId="LiveId" clId="{51C8E5CE-204D-4F5B-8782-83238DEEF7E9}" dt="2024-05-24T13:08:00.152" v="483"/>
        <pc:sldMkLst>
          <pc:docMk/>
          <pc:sldMk cId="94779311" sldId="302"/>
        </pc:sldMkLst>
      </pc:sldChg>
      <pc:sldChg chg="modSp add mod">
        <pc:chgData name="Shinenn K" userId="ec2293f8aad7a502" providerId="LiveId" clId="{51C8E5CE-204D-4F5B-8782-83238DEEF7E9}" dt="2024-05-24T13:06:26.909" v="459"/>
        <pc:sldMkLst>
          <pc:docMk/>
          <pc:sldMk cId="1216514025" sldId="303"/>
        </pc:sldMkLst>
      </pc:sldChg>
      <pc:sldChg chg="addSp delSp modSp new mod modClrScheme chgLayout">
        <pc:chgData name="Shinenn K" userId="ec2293f8aad7a502" providerId="LiveId" clId="{51C8E5CE-204D-4F5B-8782-83238DEEF7E9}" dt="2024-05-24T13:10:12.790" v="531" actId="404"/>
        <pc:sldMkLst>
          <pc:docMk/>
          <pc:sldMk cId="3814400327" sldId="304"/>
        </pc:sldMkLst>
      </pc:sldChg>
      <pc:sldChg chg="modSp add mod">
        <pc:chgData name="Shinenn K" userId="ec2293f8aad7a502" providerId="LiveId" clId="{51C8E5CE-204D-4F5B-8782-83238DEEF7E9}" dt="2024-05-24T13:10:50.586" v="533"/>
        <pc:sldMkLst>
          <pc:docMk/>
          <pc:sldMk cId="1134664967" sldId="305"/>
        </pc:sldMkLst>
      </pc:sldChg>
      <pc:sldChg chg="modSp add mod">
        <pc:chgData name="Shinenn K" userId="ec2293f8aad7a502" providerId="LiveId" clId="{51C8E5CE-204D-4F5B-8782-83238DEEF7E9}" dt="2024-05-24T13:12:09.039" v="560" actId="20577"/>
        <pc:sldMkLst>
          <pc:docMk/>
          <pc:sldMk cId="3121495343" sldId="306"/>
        </pc:sldMkLst>
      </pc:sldChg>
      <pc:sldChg chg="modSp add mod">
        <pc:chgData name="Shinenn K" userId="ec2293f8aad7a502" providerId="LiveId" clId="{51C8E5CE-204D-4F5B-8782-83238DEEF7E9}" dt="2024-05-24T13:12:28.980" v="562"/>
        <pc:sldMkLst>
          <pc:docMk/>
          <pc:sldMk cId="3990406871" sldId="307"/>
        </pc:sldMkLst>
      </pc:sldChg>
      <pc:sldChg chg="addSp delSp modSp new mod setBg modClrScheme chgLayout">
        <pc:chgData name="Shinenn K" userId="ec2293f8aad7a502" providerId="LiveId" clId="{51C8E5CE-204D-4F5B-8782-83238DEEF7E9}" dt="2024-05-24T13:14:06.492" v="581" actId="1035"/>
        <pc:sldMkLst>
          <pc:docMk/>
          <pc:sldMk cId="2555810223" sldId="308"/>
        </pc:sldMkLst>
      </pc:sldChg>
      <pc:sldChg chg="addSp delSp modSp new mod setBg">
        <pc:chgData name="Shinenn K" userId="ec2293f8aad7a502" providerId="LiveId" clId="{51C8E5CE-204D-4F5B-8782-83238DEEF7E9}" dt="2024-05-24T13:16:44.064" v="595" actId="1440"/>
        <pc:sldMkLst>
          <pc:docMk/>
          <pc:sldMk cId="2863679599" sldId="309"/>
        </pc:sldMkLst>
      </pc:sldChg>
      <pc:sldChg chg="addSp delSp modSp new mod modClrScheme chgLayout">
        <pc:chgData name="Shinenn K" userId="ec2293f8aad7a502" providerId="LiveId" clId="{51C8E5CE-204D-4F5B-8782-83238DEEF7E9}" dt="2024-05-24T13:20:05.975" v="691" actId="1035"/>
        <pc:sldMkLst>
          <pc:docMk/>
          <pc:sldMk cId="4102687443" sldId="310"/>
        </pc:sldMkLst>
      </pc:sldChg>
      <pc:sldChg chg="delSp new del mod setBg modClrScheme chgLayout">
        <pc:chgData name="Shinenn K" userId="ec2293f8aad7a502" providerId="LiveId" clId="{51C8E5CE-204D-4F5B-8782-83238DEEF7E9}" dt="2024-05-25T08:25:47.325" v="732" actId="47"/>
        <pc:sldMkLst>
          <pc:docMk/>
          <pc:sldMk cId="782511467" sldId="311"/>
        </pc:sldMkLst>
      </pc:sldChg>
      <pc:sldChg chg="addSp modSp new mod modClrScheme chgLayout">
        <pc:chgData name="Shinenn K" userId="ec2293f8aad7a502" providerId="LiveId" clId="{51C8E5CE-204D-4F5B-8782-83238DEEF7E9}" dt="2024-05-25T08:52:12.306" v="1103" actId="6549"/>
        <pc:sldMkLst>
          <pc:docMk/>
          <pc:sldMk cId="3008645041" sldId="311"/>
        </pc:sldMkLst>
      </pc:sldChg>
      <pc:sldMasterChg chg="modSldLayout">
        <pc:chgData name="Shinenn K" userId="ec2293f8aad7a502" providerId="LiveId" clId="{51C8E5CE-204D-4F5B-8782-83238DEEF7E9}" dt="2024-05-25T08:49:45.351" v="1101" actId="167"/>
        <pc:sldMasterMkLst>
          <pc:docMk/>
          <pc:sldMasterMk cId="34949889" sldId="2147483709"/>
        </pc:sldMasterMkLst>
        <pc:sldLayoutChg chg="modSp mod">
          <pc:chgData name="Shinenn K" userId="ec2293f8aad7a502" providerId="LiveId" clId="{51C8E5CE-204D-4F5B-8782-83238DEEF7E9}" dt="2024-05-24T13:09:04.134" v="502" actId="1036"/>
          <pc:sldLayoutMkLst>
            <pc:docMk/>
            <pc:sldMasterMk cId="2501459327" sldId="2147483754"/>
            <pc:sldLayoutMk cId="1297989195" sldId="2147483714"/>
          </pc:sldLayoutMkLst>
        </pc:sldLayoutChg>
        <pc:sldLayoutChg chg="modSp mod">
          <pc:chgData name="Shinenn K" userId="ec2293f8aad7a502" providerId="LiveId" clId="{51C8E5CE-204D-4F5B-8782-83238DEEF7E9}" dt="2024-05-24T13:08:42.801" v="494" actId="1035"/>
          <pc:sldLayoutMkLst>
            <pc:docMk/>
            <pc:sldMasterMk cId="2501459327" sldId="2147483754"/>
            <pc:sldLayoutMk cId="942897586" sldId="2147483716"/>
          </pc:sldLayoutMkLst>
        </pc:sldLayoutChg>
        <pc:sldLayoutChg chg="addSp delSp modSp mod setBg">
          <pc:chgData name="Shinenn K" userId="ec2293f8aad7a502" providerId="LiveId" clId="{51C8E5CE-204D-4F5B-8782-83238DEEF7E9}" dt="2024-05-25T08:49:45.351" v="1101" actId="167"/>
          <pc:sldLayoutMkLst>
            <pc:docMk/>
            <pc:sldMasterMk cId="2501459327" sldId="2147483754"/>
            <pc:sldLayoutMk cId="2507194332" sldId="2147483749"/>
          </pc:sldLayoutMkLst>
        </pc:sldLayoutChg>
      </pc:sldMasterChg>
      <pc:sldMasterChg chg="new del mod addSldLayout delSldLayout">
        <pc:chgData name="Shinenn K" userId="ec2293f8aad7a502" providerId="LiveId" clId="{51C8E5CE-204D-4F5B-8782-83238DEEF7E9}" dt="2024-05-25T08:17:12.234" v="714" actId="6938"/>
        <pc:sldMasterMkLst>
          <pc:docMk/>
          <pc:sldMasterMk cId="4278801145" sldId="2147483749"/>
        </pc:sldMasterMkLst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2208078369" sldId="2147483750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1081288252" sldId="2147483751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176651618" sldId="2147483752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2155470628" sldId="2147483753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2506909586" sldId="2147483754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3426368810" sldId="2147483755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106553868" sldId="2147483756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3127489247" sldId="2147483757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3356295228" sldId="2147483758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3071084079" sldId="2147483759"/>
          </pc:sldLayoutMkLst>
        </pc:sldLayoutChg>
        <pc:sldLayoutChg chg="new del replId">
          <pc:chgData name="Shinenn K" userId="ec2293f8aad7a502" providerId="LiveId" clId="{51C8E5CE-204D-4F5B-8782-83238DEEF7E9}" dt="2024-05-25T08:17:12.234" v="714" actId="6938"/>
          <pc:sldLayoutMkLst>
            <pc:docMk/>
            <pc:sldMasterMk cId="4278801145" sldId="2147483749"/>
            <pc:sldLayoutMk cId="779345044" sldId="2147483760"/>
          </pc:sldLayoutMkLst>
        </pc:sldLayoutChg>
      </pc:sldMasterChg>
    </pc:docChg>
  </pc:docChgLst>
  <pc:docChgLst>
    <pc:chgData name="Shinenn K" userId="ec2293f8aad7a502" providerId="LiveId" clId="{8805CB77-67E0-4FEE-929E-C0B3743266A3}"/>
    <pc:docChg chg="undo custSel addSld delSld modSld sldOrd">
      <pc:chgData name="Shinenn K" userId="ec2293f8aad7a502" providerId="LiveId" clId="{8805CB77-67E0-4FEE-929E-C0B3743266A3}" dt="2024-02-02T13:33:04.336" v="366" actId="14100"/>
      <pc:docMkLst>
        <pc:docMk/>
      </pc:docMkLst>
      <pc:sldChg chg="modSp mod">
        <pc:chgData name="Shinenn K" userId="ec2293f8aad7a502" providerId="LiveId" clId="{8805CB77-67E0-4FEE-929E-C0B3743266A3}" dt="2024-02-02T13:02:35.988" v="21" actId="404"/>
        <pc:sldMkLst>
          <pc:docMk/>
          <pc:sldMk cId="590051187" sldId="266"/>
        </pc:sldMkLst>
      </pc:sldChg>
      <pc:sldChg chg="del">
        <pc:chgData name="Shinenn K" userId="ec2293f8aad7a502" providerId="LiveId" clId="{8805CB77-67E0-4FEE-929E-C0B3743266A3}" dt="2024-02-02T13:02:47.105" v="25" actId="47"/>
        <pc:sldMkLst>
          <pc:docMk/>
          <pc:sldMk cId="1919103803" sldId="268"/>
        </pc:sldMkLst>
      </pc:sldChg>
      <pc:sldChg chg="del">
        <pc:chgData name="Shinenn K" userId="ec2293f8aad7a502" providerId="LiveId" clId="{8805CB77-67E0-4FEE-929E-C0B3743266A3}" dt="2024-02-02T13:02:45.211" v="22" actId="47"/>
        <pc:sldMkLst>
          <pc:docMk/>
          <pc:sldMk cId="2276534513" sldId="269"/>
        </pc:sldMkLst>
      </pc:sldChg>
      <pc:sldChg chg="del">
        <pc:chgData name="Shinenn K" userId="ec2293f8aad7a502" providerId="LiveId" clId="{8805CB77-67E0-4FEE-929E-C0B3743266A3}" dt="2024-02-02T13:02:45.922" v="23" actId="47"/>
        <pc:sldMkLst>
          <pc:docMk/>
          <pc:sldMk cId="355201561" sldId="270"/>
        </pc:sldMkLst>
      </pc:sldChg>
      <pc:sldChg chg="del">
        <pc:chgData name="Shinenn K" userId="ec2293f8aad7a502" providerId="LiveId" clId="{8805CB77-67E0-4FEE-929E-C0B3743266A3}" dt="2024-02-02T13:02:46.442" v="24" actId="47"/>
        <pc:sldMkLst>
          <pc:docMk/>
          <pc:sldMk cId="4229365812" sldId="271"/>
        </pc:sldMkLst>
      </pc:sldChg>
      <pc:sldChg chg="del">
        <pc:chgData name="Shinenn K" userId="ec2293f8aad7a502" providerId="LiveId" clId="{8805CB77-67E0-4FEE-929E-C0B3743266A3}" dt="2024-02-02T13:02:48.064" v="26" actId="47"/>
        <pc:sldMkLst>
          <pc:docMk/>
          <pc:sldMk cId="3012970906" sldId="272"/>
        </pc:sldMkLst>
      </pc:sldChg>
      <pc:sldChg chg="modSp mod ord">
        <pc:chgData name="Shinenn K" userId="ec2293f8aad7a502" providerId="LiveId" clId="{8805CB77-67E0-4FEE-929E-C0B3743266A3}" dt="2024-02-02T13:10:14.709" v="88"/>
        <pc:sldMkLst>
          <pc:docMk/>
          <pc:sldMk cId="2467578211" sldId="273"/>
        </pc:sldMkLst>
      </pc:sldChg>
      <pc:sldChg chg="del">
        <pc:chgData name="Shinenn K" userId="ec2293f8aad7a502" providerId="LiveId" clId="{8805CB77-67E0-4FEE-929E-C0B3743266A3}" dt="2024-02-02T13:02:49.609" v="27" actId="47"/>
        <pc:sldMkLst>
          <pc:docMk/>
          <pc:sldMk cId="935926445" sldId="274"/>
        </pc:sldMkLst>
      </pc:sldChg>
      <pc:sldChg chg="del">
        <pc:chgData name="Shinenn K" userId="ec2293f8aad7a502" providerId="LiveId" clId="{8805CB77-67E0-4FEE-929E-C0B3743266A3}" dt="2024-02-02T13:02:51.725" v="28" actId="47"/>
        <pc:sldMkLst>
          <pc:docMk/>
          <pc:sldMk cId="1417190026" sldId="275"/>
        </pc:sldMkLst>
      </pc:sldChg>
      <pc:sldChg chg="modSp add del mod">
        <pc:chgData name="Shinenn K" userId="ec2293f8aad7a502" providerId="LiveId" clId="{8805CB77-67E0-4FEE-929E-C0B3743266A3}" dt="2024-02-02T13:04:43.556" v="50"/>
        <pc:sldMkLst>
          <pc:docMk/>
          <pc:sldMk cId="4207402587" sldId="276"/>
        </pc:sldMkLst>
      </pc:sldChg>
      <pc:sldChg chg="modSp mod">
        <pc:chgData name="Shinenn K" userId="ec2293f8aad7a502" providerId="LiveId" clId="{8805CB77-67E0-4FEE-929E-C0B3743266A3}" dt="2024-02-02T13:03:53.875" v="47" actId="1076"/>
        <pc:sldMkLst>
          <pc:docMk/>
          <pc:sldMk cId="957300918" sldId="277"/>
        </pc:sldMkLst>
      </pc:sldChg>
      <pc:sldChg chg="addSp modSp mod">
        <pc:chgData name="Shinenn K" userId="ec2293f8aad7a502" providerId="LiveId" clId="{8805CB77-67E0-4FEE-929E-C0B3743266A3}" dt="2024-02-02T13:16:34.305" v="181" actId="20577"/>
        <pc:sldMkLst>
          <pc:docMk/>
          <pc:sldMk cId="1780060195" sldId="278"/>
        </pc:sldMkLst>
      </pc:sldChg>
      <pc:sldChg chg="delSp modSp mod">
        <pc:chgData name="Shinenn K" userId="ec2293f8aad7a502" providerId="LiveId" clId="{8805CB77-67E0-4FEE-929E-C0B3743266A3}" dt="2024-02-02T13:11:47.124" v="99"/>
        <pc:sldMkLst>
          <pc:docMk/>
          <pc:sldMk cId="3015381236" sldId="279"/>
        </pc:sldMkLst>
      </pc:sldChg>
      <pc:sldChg chg="modSp mod">
        <pc:chgData name="Shinenn K" userId="ec2293f8aad7a502" providerId="LiveId" clId="{8805CB77-67E0-4FEE-929E-C0B3743266A3}" dt="2024-02-02T13:13:52.972" v="130" actId="404"/>
        <pc:sldMkLst>
          <pc:docMk/>
          <pc:sldMk cId="1511891103" sldId="280"/>
        </pc:sldMkLst>
      </pc:sldChg>
      <pc:sldChg chg="modSp mod">
        <pc:chgData name="Shinenn K" userId="ec2293f8aad7a502" providerId="LiveId" clId="{8805CB77-67E0-4FEE-929E-C0B3743266A3}" dt="2024-02-02T13:33:04.336" v="366" actId="14100"/>
        <pc:sldMkLst>
          <pc:docMk/>
          <pc:sldMk cId="351515572" sldId="281"/>
        </pc:sldMkLst>
      </pc:sldChg>
      <pc:sldChg chg="addSp delSp modSp mod">
        <pc:chgData name="Shinenn K" userId="ec2293f8aad7a502" providerId="LiveId" clId="{8805CB77-67E0-4FEE-929E-C0B3743266A3}" dt="2024-02-02T13:18:50.441" v="192" actId="478"/>
        <pc:sldMkLst>
          <pc:docMk/>
          <pc:sldMk cId="2642532193" sldId="282"/>
        </pc:sldMkLst>
      </pc:sldChg>
      <pc:sldChg chg="modSp mod">
        <pc:chgData name="Shinenn K" userId="ec2293f8aad7a502" providerId="LiveId" clId="{8805CB77-67E0-4FEE-929E-C0B3743266A3}" dt="2024-02-02T13:19:42.058" v="200" actId="1076"/>
        <pc:sldMkLst>
          <pc:docMk/>
          <pc:sldMk cId="2891722697" sldId="283"/>
        </pc:sldMkLst>
      </pc:sldChg>
      <pc:sldChg chg="modSp mod">
        <pc:chgData name="Shinenn K" userId="ec2293f8aad7a502" providerId="LiveId" clId="{8805CB77-67E0-4FEE-929E-C0B3743266A3}" dt="2024-02-02T13:20:17.686" v="202"/>
        <pc:sldMkLst>
          <pc:docMk/>
          <pc:sldMk cId="2483373887" sldId="284"/>
        </pc:sldMkLst>
      </pc:sldChg>
      <pc:sldChg chg="modSp mod">
        <pc:chgData name="Shinenn K" userId="ec2293f8aad7a502" providerId="LiveId" clId="{8805CB77-67E0-4FEE-929E-C0B3743266A3}" dt="2024-02-02T13:21:05.668" v="207" actId="6549"/>
        <pc:sldMkLst>
          <pc:docMk/>
          <pc:sldMk cId="1082532822" sldId="285"/>
        </pc:sldMkLst>
      </pc:sldChg>
      <pc:sldChg chg="modSp mod">
        <pc:chgData name="Shinenn K" userId="ec2293f8aad7a502" providerId="LiveId" clId="{8805CB77-67E0-4FEE-929E-C0B3743266A3}" dt="2024-02-02T13:21:41.040" v="208"/>
        <pc:sldMkLst>
          <pc:docMk/>
          <pc:sldMk cId="1865213537" sldId="286"/>
        </pc:sldMkLst>
      </pc:sldChg>
      <pc:sldChg chg="addSp delSp modSp mod">
        <pc:chgData name="Shinenn K" userId="ec2293f8aad7a502" providerId="LiveId" clId="{8805CB77-67E0-4FEE-929E-C0B3743266A3}" dt="2024-02-02T13:22:27.271" v="213" actId="1076"/>
        <pc:sldMkLst>
          <pc:docMk/>
          <pc:sldMk cId="2055586677" sldId="287"/>
        </pc:sldMkLst>
      </pc:sldChg>
      <pc:sldChg chg="modSp mod">
        <pc:chgData name="Shinenn K" userId="ec2293f8aad7a502" providerId="LiveId" clId="{8805CB77-67E0-4FEE-929E-C0B3743266A3}" dt="2024-02-02T13:28:29.921" v="292" actId="1076"/>
        <pc:sldMkLst>
          <pc:docMk/>
          <pc:sldMk cId="3380084097" sldId="288"/>
        </pc:sldMkLst>
      </pc:sldChg>
      <pc:sldChg chg="modSp mod">
        <pc:chgData name="Shinenn K" userId="ec2293f8aad7a502" providerId="LiveId" clId="{8805CB77-67E0-4FEE-929E-C0B3743266A3}" dt="2024-02-02T13:31:40.064" v="340" actId="20577"/>
        <pc:sldMkLst>
          <pc:docMk/>
          <pc:sldMk cId="1912696843" sldId="289"/>
        </pc:sldMkLst>
      </pc:sldChg>
      <pc:sldChg chg="modSp mod ord">
        <pc:chgData name="Shinenn K" userId="ec2293f8aad7a502" providerId="LiveId" clId="{8805CB77-67E0-4FEE-929E-C0B3743266A3}" dt="2024-02-02T13:30:45.334" v="328" actId="12"/>
        <pc:sldMkLst>
          <pc:docMk/>
          <pc:sldMk cId="3937431784" sldId="290"/>
        </pc:sldMkLst>
      </pc:sldChg>
      <pc:sldChg chg="modSp mod">
        <pc:chgData name="Shinenn K" userId="ec2293f8aad7a502" providerId="LiveId" clId="{8805CB77-67E0-4FEE-929E-C0B3743266A3}" dt="2024-02-02T13:32:20.948" v="350" actId="404"/>
        <pc:sldMkLst>
          <pc:docMk/>
          <pc:sldMk cId="1027985295" sldId="291"/>
        </pc:sldMkLst>
      </pc:sldChg>
    </pc:docChg>
  </pc:docChgLst>
  <pc:docChgLst>
    <pc:chgData name="Shinenn K" userId="ec2293f8aad7a502" providerId="LiveId" clId="{F23B3B79-FAB3-44FD-9BC0-D37012573A61}"/>
    <pc:docChg chg="undo redo custSel addSld delSld modSld modMainMaster">
      <pc:chgData name="Shinenn K" userId="ec2293f8aad7a502" providerId="LiveId" clId="{F23B3B79-FAB3-44FD-9BC0-D37012573A61}" dt="2024-03-23T01:07:39.517" v="695" actId="47"/>
      <pc:docMkLst>
        <pc:docMk/>
      </pc:docMkLst>
      <pc:sldChg chg="mod modClrScheme chgLayout">
        <pc:chgData name="Shinenn K" userId="ec2293f8aad7a502" providerId="LiveId" clId="{F23B3B79-FAB3-44FD-9BC0-D37012573A61}" dt="2024-03-22T09:18:20.655" v="1" actId="700"/>
        <pc:sldMkLst>
          <pc:docMk/>
          <pc:sldMk cId="2232206900" sldId="261"/>
        </pc:sldMkLst>
      </pc:sldChg>
      <pc:sldChg chg="addSp modSp mod">
        <pc:chgData name="Shinenn K" userId="ec2293f8aad7a502" providerId="LiveId" clId="{F23B3B79-FAB3-44FD-9BC0-D37012573A61}" dt="2024-03-22T10:09:46.252" v="608" actId="1036"/>
        <pc:sldMkLst>
          <pc:docMk/>
          <pc:sldMk cId="4114138713" sldId="347"/>
        </pc:sldMkLst>
      </pc:sldChg>
      <pc:sldChg chg="del">
        <pc:chgData name="Shinenn K" userId="ec2293f8aad7a502" providerId="LiveId" clId="{F23B3B79-FAB3-44FD-9BC0-D37012573A61}" dt="2024-03-22T09:18:13.408" v="0" actId="47"/>
        <pc:sldMkLst>
          <pc:docMk/>
          <pc:sldMk cId="1652968518" sldId="353"/>
        </pc:sldMkLst>
      </pc:sldChg>
      <pc:sldChg chg="del">
        <pc:chgData name="Shinenn K" userId="ec2293f8aad7a502" providerId="LiveId" clId="{F23B3B79-FAB3-44FD-9BC0-D37012573A61}" dt="2024-03-22T09:18:13.408" v="0" actId="47"/>
        <pc:sldMkLst>
          <pc:docMk/>
          <pc:sldMk cId="1270484451" sldId="354"/>
        </pc:sldMkLst>
      </pc:sldChg>
      <pc:sldChg chg="del">
        <pc:chgData name="Shinenn K" userId="ec2293f8aad7a502" providerId="LiveId" clId="{F23B3B79-FAB3-44FD-9BC0-D37012573A61}" dt="2024-03-22T09:18:13.408" v="0" actId="47"/>
        <pc:sldMkLst>
          <pc:docMk/>
          <pc:sldMk cId="1590158226" sldId="355"/>
        </pc:sldMkLst>
      </pc:sldChg>
      <pc:sldChg chg="modSp mod modClrScheme chgLayout">
        <pc:chgData name="Shinenn K" userId="ec2293f8aad7a502" providerId="LiveId" clId="{F23B3B79-FAB3-44FD-9BC0-D37012573A61}" dt="2024-03-22T09:39:33.014" v="220" actId="1035"/>
        <pc:sldMkLst>
          <pc:docMk/>
          <pc:sldMk cId="2908161505" sldId="356"/>
        </pc:sldMkLst>
      </pc:sldChg>
      <pc:sldChg chg="modSp mod modClrScheme chgLayout">
        <pc:chgData name="Shinenn K" userId="ec2293f8aad7a502" providerId="LiveId" clId="{F23B3B79-FAB3-44FD-9BC0-D37012573A61}" dt="2024-03-22T09:39:42.567" v="222" actId="1076"/>
        <pc:sldMkLst>
          <pc:docMk/>
          <pc:sldMk cId="2522828787" sldId="358"/>
        </pc:sldMkLst>
      </pc:sldChg>
      <pc:sldChg chg="modSp mod modClrScheme chgLayout">
        <pc:chgData name="Shinenn K" userId="ec2293f8aad7a502" providerId="LiveId" clId="{F23B3B79-FAB3-44FD-9BC0-D37012573A61}" dt="2024-03-22T09:39:56.455" v="254" actId="1035"/>
        <pc:sldMkLst>
          <pc:docMk/>
          <pc:sldMk cId="2028241310" sldId="359"/>
        </pc:sldMkLst>
      </pc:sldChg>
      <pc:sldChg chg="addSp delSp modSp mod modClrScheme chgLayout">
        <pc:chgData name="Shinenn K" userId="ec2293f8aad7a502" providerId="LiveId" clId="{F23B3B79-FAB3-44FD-9BC0-D37012573A61}" dt="2024-03-22T09:40:04.191" v="255" actId="14100"/>
        <pc:sldMkLst>
          <pc:docMk/>
          <pc:sldMk cId="1689740432" sldId="360"/>
        </pc:sldMkLst>
      </pc:sldChg>
      <pc:sldChg chg="addSp delSp modSp mod modClrScheme chgLayout">
        <pc:chgData name="Shinenn K" userId="ec2293f8aad7a502" providerId="LiveId" clId="{F23B3B79-FAB3-44FD-9BC0-D37012573A61}" dt="2024-03-22T09:40:14.878" v="304" actId="1036"/>
        <pc:sldMkLst>
          <pc:docMk/>
          <pc:sldMk cId="2140545798" sldId="362"/>
        </pc:sldMkLst>
      </pc:sldChg>
      <pc:sldChg chg="modSp mod modClrScheme chgLayout">
        <pc:chgData name="Shinenn K" userId="ec2293f8aad7a502" providerId="LiveId" clId="{F23B3B79-FAB3-44FD-9BC0-D37012573A61}" dt="2024-03-22T09:40:39.157" v="313" actId="1036"/>
        <pc:sldMkLst>
          <pc:docMk/>
          <pc:sldMk cId="1259588433" sldId="364"/>
        </pc:sldMkLst>
      </pc:sldChg>
      <pc:sldChg chg="modSp mod modClrScheme chgLayout">
        <pc:chgData name="Shinenn K" userId="ec2293f8aad7a502" providerId="LiveId" clId="{F23B3B79-FAB3-44FD-9BC0-D37012573A61}" dt="2024-03-22T09:39:17.527" v="206" actId="14100"/>
        <pc:sldMkLst>
          <pc:docMk/>
          <pc:sldMk cId="3609072575" sldId="365"/>
        </pc:sldMkLst>
      </pc:sldChg>
      <pc:sldChg chg="addSp modSp mod modClrScheme chgLayout">
        <pc:chgData name="Shinenn K" userId="ec2293f8aad7a502" providerId="LiveId" clId="{F23B3B79-FAB3-44FD-9BC0-D37012573A61}" dt="2024-03-22T09:49:07.992" v="364" actId="404"/>
        <pc:sldMkLst>
          <pc:docMk/>
          <pc:sldMk cId="785179689" sldId="367"/>
        </pc:sldMkLst>
      </pc:sldChg>
      <pc:sldChg chg="addSp modSp mod modClrScheme chgLayout">
        <pc:chgData name="Shinenn K" userId="ec2293f8aad7a502" providerId="LiveId" clId="{F23B3B79-FAB3-44FD-9BC0-D37012573A61}" dt="2024-03-22T09:52:20.877" v="422" actId="1076"/>
        <pc:sldMkLst>
          <pc:docMk/>
          <pc:sldMk cId="4064630529" sldId="369"/>
        </pc:sldMkLst>
      </pc:sldChg>
      <pc:sldChg chg="addSp delSp modSp mod modClrScheme chgLayout">
        <pc:chgData name="Shinenn K" userId="ec2293f8aad7a502" providerId="LiveId" clId="{F23B3B79-FAB3-44FD-9BC0-D37012573A61}" dt="2024-03-22T10:06:11.091" v="566" actId="1076"/>
        <pc:sldMkLst>
          <pc:docMk/>
          <pc:sldMk cId="3386351612" sldId="371"/>
        </pc:sldMkLst>
      </pc:sldChg>
      <pc:sldChg chg="addSp delSp modSp mod modClrScheme chgLayout">
        <pc:chgData name="Shinenn K" userId="ec2293f8aad7a502" providerId="LiveId" clId="{F23B3B79-FAB3-44FD-9BC0-D37012573A61}" dt="2024-03-22T09:45:47.013" v="332" actId="700"/>
        <pc:sldMkLst>
          <pc:docMk/>
          <pc:sldMk cId="2474020533" sldId="373"/>
        </pc:sldMkLst>
      </pc:sldChg>
      <pc:sldChg chg="del">
        <pc:chgData name="Shinenn K" userId="ec2293f8aad7a502" providerId="LiveId" clId="{F23B3B79-FAB3-44FD-9BC0-D37012573A61}" dt="2024-03-22T10:07:11.606" v="567" actId="47"/>
        <pc:sldMkLst>
          <pc:docMk/>
          <pc:sldMk cId="902370225" sldId="374"/>
        </pc:sldMkLst>
      </pc:sldChg>
      <pc:sldChg chg="addSp delSp modSp mod">
        <pc:chgData name="Shinenn K" userId="ec2293f8aad7a502" providerId="LiveId" clId="{F23B3B79-FAB3-44FD-9BC0-D37012573A61}" dt="2024-03-22T09:27:26.326" v="80" actId="1076"/>
        <pc:sldMkLst>
          <pc:docMk/>
          <pc:sldMk cId="2680679404" sldId="380"/>
        </pc:sldMkLst>
      </pc:sldChg>
      <pc:sldChg chg="addSp delSp modSp new mod">
        <pc:chgData name="Shinenn K" userId="ec2293f8aad7a502" providerId="LiveId" clId="{F23B3B79-FAB3-44FD-9BC0-D37012573A61}" dt="2024-03-22T09:35:13.614" v="172" actId="1076"/>
        <pc:sldMkLst>
          <pc:docMk/>
          <pc:sldMk cId="1141653417" sldId="381"/>
        </pc:sldMkLst>
      </pc:sldChg>
      <pc:sldChg chg="modSp mod">
        <pc:chgData name="Shinenn K" userId="ec2293f8aad7a502" providerId="LiveId" clId="{F23B3B79-FAB3-44FD-9BC0-D37012573A61}" dt="2024-03-22T09:36:36.776" v="201" actId="404"/>
        <pc:sldMkLst>
          <pc:docMk/>
          <pc:sldMk cId="1743587300" sldId="382"/>
        </pc:sldMkLst>
      </pc:sldChg>
      <pc:sldChg chg="addSp modSp new">
        <pc:chgData name="Shinenn K" userId="ec2293f8aad7a502" providerId="LiveId" clId="{F23B3B79-FAB3-44FD-9BC0-D37012573A61}" dt="2024-03-22T10:31:14.901" v="610"/>
        <pc:sldMkLst>
          <pc:docMk/>
          <pc:sldMk cId="109382177" sldId="383"/>
        </pc:sldMkLst>
      </pc:sldChg>
      <pc:sldChg chg="addSp modSp new del mod modClrScheme chgLayout">
        <pc:chgData name="Shinenn K" userId="ec2293f8aad7a502" providerId="LiveId" clId="{F23B3B79-FAB3-44FD-9BC0-D37012573A61}" dt="2024-03-23T01:07:39.517" v="695" actId="47"/>
        <pc:sldMkLst>
          <pc:docMk/>
          <pc:sldMk cId="1839611335" sldId="384"/>
        </pc:sldMkLst>
      </pc:sldChg>
      <pc:sldMasterChg chg="modSldLayout sldLayoutOrd">
        <pc:chgData name="Shinenn K" userId="ec2293f8aad7a502" providerId="LiveId" clId="{F23B3B79-FAB3-44FD-9BC0-D37012573A61}" dt="2024-03-23T01:07:18.773" v="692" actId="14100"/>
        <pc:sldMasterMkLst>
          <pc:docMk/>
          <pc:sldMasterMk cId="3222464840" sldId="2147483660"/>
        </pc:sldMasterMkLst>
        <pc:sldLayoutChg chg="modSp mod ord setBg">
          <pc:chgData name="Shinenn K" userId="ec2293f8aad7a502" providerId="LiveId" clId="{F23B3B79-FAB3-44FD-9BC0-D37012573A61}" dt="2024-03-23T01:05:00.777" v="629" actId="20577"/>
          <pc:sldLayoutMkLst>
            <pc:docMk/>
            <pc:sldMasterMk cId="3222464840" sldId="2147483660"/>
            <pc:sldLayoutMk cId="1150552650" sldId="2147483696"/>
          </pc:sldLayoutMkLst>
        </pc:sldLayoutChg>
        <pc:sldLayoutChg chg="modSp mod setBg">
          <pc:chgData name="Shinenn K" userId="ec2293f8aad7a502" providerId="LiveId" clId="{F23B3B79-FAB3-44FD-9BC0-D37012573A61}" dt="2024-03-23T01:05:54.964" v="669" actId="20577"/>
          <pc:sldLayoutMkLst>
            <pc:docMk/>
            <pc:sldMasterMk cId="3222464840" sldId="2147483660"/>
            <pc:sldLayoutMk cId="2751754679" sldId="2147483697"/>
          </pc:sldLayoutMkLst>
        </pc:sldLayoutChg>
        <pc:sldLayoutChg chg="addSp modSp mod">
          <pc:chgData name="Shinenn K" userId="ec2293f8aad7a502" providerId="LiveId" clId="{F23B3B79-FAB3-44FD-9BC0-D37012573A61}" dt="2024-03-23T01:07:18.773" v="692" actId="14100"/>
          <pc:sldLayoutMkLst>
            <pc:docMk/>
            <pc:sldMasterMk cId="3222464840" sldId="2147483660"/>
            <pc:sldLayoutMk cId="461167003" sldId="2147483698"/>
          </pc:sldLayoutMkLst>
        </pc:sldLayoutChg>
      </pc:sldMasterChg>
    </pc:docChg>
  </pc:docChgLst>
  <pc:docChgLst>
    <pc:chgData name="Shinenn K" userId="ec2293f8aad7a502" providerId="LiveId" clId="{94908276-296E-4B5B-95C5-57E15B0D341B}"/>
    <pc:docChg chg="undo custSel addSld delSld modSld sldOrd">
      <pc:chgData name="Shinenn K" userId="ec2293f8aad7a502" providerId="LiveId" clId="{94908276-296E-4B5B-95C5-57E15B0D341B}" dt="2024-07-13T08:42:00.597" v="386" actId="47"/>
      <pc:docMkLst>
        <pc:docMk/>
      </pc:docMkLst>
      <pc:sldChg chg="modSp del mod">
        <pc:chgData name="Shinenn K" userId="ec2293f8aad7a502" providerId="LiveId" clId="{94908276-296E-4B5B-95C5-57E15B0D341B}" dt="2024-07-13T08:25:40.838" v="189" actId="47"/>
        <pc:sldMkLst>
          <pc:docMk/>
          <pc:sldMk cId="3671596754" sldId="258"/>
        </pc:sldMkLst>
      </pc:sldChg>
      <pc:sldChg chg="del mod modClrScheme chgLayout">
        <pc:chgData name="Shinenn K" userId="ec2293f8aad7a502" providerId="LiveId" clId="{94908276-296E-4B5B-95C5-57E15B0D341B}" dt="2024-07-13T08:42:00.597" v="386" actId="47"/>
        <pc:sldMkLst>
          <pc:docMk/>
          <pc:sldMk cId="2583095551" sldId="301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1607030066" sldId="306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2866333106" sldId="307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531357623" sldId="308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1218464121" sldId="309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180283456" sldId="310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3590825835" sldId="311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3185389230" sldId="312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274849134" sldId="313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1354881726" sldId="314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818433958" sldId="315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4170348660" sldId="316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1675053171" sldId="317"/>
        </pc:sldMkLst>
      </pc:sldChg>
      <pc:sldChg chg="del">
        <pc:chgData name="Shinenn K" userId="ec2293f8aad7a502" providerId="LiveId" clId="{94908276-296E-4B5B-95C5-57E15B0D341B}" dt="2024-07-12T12:49:17.502" v="182" actId="47"/>
        <pc:sldMkLst>
          <pc:docMk/>
          <pc:sldMk cId="2963860540" sldId="318"/>
        </pc:sldMkLst>
      </pc:sldChg>
      <pc:sldChg chg="addSp modSp new mod modClrScheme chgLayout">
        <pc:chgData name="Shinenn K" userId="ec2293f8aad7a502" providerId="LiveId" clId="{94908276-296E-4B5B-95C5-57E15B0D341B}" dt="2024-07-12T12:37:20.258" v="75"/>
        <pc:sldMkLst>
          <pc:docMk/>
          <pc:sldMk cId="787850828" sldId="319"/>
        </pc:sldMkLst>
      </pc:sldChg>
      <pc:sldChg chg="modSp new mod">
        <pc:chgData name="Shinenn K" userId="ec2293f8aad7a502" providerId="LiveId" clId="{94908276-296E-4B5B-95C5-57E15B0D341B}" dt="2024-07-12T12:42:41.506" v="130"/>
        <pc:sldMkLst>
          <pc:docMk/>
          <pc:sldMk cId="2397657177" sldId="320"/>
        </pc:sldMkLst>
      </pc:sldChg>
      <pc:sldChg chg="modSp new mod">
        <pc:chgData name="Shinenn K" userId="ec2293f8aad7a502" providerId="LiveId" clId="{94908276-296E-4B5B-95C5-57E15B0D341B}" dt="2024-07-12T12:48:54.902" v="180" actId="20577"/>
        <pc:sldMkLst>
          <pc:docMk/>
          <pc:sldMk cId="3041475010" sldId="321"/>
        </pc:sldMkLst>
      </pc:sldChg>
      <pc:sldChg chg="addSp delSp modSp new mod ord modClrScheme chgLayout">
        <pc:chgData name="Shinenn K" userId="ec2293f8aad7a502" providerId="LiveId" clId="{94908276-296E-4B5B-95C5-57E15B0D341B}" dt="2024-07-13T08:41:42.967" v="382"/>
        <pc:sldMkLst>
          <pc:docMk/>
          <pc:sldMk cId="529184291" sldId="322"/>
        </pc:sldMkLst>
      </pc:sldChg>
      <pc:sldChg chg="addSp delSp modSp new del mod modClrScheme chgLayout">
        <pc:chgData name="Shinenn K" userId="ec2293f8aad7a502" providerId="LiveId" clId="{94908276-296E-4B5B-95C5-57E15B0D341B}" dt="2024-07-13T08:28:49.780" v="223" actId="47"/>
        <pc:sldMkLst>
          <pc:docMk/>
          <pc:sldMk cId="2275837151" sldId="323"/>
        </pc:sldMkLst>
      </pc:sldChg>
      <pc:sldChg chg="addSp delSp modSp new mod modClrScheme chgLayout">
        <pc:chgData name="Shinenn K" userId="ec2293f8aad7a502" providerId="LiveId" clId="{94908276-296E-4B5B-95C5-57E15B0D341B}" dt="2024-07-13T08:39:38.417" v="380" actId="403"/>
        <pc:sldMkLst>
          <pc:docMk/>
          <pc:sldMk cId="1447632799" sldId="324"/>
        </pc:sldMkLst>
      </pc:sldChg>
      <pc:sldChg chg="modSp add mod ord">
        <pc:chgData name="Shinenn K" userId="ec2293f8aad7a502" providerId="LiveId" clId="{94908276-296E-4B5B-95C5-57E15B0D341B}" dt="2024-07-13T08:38:58.420" v="360" actId="404"/>
        <pc:sldMkLst>
          <pc:docMk/>
          <pc:sldMk cId="1395488890" sldId="325"/>
        </pc:sldMkLst>
      </pc:sldChg>
      <pc:sldChg chg="addSp delSp new mod modClrScheme chgLayout">
        <pc:chgData name="Shinenn K" userId="ec2293f8aad7a502" providerId="LiveId" clId="{94908276-296E-4B5B-95C5-57E15B0D341B}" dt="2024-07-13T08:41:54.095" v="385" actId="22"/>
        <pc:sldMkLst>
          <pc:docMk/>
          <pc:sldMk cId="1217215220" sldId="326"/>
        </pc:sldMkLst>
      </pc:sldChg>
    </pc:docChg>
  </pc:docChgLst>
  <pc:docChgLst>
    <pc:chgData name="Shinenn K" userId="ec2293f8aad7a502" providerId="LiveId" clId="{F5C1FB85-8F3C-4E57-829F-D1DD20888733}"/>
    <pc:docChg chg="undo custSel addSld delSld modSld">
      <pc:chgData name="Shinenn K" userId="ec2293f8aad7a502" providerId="LiveId" clId="{F5C1FB85-8F3C-4E57-829F-D1DD20888733}" dt="2025-03-06T08:06:34.716" v="401"/>
      <pc:docMkLst>
        <pc:docMk/>
      </pc:docMkLst>
      <pc:sldChg chg="modSp mod">
        <pc:chgData name="Shinenn K" userId="ec2293f8aad7a502" providerId="LiveId" clId="{F5C1FB85-8F3C-4E57-829F-D1DD20888733}" dt="2025-03-06T08:06:34.716" v="401"/>
        <pc:sldMkLst>
          <pc:docMk/>
          <pc:sldMk cId="2698881832" sldId="307"/>
        </pc:sldMkLst>
      </pc:sldChg>
      <pc:sldChg chg="addSp modSp mod">
        <pc:chgData name="Shinenn K" userId="ec2293f8aad7a502" providerId="LiveId" clId="{F5C1FB85-8F3C-4E57-829F-D1DD20888733}" dt="2025-03-06T07:57:41.650" v="248"/>
        <pc:sldMkLst>
          <pc:docMk/>
          <pc:sldMk cId="2844172999" sldId="310"/>
        </pc:sldMkLst>
      </pc:sldChg>
      <pc:sldChg chg="addSp delSp mod">
        <pc:chgData name="Shinenn K" userId="ec2293f8aad7a502" providerId="LiveId" clId="{F5C1FB85-8F3C-4E57-829F-D1DD20888733}" dt="2025-03-06T07:48:31.407" v="4" actId="21"/>
        <pc:sldMkLst>
          <pc:docMk/>
          <pc:sldMk cId="1299051630" sldId="311"/>
        </pc:sldMkLst>
      </pc:sldChg>
      <pc:sldChg chg="addSp delSp modSp add mod chgLayout">
        <pc:chgData name="Shinenn K" userId="ec2293f8aad7a502" providerId="LiveId" clId="{F5C1FB85-8F3C-4E57-829F-D1DD20888733}" dt="2025-03-06T07:57:14.480" v="247" actId="700"/>
        <pc:sldMkLst>
          <pc:docMk/>
          <pc:sldMk cId="3114424611" sldId="529"/>
        </pc:sldMkLst>
      </pc:sldChg>
      <pc:sldChg chg="modSp add mod">
        <pc:chgData name="Shinenn K" userId="ec2293f8aad7a502" providerId="LiveId" clId="{F5C1FB85-8F3C-4E57-829F-D1DD20888733}" dt="2025-03-06T08:06:07.380" v="400" actId="20577"/>
        <pc:sldMkLst>
          <pc:docMk/>
          <pc:sldMk cId="1239642145" sldId="530"/>
        </pc:sldMkLst>
      </pc:sldChg>
      <pc:sldChg chg="addSp delSp modSp new del mod">
        <pc:chgData name="Shinenn K" userId="ec2293f8aad7a502" providerId="LiveId" clId="{F5C1FB85-8F3C-4E57-829F-D1DD20888733}" dt="2025-03-06T08:00:04.178" v="258" actId="680"/>
        <pc:sldMkLst>
          <pc:docMk/>
          <pc:sldMk cId="1377765859" sldId="530"/>
        </pc:sldMkLst>
      </pc:sldChg>
    </pc:docChg>
  </pc:docChgLst>
  <pc:docChgLst>
    <pc:chgData name="Shinenn K" userId="ec2293f8aad7a502" providerId="LiveId" clId="{427C56CC-7612-4A92-AE74-4931574D365F}"/>
    <pc:docChg chg="delSld">
      <pc:chgData name="Shinenn K" userId="ec2293f8aad7a502" providerId="LiveId" clId="{427C56CC-7612-4A92-AE74-4931574D365F}" dt="2024-03-23T01:09:48.582" v="0" actId="47"/>
      <pc:docMkLst>
        <pc:docMk/>
      </pc:docMkLst>
      <pc:sldChg chg="del">
        <pc:chgData name="Shinenn K" userId="ec2293f8aad7a502" providerId="LiveId" clId="{427C56CC-7612-4A92-AE74-4931574D365F}" dt="2024-03-23T01:09:48.582" v="0" actId="47"/>
        <pc:sldMkLst>
          <pc:docMk/>
          <pc:sldMk cId="1652968518" sldId="353"/>
        </pc:sldMkLst>
      </pc:sldChg>
      <pc:sldChg chg="del">
        <pc:chgData name="Shinenn K" userId="ec2293f8aad7a502" providerId="LiveId" clId="{427C56CC-7612-4A92-AE74-4931574D365F}" dt="2024-03-23T01:09:48.582" v="0" actId="47"/>
        <pc:sldMkLst>
          <pc:docMk/>
          <pc:sldMk cId="1270484451" sldId="354"/>
        </pc:sldMkLst>
      </pc:sldChg>
      <pc:sldChg chg="del">
        <pc:chgData name="Shinenn K" userId="ec2293f8aad7a502" providerId="LiveId" clId="{427C56CC-7612-4A92-AE74-4931574D365F}" dt="2024-03-23T01:09:48.582" v="0" actId="47"/>
        <pc:sldMkLst>
          <pc:docMk/>
          <pc:sldMk cId="1590158226" sldId="355"/>
        </pc:sldMkLst>
      </pc:sldChg>
      <pc:sldChg chg="del">
        <pc:chgData name="Shinenn K" userId="ec2293f8aad7a502" providerId="LiveId" clId="{427C56CC-7612-4A92-AE74-4931574D365F}" dt="2024-03-23T01:09:48.582" v="0" actId="47"/>
        <pc:sldMkLst>
          <pc:docMk/>
          <pc:sldMk cId="2506815234" sldId="356"/>
        </pc:sldMkLst>
      </pc:sldChg>
      <pc:sldChg chg="del">
        <pc:chgData name="Shinenn K" userId="ec2293f8aad7a502" providerId="LiveId" clId="{427C56CC-7612-4A92-AE74-4931574D365F}" dt="2024-03-23T01:09:48.582" v="0" actId="47"/>
        <pc:sldMkLst>
          <pc:docMk/>
          <pc:sldMk cId="967348323" sldId="357"/>
        </pc:sldMkLst>
      </pc:sldChg>
      <pc:sldChg chg="del">
        <pc:chgData name="Shinenn K" userId="ec2293f8aad7a502" providerId="LiveId" clId="{427C56CC-7612-4A92-AE74-4931574D365F}" dt="2024-03-23T01:09:48.582" v="0" actId="47"/>
        <pc:sldMkLst>
          <pc:docMk/>
          <pc:sldMk cId="3054752857" sldId="358"/>
        </pc:sldMkLst>
      </pc:sldChg>
      <pc:sldChg chg="del">
        <pc:chgData name="Shinenn K" userId="ec2293f8aad7a502" providerId="LiveId" clId="{427C56CC-7612-4A92-AE74-4931574D365F}" dt="2024-03-23T01:09:48.582" v="0" actId="47"/>
        <pc:sldMkLst>
          <pc:docMk/>
          <pc:sldMk cId="105811753" sldId="359"/>
        </pc:sldMkLst>
      </pc:sldChg>
    </pc:docChg>
  </pc:docChgLst>
  <pc:docChgLst>
    <pc:chgData name="Shinenn K" userId="ec2293f8aad7a502" providerId="LiveId" clId="{9F01C5C5-31F6-4A2A-AB79-DA05CF96FBD7}"/>
    <pc:docChg chg="undo redo custSel addSld delSld modSld sldOrd addMainMaster modMainMaster">
      <pc:chgData name="Shinenn K" userId="ec2293f8aad7a502" providerId="LiveId" clId="{9F01C5C5-31F6-4A2A-AB79-DA05CF96FBD7}" dt="2024-06-20T11:53:26.949" v="874" actId="403"/>
      <pc:docMkLst>
        <pc:docMk/>
      </pc:docMkLst>
      <pc:sldChg chg="addSp delSp modSp del mod setBg modClrScheme chgLayout">
        <pc:chgData name="Shinenn K" userId="ec2293f8aad7a502" providerId="LiveId" clId="{9F01C5C5-31F6-4A2A-AB79-DA05CF96FBD7}" dt="2024-06-16T09:16:22.593" v="254" actId="47"/>
        <pc:sldMkLst>
          <pc:docMk/>
          <pc:sldMk cId="3585296729" sldId="257"/>
        </pc:sldMkLst>
      </pc:sldChg>
      <pc:sldChg chg="addSp delSp modSp mod ord modClrScheme chgLayout">
        <pc:chgData name="Shinenn K" userId="ec2293f8aad7a502" providerId="LiveId" clId="{9F01C5C5-31F6-4A2A-AB79-DA05CF96FBD7}" dt="2024-06-16T09:37:40.222" v="398" actId="700"/>
        <pc:sldMkLst>
          <pc:docMk/>
          <pc:sldMk cId="3671596754" sldId="258"/>
        </pc:sldMkLst>
      </pc:sldChg>
      <pc:sldChg chg="del">
        <pc:chgData name="Shinenn K" userId="ec2293f8aad7a502" providerId="LiveId" clId="{9F01C5C5-31F6-4A2A-AB79-DA05CF96FBD7}" dt="2024-05-27T12:38:04.965" v="123" actId="47"/>
        <pc:sldMkLst>
          <pc:docMk/>
          <pc:sldMk cId="2933318405" sldId="282"/>
        </pc:sldMkLst>
      </pc:sldChg>
      <pc:sldChg chg="del">
        <pc:chgData name="Shinenn K" userId="ec2293f8aad7a502" providerId="LiveId" clId="{9F01C5C5-31F6-4A2A-AB79-DA05CF96FBD7}" dt="2024-05-27T12:38:09.670" v="124" actId="47"/>
        <pc:sldMkLst>
          <pc:docMk/>
          <pc:sldMk cId="3453884423" sldId="283"/>
        </pc:sldMkLst>
      </pc:sldChg>
      <pc:sldChg chg="modSp add mod modClrScheme chgLayout">
        <pc:chgData name="Shinenn K" userId="ec2293f8aad7a502" providerId="LiveId" clId="{9F01C5C5-31F6-4A2A-AB79-DA05CF96FBD7}" dt="2024-06-16T08:49:18.175" v="171" actId="700"/>
        <pc:sldMkLst>
          <pc:docMk/>
          <pc:sldMk cId="4035081107" sldId="287"/>
        </pc:sldMkLst>
      </pc:sldChg>
      <pc:sldChg chg="modSp add mod modClrScheme chgLayout">
        <pc:chgData name="Shinenn K" userId="ec2293f8aad7a502" providerId="LiveId" clId="{9F01C5C5-31F6-4A2A-AB79-DA05CF96FBD7}" dt="2024-06-16T08:49:23.336" v="172" actId="700"/>
        <pc:sldMkLst>
          <pc:docMk/>
          <pc:sldMk cId="1161341698" sldId="290"/>
        </pc:sldMkLst>
      </pc:sldChg>
      <pc:sldChg chg="modSp add mod modClrScheme chgLayout">
        <pc:chgData name="Shinenn K" userId="ec2293f8aad7a502" providerId="LiveId" clId="{9F01C5C5-31F6-4A2A-AB79-DA05CF96FBD7}" dt="2024-06-16T08:49:27.720" v="173" actId="700"/>
        <pc:sldMkLst>
          <pc:docMk/>
          <pc:sldMk cId="118527446" sldId="291"/>
        </pc:sldMkLst>
      </pc:sldChg>
      <pc:sldChg chg="modSp add mod modClrScheme chgLayout">
        <pc:chgData name="Shinenn K" userId="ec2293f8aad7a502" providerId="LiveId" clId="{9F01C5C5-31F6-4A2A-AB79-DA05CF96FBD7}" dt="2024-06-16T08:58:40.423" v="219" actId="403"/>
        <pc:sldMkLst>
          <pc:docMk/>
          <pc:sldMk cId="2055473711" sldId="292"/>
        </pc:sldMkLst>
      </pc:sldChg>
      <pc:sldChg chg="modSp add mod modClrScheme chgLayout">
        <pc:chgData name="Shinenn K" userId="ec2293f8aad7a502" providerId="LiveId" clId="{9F01C5C5-31F6-4A2A-AB79-DA05CF96FBD7}" dt="2024-06-16T08:59:00.528" v="220" actId="403"/>
        <pc:sldMkLst>
          <pc:docMk/>
          <pc:sldMk cId="67447083" sldId="293"/>
        </pc:sldMkLst>
      </pc:sldChg>
      <pc:sldChg chg="modSp add mod modClrScheme chgLayout">
        <pc:chgData name="Shinenn K" userId="ec2293f8aad7a502" providerId="LiveId" clId="{9F01C5C5-31F6-4A2A-AB79-DA05CF96FBD7}" dt="2024-06-16T08:49:42.428" v="180" actId="27636"/>
        <pc:sldMkLst>
          <pc:docMk/>
          <pc:sldMk cId="2105293394" sldId="294"/>
        </pc:sldMkLst>
      </pc:sldChg>
      <pc:sldChg chg="modSp add mod ord modClrScheme chgLayout">
        <pc:chgData name="Shinenn K" userId="ec2293f8aad7a502" providerId="LiveId" clId="{9F01C5C5-31F6-4A2A-AB79-DA05CF96FBD7}" dt="2024-06-16T08:48:31.810" v="168" actId="700"/>
        <pc:sldMkLst>
          <pc:docMk/>
          <pc:sldMk cId="1261581734" sldId="295"/>
        </pc:sldMkLst>
      </pc:sldChg>
      <pc:sldChg chg="addSp delSp modSp new mod modClrScheme chgLayout">
        <pc:chgData name="Shinenn K" userId="ec2293f8aad7a502" providerId="LiveId" clId="{9F01C5C5-31F6-4A2A-AB79-DA05CF96FBD7}" dt="2024-06-16T10:58:49.178" v="489" actId="478"/>
        <pc:sldMkLst>
          <pc:docMk/>
          <pc:sldMk cId="3016580757" sldId="296"/>
        </pc:sldMkLst>
      </pc:sldChg>
      <pc:sldChg chg="addSp delSp modSp new mod ord modClrScheme chgLayout">
        <pc:chgData name="Shinenn K" userId="ec2293f8aad7a502" providerId="LiveId" clId="{9F01C5C5-31F6-4A2A-AB79-DA05CF96FBD7}" dt="2024-06-20T11:49:04.751" v="839" actId="20577"/>
        <pc:sldMkLst>
          <pc:docMk/>
          <pc:sldMk cId="212686223" sldId="297"/>
        </pc:sldMkLst>
      </pc:sldChg>
      <pc:sldChg chg="new">
        <pc:chgData name="Shinenn K" userId="ec2293f8aad7a502" providerId="LiveId" clId="{9F01C5C5-31F6-4A2A-AB79-DA05CF96FBD7}" dt="2024-05-27T12:38:17.530" v="127" actId="680"/>
        <pc:sldMkLst>
          <pc:docMk/>
          <pc:sldMk cId="1043345214" sldId="298"/>
        </pc:sldMkLst>
      </pc:sldChg>
      <pc:sldChg chg="addSp delSp modSp new mod modClrScheme chgLayout">
        <pc:chgData name="Shinenn K" userId="ec2293f8aad7a502" providerId="LiveId" clId="{9F01C5C5-31F6-4A2A-AB79-DA05CF96FBD7}" dt="2024-06-16T09:37:51.930" v="399" actId="700"/>
        <pc:sldMkLst>
          <pc:docMk/>
          <pc:sldMk cId="2637912795" sldId="299"/>
        </pc:sldMkLst>
      </pc:sldChg>
      <pc:sldChg chg="addSp delSp new del mod modClrScheme chgLayout">
        <pc:chgData name="Shinenn K" userId="ec2293f8aad7a502" providerId="LiveId" clId="{9F01C5C5-31F6-4A2A-AB79-DA05CF96FBD7}" dt="2024-06-16T09:12:38.624" v="229" actId="680"/>
        <pc:sldMkLst>
          <pc:docMk/>
          <pc:sldMk cId="669573180" sldId="300"/>
        </pc:sldMkLst>
      </pc:sldChg>
      <pc:sldChg chg="addSp delSp modSp new mod modClrScheme chgLayout">
        <pc:chgData name="Shinenn K" userId="ec2293f8aad7a502" providerId="LiveId" clId="{9F01C5C5-31F6-4A2A-AB79-DA05CF96FBD7}" dt="2024-06-16T11:38:32.636" v="492" actId="1076"/>
        <pc:sldMkLst>
          <pc:docMk/>
          <pc:sldMk cId="2133102519" sldId="300"/>
        </pc:sldMkLst>
      </pc:sldChg>
      <pc:sldChg chg="addSp modSp new del mod setBg modClrScheme chgLayout">
        <pc:chgData name="Shinenn K" userId="ec2293f8aad7a502" providerId="LiveId" clId="{9F01C5C5-31F6-4A2A-AB79-DA05CF96FBD7}" dt="2024-06-16T09:14:21.764" v="239" actId="47"/>
        <pc:sldMkLst>
          <pc:docMk/>
          <pc:sldMk cId="3502236828" sldId="300"/>
        </pc:sldMkLst>
      </pc:sldChg>
      <pc:sldChg chg="new mod modClrScheme chgLayout">
        <pc:chgData name="Shinenn K" userId="ec2293f8aad7a502" providerId="LiveId" clId="{9F01C5C5-31F6-4A2A-AB79-DA05CF96FBD7}" dt="2024-06-16T09:40:06.447" v="405" actId="700"/>
        <pc:sldMkLst>
          <pc:docMk/>
          <pc:sldMk cId="2583095551" sldId="301"/>
        </pc:sldMkLst>
      </pc:sldChg>
      <pc:sldChg chg="delSp modSp add mod ord">
        <pc:chgData name="Shinenn K" userId="ec2293f8aad7a502" providerId="LiveId" clId="{9F01C5C5-31F6-4A2A-AB79-DA05CF96FBD7}" dt="2024-06-20T11:43:32.956" v="805" actId="20577"/>
        <pc:sldMkLst>
          <pc:docMk/>
          <pc:sldMk cId="2901885441" sldId="302"/>
        </pc:sldMkLst>
      </pc:sldChg>
      <pc:sldChg chg="modSp add mod">
        <pc:chgData name="Shinenn K" userId="ec2293f8aad7a502" providerId="LiveId" clId="{9F01C5C5-31F6-4A2A-AB79-DA05CF96FBD7}" dt="2024-06-20T11:15:38.295" v="727" actId="14100"/>
        <pc:sldMkLst>
          <pc:docMk/>
          <pc:sldMk cId="2958321089" sldId="303"/>
        </pc:sldMkLst>
      </pc:sldChg>
      <pc:sldChg chg="modSp add mod ord">
        <pc:chgData name="Shinenn K" userId="ec2293f8aad7a502" providerId="LiveId" clId="{9F01C5C5-31F6-4A2A-AB79-DA05CF96FBD7}" dt="2024-06-20T11:53:26.949" v="874" actId="403"/>
        <pc:sldMkLst>
          <pc:docMk/>
          <pc:sldMk cId="2450544474" sldId="304"/>
        </pc:sldMkLst>
      </pc:sldChg>
      <pc:sldMasterChg chg="mod delSldLayout modSldLayout sldLayoutOrd">
        <pc:chgData name="Shinenn K" userId="ec2293f8aad7a502" providerId="LiveId" clId="{9F01C5C5-31F6-4A2A-AB79-DA05CF96FBD7}" dt="2024-06-16T09:40:54.250" v="406" actId="6014"/>
        <pc:sldMasterMkLst>
          <pc:docMk/>
          <pc:sldMasterMk cId="34949889" sldId="2147483709"/>
        </pc:sldMasterMkLst>
        <pc:sldLayoutChg chg="mod ord">
          <pc:chgData name="Shinenn K" userId="ec2293f8aad7a502" providerId="LiveId" clId="{9F01C5C5-31F6-4A2A-AB79-DA05CF96FBD7}" dt="2024-06-16T09:29:28.019" v="342" actId="20578"/>
          <pc:sldLayoutMkLst>
            <pc:docMk/>
            <pc:sldMasterMk cId="1535493376" sldId="2147483753"/>
            <pc:sldLayoutMk cId="1692564534" sldId="2147483700"/>
          </pc:sldLayoutMkLst>
        </pc:sldLayoutChg>
        <pc:sldLayoutChg chg="mod ord">
          <pc:chgData name="Shinenn K" userId="ec2293f8aad7a502" providerId="LiveId" clId="{9F01C5C5-31F6-4A2A-AB79-DA05CF96FBD7}" dt="2024-06-16T09:29:28.019" v="342" actId="20578"/>
          <pc:sldLayoutMkLst>
            <pc:docMk/>
            <pc:sldMasterMk cId="1535493376" sldId="2147483753"/>
            <pc:sldLayoutMk cId="3881758932" sldId="2147483702"/>
          </pc:sldLayoutMkLst>
        </pc:sldLayoutChg>
        <pc:sldLayoutChg chg="ord">
          <pc:chgData name="Shinenn K" userId="ec2293f8aad7a502" providerId="LiveId" clId="{9F01C5C5-31F6-4A2A-AB79-DA05CF96FBD7}" dt="2024-06-16T09:33:51.938" v="373" actId="20578"/>
          <pc:sldLayoutMkLst>
            <pc:docMk/>
            <pc:sldMasterMk cId="1535493376" sldId="2147483753"/>
            <pc:sldLayoutMk cId="1376781086" sldId="2147483703"/>
          </pc:sldLayoutMkLst>
        </pc:sldLayoutChg>
        <pc:sldLayoutChg chg="mod">
          <pc:chgData name="Shinenn K" userId="ec2293f8aad7a502" providerId="LiveId" clId="{9F01C5C5-31F6-4A2A-AB79-DA05CF96FBD7}" dt="2024-06-16T09:25:43.704" v="315" actId="6014"/>
          <pc:sldLayoutMkLst>
            <pc:docMk/>
            <pc:sldMasterMk cId="2501459327" sldId="2147483754"/>
            <pc:sldLayoutMk cId="90606831" sldId="2147483710"/>
          </pc:sldLayoutMkLst>
        </pc:sldLayoutChg>
        <pc:sldLayoutChg chg="mod">
          <pc:chgData name="Shinenn K" userId="ec2293f8aad7a502" providerId="LiveId" clId="{9F01C5C5-31F6-4A2A-AB79-DA05CF96FBD7}" dt="2024-06-16T09:25:54.269" v="316" actId="6014"/>
          <pc:sldLayoutMkLst>
            <pc:docMk/>
            <pc:sldMasterMk cId="2501459327" sldId="2147483754"/>
            <pc:sldLayoutMk cId="1459848179" sldId="2147483711"/>
          </pc:sldLayoutMkLst>
        </pc:sldLayoutChg>
        <pc:sldLayoutChg chg="del">
          <pc:chgData name="Shinenn K" userId="ec2293f8aad7a502" providerId="LiveId" clId="{9F01C5C5-31F6-4A2A-AB79-DA05CF96FBD7}" dt="2024-06-16T09:24:53.002" v="313" actId="2696"/>
          <pc:sldLayoutMkLst>
            <pc:docMk/>
            <pc:sldMasterMk cId="34949889" sldId="2147483709"/>
            <pc:sldLayoutMk cId="1227929899" sldId="2147483712"/>
          </pc:sldLayoutMkLst>
        </pc:sldLayoutChg>
        <pc:sldLayoutChg chg="mod">
          <pc:chgData name="Shinenn K" userId="ec2293f8aad7a502" providerId="LiveId" clId="{9F01C5C5-31F6-4A2A-AB79-DA05CF96FBD7}" dt="2024-06-16T09:26:30.029" v="318" actId="6014"/>
          <pc:sldLayoutMkLst>
            <pc:docMk/>
            <pc:sldMasterMk cId="2501459327" sldId="2147483754"/>
            <pc:sldLayoutMk cId="848425655" sldId="2147483713"/>
          </pc:sldLayoutMkLst>
        </pc:sldLayoutChg>
        <pc:sldLayoutChg chg="mod">
          <pc:chgData name="Shinenn K" userId="ec2293f8aad7a502" providerId="LiveId" clId="{9F01C5C5-31F6-4A2A-AB79-DA05CF96FBD7}" dt="2024-06-16T09:26:50.400" v="320" actId="6014"/>
          <pc:sldLayoutMkLst>
            <pc:docMk/>
            <pc:sldMasterMk cId="2501459327" sldId="2147483754"/>
            <pc:sldLayoutMk cId="1297989195" sldId="2147483714"/>
          </pc:sldLayoutMkLst>
        </pc:sldLayoutChg>
        <pc:sldLayoutChg chg="ord">
          <pc:chgData name="Shinenn K" userId="ec2293f8aad7a502" providerId="LiveId" clId="{9F01C5C5-31F6-4A2A-AB79-DA05CF96FBD7}" dt="2024-06-16T09:31:42.083" v="361" actId="20578"/>
          <pc:sldLayoutMkLst>
            <pc:docMk/>
            <pc:sldMasterMk cId="2501459327" sldId="2147483754"/>
            <pc:sldLayoutMk cId="2833090735" sldId="2147483715"/>
          </pc:sldLayoutMkLst>
        </pc:sldLayoutChg>
        <pc:sldLayoutChg chg="ord">
          <pc:chgData name="Shinenn K" userId="ec2293f8aad7a502" providerId="LiveId" clId="{9F01C5C5-31F6-4A2A-AB79-DA05CF96FBD7}" dt="2024-06-16T09:31:42.083" v="361" actId="20578"/>
          <pc:sldLayoutMkLst>
            <pc:docMk/>
            <pc:sldMasterMk cId="2501459327" sldId="2147483754"/>
            <pc:sldLayoutMk cId="942897586" sldId="2147483716"/>
          </pc:sldLayoutMkLst>
        </pc:sldLayoutChg>
        <pc:sldLayoutChg chg="mod">
          <pc:chgData name="Shinenn K" userId="ec2293f8aad7a502" providerId="LiveId" clId="{9F01C5C5-31F6-4A2A-AB79-DA05CF96FBD7}" dt="2024-06-16T09:26:40.384" v="319" actId="6014"/>
          <pc:sldLayoutMkLst>
            <pc:docMk/>
            <pc:sldMasterMk cId="2501459327" sldId="2147483754"/>
            <pc:sldLayoutMk cId="3470231699" sldId="2147483717"/>
          </pc:sldLayoutMkLst>
        </pc:sldLayoutChg>
        <pc:sldLayoutChg chg="mod">
          <pc:chgData name="Shinenn K" userId="ec2293f8aad7a502" providerId="LiveId" clId="{9F01C5C5-31F6-4A2A-AB79-DA05CF96FBD7}" dt="2024-06-16T09:27:23.418" v="321" actId="6014"/>
          <pc:sldLayoutMkLst>
            <pc:docMk/>
            <pc:sldMasterMk cId="2501459327" sldId="2147483754"/>
            <pc:sldLayoutMk cId="1602252828" sldId="2147483718"/>
          </pc:sldLayoutMkLst>
        </pc:sldLayoutChg>
        <pc:sldLayoutChg chg="mod">
          <pc:chgData name="Shinenn K" userId="ec2293f8aad7a502" providerId="LiveId" clId="{9F01C5C5-31F6-4A2A-AB79-DA05CF96FBD7}" dt="2024-06-16T09:27:32.014" v="322" actId="6014"/>
          <pc:sldLayoutMkLst>
            <pc:docMk/>
            <pc:sldMasterMk cId="2501459327" sldId="2147483754"/>
            <pc:sldLayoutMk cId="1264394303" sldId="2147483719"/>
          </pc:sldLayoutMkLst>
        </pc:sldLayoutChg>
        <pc:sldLayoutChg chg="ord">
          <pc:chgData name="Shinenn K" userId="ec2293f8aad7a502" providerId="LiveId" clId="{9F01C5C5-31F6-4A2A-AB79-DA05CF96FBD7}" dt="2024-06-16T09:29:28.019" v="342" actId="20578"/>
          <pc:sldLayoutMkLst>
            <pc:docMk/>
            <pc:sldMasterMk cId="1535493376" sldId="2147483753"/>
            <pc:sldLayoutMk cId="362151985" sldId="2147483727"/>
          </pc:sldLayoutMkLst>
        </pc:sldLayoutChg>
        <pc:sldLayoutChg chg="ord">
          <pc:chgData name="Shinenn K" userId="ec2293f8aad7a502" providerId="LiveId" clId="{9F01C5C5-31F6-4A2A-AB79-DA05CF96FBD7}" dt="2024-06-16T09:33:51.938" v="373" actId="20578"/>
          <pc:sldLayoutMkLst>
            <pc:docMk/>
            <pc:sldMasterMk cId="2501459327" sldId="2147483754"/>
            <pc:sldLayoutMk cId="2709246836" sldId="2147483747"/>
          </pc:sldLayoutMkLst>
        </pc:sldLayoutChg>
        <pc:sldLayoutChg chg="ord">
          <pc:chgData name="Shinenn K" userId="ec2293f8aad7a502" providerId="LiveId" clId="{9F01C5C5-31F6-4A2A-AB79-DA05CF96FBD7}" dt="2024-06-16T09:31:42.083" v="361" actId="20578"/>
          <pc:sldLayoutMkLst>
            <pc:docMk/>
            <pc:sldMasterMk cId="2501459327" sldId="2147483754"/>
            <pc:sldLayoutMk cId="2566508718" sldId="2147483748"/>
          </pc:sldLayoutMkLst>
        </pc:sldLayoutChg>
        <pc:sldLayoutChg chg="ord">
          <pc:chgData name="Shinenn K" userId="ec2293f8aad7a502" providerId="LiveId" clId="{9F01C5C5-31F6-4A2A-AB79-DA05CF96FBD7}" dt="2024-06-16T09:31:42.083" v="361" actId="20578"/>
          <pc:sldLayoutMkLst>
            <pc:docMk/>
            <pc:sldMasterMk cId="2501459327" sldId="2147483754"/>
            <pc:sldLayoutMk cId="2507194332" sldId="2147483749"/>
          </pc:sldLayoutMkLst>
        </pc:sldLayoutChg>
        <pc:sldLayoutChg chg="addSp delSp modSp mod ord setBg">
          <pc:chgData name="Shinenn K" userId="ec2293f8aad7a502" providerId="LiveId" clId="{9F01C5C5-31F6-4A2A-AB79-DA05CF96FBD7}" dt="2024-06-16T09:31:42.083" v="361" actId="20578"/>
          <pc:sldLayoutMkLst>
            <pc:docMk/>
            <pc:sldMasterMk cId="2501459327" sldId="2147483754"/>
            <pc:sldLayoutMk cId="221031148" sldId="2147483750"/>
          </pc:sldLayoutMkLst>
        </pc:sldLayoutChg>
        <pc:sldLayoutChg chg="delSp mod ord setBg">
          <pc:chgData name="Shinenn K" userId="ec2293f8aad7a502" providerId="LiveId" clId="{9F01C5C5-31F6-4A2A-AB79-DA05CF96FBD7}" dt="2024-06-16T09:31:42.083" v="361" actId="20578"/>
          <pc:sldLayoutMkLst>
            <pc:docMk/>
            <pc:sldMasterMk cId="2501459327" sldId="2147483754"/>
            <pc:sldLayoutMk cId="3697822778" sldId="2147483751"/>
          </pc:sldLayoutMkLst>
        </pc:sldLayoutChg>
        <pc:sldLayoutChg chg="delSp mod ord">
          <pc:chgData name="Shinenn K" userId="ec2293f8aad7a502" providerId="LiveId" clId="{9F01C5C5-31F6-4A2A-AB79-DA05CF96FBD7}" dt="2024-06-16T09:36:43.505" v="397" actId="6014"/>
          <pc:sldLayoutMkLst>
            <pc:docMk/>
            <pc:sldMasterMk cId="2501459327" sldId="2147483754"/>
            <pc:sldLayoutMk cId="2304130888" sldId="2147483752"/>
          </pc:sldLayoutMkLst>
        </pc:sldLayoutChg>
        <pc:sldLayoutChg chg="del">
          <pc:chgData name="Shinenn K" userId="ec2293f8aad7a502" providerId="LiveId" clId="{9F01C5C5-31F6-4A2A-AB79-DA05CF96FBD7}" dt="2024-06-16T09:38:19.517" v="401" actId="2696"/>
          <pc:sldLayoutMkLst>
            <pc:docMk/>
            <pc:sldMasterMk cId="34949889" sldId="2147483709"/>
            <pc:sldLayoutMk cId="384128124" sldId="2147483756"/>
          </pc:sldLayoutMkLst>
        </pc:sldLayoutChg>
      </pc:sldMasterChg>
      <pc:sldMasterChg chg="new mod addSldLayout delSldLayout modSldLayout sldLayoutOrd">
        <pc:chgData name="Shinenn K" userId="ec2293f8aad7a502" providerId="LiveId" clId="{9F01C5C5-31F6-4A2A-AB79-DA05CF96FBD7}" dt="2024-06-16T09:38:49.399" v="402" actId="6014"/>
        <pc:sldMasterMkLst>
          <pc:docMk/>
          <pc:sldMasterMk cId="1535493376" sldId="2147483753"/>
        </pc:sldMasterMkLst>
        <pc:sldLayoutChg chg="modSp mod ord">
          <pc:chgData name="Shinenn K" userId="ec2293f8aad7a502" providerId="LiveId" clId="{9F01C5C5-31F6-4A2A-AB79-DA05CF96FBD7}" dt="2024-06-16T09:38:49.399" v="402" actId="6014"/>
          <pc:sldLayoutMkLst>
            <pc:docMk/>
            <pc:sldMasterMk cId="1535493376" sldId="2147483753"/>
            <pc:sldLayoutMk cId="1692564534" sldId="2147483700"/>
          </pc:sldLayoutMkLst>
        </pc:sldLayoutChg>
        <pc:sldLayoutChg chg="modSp mod ord">
          <pc:chgData name="Shinenn K" userId="ec2293f8aad7a502" providerId="LiveId" clId="{9F01C5C5-31F6-4A2A-AB79-DA05CF96FBD7}" dt="2024-06-16T09:29:30.363" v="343" actId="20578"/>
          <pc:sldLayoutMkLst>
            <pc:docMk/>
            <pc:sldMasterMk cId="1535493376" sldId="2147483753"/>
            <pc:sldLayoutMk cId="3881758932" sldId="2147483702"/>
          </pc:sldLayoutMkLst>
        </pc:sldLayoutChg>
        <pc:sldLayoutChg chg="modSp mod ord">
          <pc:chgData name="Shinenn K" userId="ec2293f8aad7a502" providerId="LiveId" clId="{9F01C5C5-31F6-4A2A-AB79-DA05CF96FBD7}" dt="2024-06-16T09:34:26.977" v="380" actId="6014"/>
          <pc:sldLayoutMkLst>
            <pc:docMk/>
            <pc:sldMasterMk cId="1535493376" sldId="2147483753"/>
            <pc:sldLayoutMk cId="1376781086" sldId="2147483703"/>
          </pc:sldLayoutMkLst>
        </pc:sldLayoutChg>
        <pc:sldLayoutChg chg="modSp mod ord">
          <pc:chgData name="Shinenn K" userId="ec2293f8aad7a502" providerId="LiveId" clId="{9F01C5C5-31F6-4A2A-AB79-DA05CF96FBD7}" dt="2024-06-16T09:29:48.101" v="344" actId="6014"/>
          <pc:sldLayoutMkLst>
            <pc:docMk/>
            <pc:sldMasterMk cId="1535493376" sldId="2147483753"/>
            <pc:sldLayoutMk cId="362151985" sldId="2147483727"/>
          </pc:sldLayoutMkLst>
        </pc:sldLayoutChg>
        <pc:sldLayoutChg chg="new del replId">
          <pc:chgData name="Shinenn K" userId="ec2293f8aad7a502" providerId="LiveId" clId="{9F01C5C5-31F6-4A2A-AB79-DA05CF96FBD7}" dt="2024-06-16T09:28:01.727" v="325" actId="2696"/>
          <pc:sldLayoutMkLst>
            <pc:docMk/>
            <pc:sldMasterMk cId="1535493376" sldId="2147483753"/>
            <pc:sldLayoutMk cId="236581413" sldId="2147483754"/>
          </pc:sldLayoutMkLst>
        </pc:sldLayoutChg>
        <pc:sldLayoutChg chg="new del replId">
          <pc:chgData name="Shinenn K" userId="ec2293f8aad7a502" providerId="LiveId" clId="{9F01C5C5-31F6-4A2A-AB79-DA05CF96FBD7}" dt="2024-06-16T09:28:01.743" v="326" actId="2696"/>
          <pc:sldLayoutMkLst>
            <pc:docMk/>
            <pc:sldMasterMk cId="1535493376" sldId="2147483753"/>
            <pc:sldLayoutMk cId="4129041953" sldId="2147483755"/>
          </pc:sldLayoutMkLst>
        </pc:sldLayoutChg>
        <pc:sldLayoutChg chg="new del replId">
          <pc:chgData name="Shinenn K" userId="ec2293f8aad7a502" providerId="LiveId" clId="{9F01C5C5-31F6-4A2A-AB79-DA05CF96FBD7}" dt="2024-06-16T09:28:01.760" v="327" actId="2696"/>
          <pc:sldLayoutMkLst>
            <pc:docMk/>
            <pc:sldMasterMk cId="1535493376" sldId="2147483753"/>
            <pc:sldLayoutMk cId="493699281" sldId="2147483756"/>
          </pc:sldLayoutMkLst>
        </pc:sldLayoutChg>
        <pc:sldLayoutChg chg="new del replId">
          <pc:chgData name="Shinenn K" userId="ec2293f8aad7a502" providerId="LiveId" clId="{9F01C5C5-31F6-4A2A-AB79-DA05CF96FBD7}" dt="2024-06-16T09:28:01.774" v="328" actId="2696"/>
          <pc:sldLayoutMkLst>
            <pc:docMk/>
            <pc:sldMasterMk cId="1535493376" sldId="2147483753"/>
            <pc:sldLayoutMk cId="531424719" sldId="2147483757"/>
          </pc:sldLayoutMkLst>
        </pc:sldLayoutChg>
        <pc:sldLayoutChg chg="new del replId">
          <pc:chgData name="Shinenn K" userId="ec2293f8aad7a502" providerId="LiveId" clId="{9F01C5C5-31F6-4A2A-AB79-DA05CF96FBD7}" dt="2024-06-16T09:28:01.790" v="329" actId="2696"/>
          <pc:sldLayoutMkLst>
            <pc:docMk/>
            <pc:sldMasterMk cId="1535493376" sldId="2147483753"/>
            <pc:sldLayoutMk cId="2510779536" sldId="2147483758"/>
          </pc:sldLayoutMkLst>
        </pc:sldLayoutChg>
        <pc:sldLayoutChg chg="new del replId">
          <pc:chgData name="Shinenn K" userId="ec2293f8aad7a502" providerId="LiveId" clId="{9F01C5C5-31F6-4A2A-AB79-DA05CF96FBD7}" dt="2024-06-16T09:28:01.790" v="330" actId="2696"/>
          <pc:sldLayoutMkLst>
            <pc:docMk/>
            <pc:sldMasterMk cId="1535493376" sldId="2147483753"/>
            <pc:sldLayoutMk cId="2632643415" sldId="2147483759"/>
          </pc:sldLayoutMkLst>
        </pc:sldLayoutChg>
        <pc:sldLayoutChg chg="new del replId">
          <pc:chgData name="Shinenn K" userId="ec2293f8aad7a502" providerId="LiveId" clId="{9F01C5C5-31F6-4A2A-AB79-DA05CF96FBD7}" dt="2024-06-16T09:28:01.805" v="331" actId="2696"/>
          <pc:sldLayoutMkLst>
            <pc:docMk/>
            <pc:sldMasterMk cId="1535493376" sldId="2147483753"/>
            <pc:sldLayoutMk cId="2390101009" sldId="2147483760"/>
          </pc:sldLayoutMkLst>
        </pc:sldLayoutChg>
        <pc:sldLayoutChg chg="new del replId">
          <pc:chgData name="Shinenn K" userId="ec2293f8aad7a502" providerId="LiveId" clId="{9F01C5C5-31F6-4A2A-AB79-DA05CF96FBD7}" dt="2024-06-16T09:28:01.805" v="332" actId="2696"/>
          <pc:sldLayoutMkLst>
            <pc:docMk/>
            <pc:sldMasterMk cId="1535493376" sldId="2147483753"/>
            <pc:sldLayoutMk cId="135481542" sldId="2147483761"/>
          </pc:sldLayoutMkLst>
        </pc:sldLayoutChg>
        <pc:sldLayoutChg chg="new del replId">
          <pc:chgData name="Shinenn K" userId="ec2293f8aad7a502" providerId="LiveId" clId="{9F01C5C5-31F6-4A2A-AB79-DA05CF96FBD7}" dt="2024-06-16T09:28:01.821" v="333" actId="2696"/>
          <pc:sldLayoutMkLst>
            <pc:docMk/>
            <pc:sldMasterMk cId="1535493376" sldId="2147483753"/>
            <pc:sldLayoutMk cId="2834474405" sldId="2147483762"/>
          </pc:sldLayoutMkLst>
        </pc:sldLayoutChg>
        <pc:sldLayoutChg chg="new del replId">
          <pc:chgData name="Shinenn K" userId="ec2293f8aad7a502" providerId="LiveId" clId="{9F01C5C5-31F6-4A2A-AB79-DA05CF96FBD7}" dt="2024-06-16T09:28:01.837" v="334" actId="2696"/>
          <pc:sldLayoutMkLst>
            <pc:docMk/>
            <pc:sldMasterMk cId="1535493376" sldId="2147483753"/>
            <pc:sldLayoutMk cId="1510472761" sldId="2147483763"/>
          </pc:sldLayoutMkLst>
        </pc:sldLayoutChg>
        <pc:sldLayoutChg chg="new del replId">
          <pc:chgData name="Shinenn K" userId="ec2293f8aad7a502" providerId="LiveId" clId="{9F01C5C5-31F6-4A2A-AB79-DA05CF96FBD7}" dt="2024-06-16T09:28:01.837" v="335" actId="2696"/>
          <pc:sldLayoutMkLst>
            <pc:docMk/>
            <pc:sldMasterMk cId="1535493376" sldId="2147483753"/>
            <pc:sldLayoutMk cId="4212256075" sldId="2147483764"/>
          </pc:sldLayoutMkLst>
        </pc:sldLayoutChg>
      </pc:sldMasterChg>
      <pc:sldMasterChg chg="new mod addSldLayout delSldLayout modSldLayout sldLayoutOrd">
        <pc:chgData name="Shinenn K" userId="ec2293f8aad7a502" providerId="LiveId" clId="{9F01C5C5-31F6-4A2A-AB79-DA05CF96FBD7}" dt="2024-06-16T09:34:14.538" v="377" actId="20578"/>
        <pc:sldMasterMkLst>
          <pc:docMk/>
          <pc:sldMasterMk cId="2501459327" sldId="2147483754"/>
        </pc:sldMasterMkLst>
        <pc:sldLayoutChg chg="modSp mod ord">
          <pc:chgData name="Shinenn K" userId="ec2293f8aad7a502" providerId="LiveId" clId="{9F01C5C5-31F6-4A2A-AB79-DA05CF96FBD7}" dt="2024-06-16T09:33:54.626" v="374" actId="20578"/>
          <pc:sldLayoutMkLst>
            <pc:docMk/>
            <pc:sldMasterMk cId="1535493376" sldId="2147483753"/>
            <pc:sldLayoutMk cId="1376781086" sldId="2147483703"/>
          </pc:sldLayoutMkLst>
        </pc:sldLayoutChg>
        <pc:sldLayoutChg chg="mod ord">
          <pc:chgData name="Shinenn K" userId="ec2293f8aad7a502" providerId="LiveId" clId="{9F01C5C5-31F6-4A2A-AB79-DA05CF96FBD7}" dt="2024-06-16T09:31:55.045" v="363" actId="6014"/>
          <pc:sldLayoutMkLst>
            <pc:docMk/>
            <pc:sldMasterMk cId="2501459327" sldId="2147483754"/>
            <pc:sldLayoutMk cId="2833090735" sldId="2147483715"/>
          </pc:sldLayoutMkLst>
        </pc:sldLayoutChg>
        <pc:sldLayoutChg chg="modSp mod ord">
          <pc:chgData name="Shinenn K" userId="ec2293f8aad7a502" providerId="LiveId" clId="{9F01C5C5-31F6-4A2A-AB79-DA05CF96FBD7}" dt="2024-06-16T09:32:02.046" v="364" actId="6014"/>
          <pc:sldLayoutMkLst>
            <pc:docMk/>
            <pc:sldMasterMk cId="2501459327" sldId="2147483754"/>
            <pc:sldLayoutMk cId="942897586" sldId="2147483716"/>
          </pc:sldLayoutMkLst>
        </pc:sldLayoutChg>
        <pc:sldLayoutChg chg="modSp mod ord">
          <pc:chgData name="Shinenn K" userId="ec2293f8aad7a502" providerId="LiveId" clId="{9F01C5C5-31F6-4A2A-AB79-DA05CF96FBD7}" dt="2024-06-16T09:34:11.568" v="376" actId="20578"/>
          <pc:sldLayoutMkLst>
            <pc:docMk/>
            <pc:sldMasterMk cId="2501459327" sldId="2147483754"/>
            <pc:sldLayoutMk cId="2709246836" sldId="2147483747"/>
          </pc:sldLayoutMkLst>
        </pc:sldLayoutChg>
        <pc:sldLayoutChg chg="modSp mod ord">
          <pc:chgData name="Shinenn K" userId="ec2293f8aad7a502" providerId="LiveId" clId="{9F01C5C5-31F6-4A2A-AB79-DA05CF96FBD7}" dt="2024-06-16T09:33:02.757" v="368" actId="6014"/>
          <pc:sldLayoutMkLst>
            <pc:docMk/>
            <pc:sldMasterMk cId="2501459327" sldId="2147483754"/>
            <pc:sldLayoutMk cId="2566508718" sldId="2147483748"/>
          </pc:sldLayoutMkLst>
        </pc:sldLayoutChg>
        <pc:sldLayoutChg chg="modSp mod ord">
          <pc:chgData name="Shinenn K" userId="ec2293f8aad7a502" providerId="LiveId" clId="{9F01C5C5-31F6-4A2A-AB79-DA05CF96FBD7}" dt="2024-06-16T09:32:56.820" v="367" actId="6014"/>
          <pc:sldLayoutMkLst>
            <pc:docMk/>
            <pc:sldMasterMk cId="2501459327" sldId="2147483754"/>
            <pc:sldLayoutMk cId="2507194332" sldId="2147483749"/>
          </pc:sldLayoutMkLst>
        </pc:sldLayoutChg>
        <pc:sldLayoutChg chg="modSp mod ord">
          <pc:chgData name="Shinenn K" userId="ec2293f8aad7a502" providerId="LiveId" clId="{9F01C5C5-31F6-4A2A-AB79-DA05CF96FBD7}" dt="2024-06-16T09:32:11.020" v="365" actId="6014"/>
          <pc:sldLayoutMkLst>
            <pc:docMk/>
            <pc:sldMasterMk cId="2501459327" sldId="2147483754"/>
            <pc:sldLayoutMk cId="221031148" sldId="2147483750"/>
          </pc:sldLayoutMkLst>
        </pc:sldLayoutChg>
        <pc:sldLayoutChg chg="modSp mod ord">
          <pc:chgData name="Shinenn K" userId="ec2293f8aad7a502" providerId="LiveId" clId="{9F01C5C5-31F6-4A2A-AB79-DA05CF96FBD7}" dt="2024-06-16T09:33:23.013" v="370" actId="20578"/>
          <pc:sldLayoutMkLst>
            <pc:docMk/>
            <pc:sldMasterMk cId="2501459327" sldId="2147483754"/>
            <pc:sldLayoutMk cId="3697822778" sldId="2147483751"/>
          </pc:sldLayoutMkLst>
        </pc:sldLayoutChg>
        <pc:sldLayoutChg chg="new del replId">
          <pc:chgData name="Shinenn K" userId="ec2293f8aad7a502" providerId="LiveId" clId="{9F01C5C5-31F6-4A2A-AB79-DA05CF96FBD7}" dt="2024-06-16T09:30:49.326" v="347" actId="2696"/>
          <pc:sldLayoutMkLst>
            <pc:docMk/>
            <pc:sldMasterMk cId="2501459327" sldId="2147483754"/>
            <pc:sldLayoutMk cId="1589140473" sldId="2147483755"/>
          </pc:sldLayoutMkLst>
        </pc:sldLayoutChg>
        <pc:sldLayoutChg chg="new del replId">
          <pc:chgData name="Shinenn K" userId="ec2293f8aad7a502" providerId="LiveId" clId="{9F01C5C5-31F6-4A2A-AB79-DA05CF96FBD7}" dt="2024-06-16T09:30:49.342" v="348" actId="2696"/>
          <pc:sldLayoutMkLst>
            <pc:docMk/>
            <pc:sldMasterMk cId="2501459327" sldId="2147483754"/>
            <pc:sldLayoutMk cId="3286656869" sldId="2147483756"/>
          </pc:sldLayoutMkLst>
        </pc:sldLayoutChg>
        <pc:sldLayoutChg chg="new del replId">
          <pc:chgData name="Shinenn K" userId="ec2293f8aad7a502" providerId="LiveId" clId="{9F01C5C5-31F6-4A2A-AB79-DA05CF96FBD7}" dt="2024-06-16T09:30:49.351" v="349" actId="2696"/>
          <pc:sldLayoutMkLst>
            <pc:docMk/>
            <pc:sldMasterMk cId="2501459327" sldId="2147483754"/>
            <pc:sldLayoutMk cId="2062645671" sldId="2147483757"/>
          </pc:sldLayoutMkLst>
        </pc:sldLayoutChg>
        <pc:sldLayoutChg chg="new del replId">
          <pc:chgData name="Shinenn K" userId="ec2293f8aad7a502" providerId="LiveId" clId="{9F01C5C5-31F6-4A2A-AB79-DA05CF96FBD7}" dt="2024-06-16T09:30:49.358" v="350" actId="2696"/>
          <pc:sldLayoutMkLst>
            <pc:docMk/>
            <pc:sldMasterMk cId="2501459327" sldId="2147483754"/>
            <pc:sldLayoutMk cId="3783679986" sldId="2147483758"/>
          </pc:sldLayoutMkLst>
        </pc:sldLayoutChg>
        <pc:sldLayoutChg chg="new del replId">
          <pc:chgData name="Shinenn K" userId="ec2293f8aad7a502" providerId="LiveId" clId="{9F01C5C5-31F6-4A2A-AB79-DA05CF96FBD7}" dt="2024-06-16T09:30:49.373" v="351" actId="2696"/>
          <pc:sldLayoutMkLst>
            <pc:docMk/>
            <pc:sldMasterMk cId="2501459327" sldId="2147483754"/>
            <pc:sldLayoutMk cId="1973999203" sldId="2147483759"/>
          </pc:sldLayoutMkLst>
        </pc:sldLayoutChg>
        <pc:sldLayoutChg chg="new del replId">
          <pc:chgData name="Shinenn K" userId="ec2293f8aad7a502" providerId="LiveId" clId="{9F01C5C5-31F6-4A2A-AB79-DA05CF96FBD7}" dt="2024-06-16T09:30:49.389" v="352" actId="2696"/>
          <pc:sldLayoutMkLst>
            <pc:docMk/>
            <pc:sldMasterMk cId="2501459327" sldId="2147483754"/>
            <pc:sldLayoutMk cId="722065" sldId="2147483760"/>
          </pc:sldLayoutMkLst>
        </pc:sldLayoutChg>
        <pc:sldLayoutChg chg="new del replId">
          <pc:chgData name="Shinenn K" userId="ec2293f8aad7a502" providerId="LiveId" clId="{9F01C5C5-31F6-4A2A-AB79-DA05CF96FBD7}" dt="2024-06-16T09:30:49.389" v="353" actId="2696"/>
          <pc:sldLayoutMkLst>
            <pc:docMk/>
            <pc:sldMasterMk cId="2501459327" sldId="2147483754"/>
            <pc:sldLayoutMk cId="3472561161" sldId="2147483761"/>
          </pc:sldLayoutMkLst>
        </pc:sldLayoutChg>
        <pc:sldLayoutChg chg="new del replId">
          <pc:chgData name="Shinenn K" userId="ec2293f8aad7a502" providerId="LiveId" clId="{9F01C5C5-31F6-4A2A-AB79-DA05CF96FBD7}" dt="2024-06-16T09:30:49.405" v="354" actId="2696"/>
          <pc:sldLayoutMkLst>
            <pc:docMk/>
            <pc:sldMasterMk cId="2501459327" sldId="2147483754"/>
            <pc:sldLayoutMk cId="76661611" sldId="2147483762"/>
          </pc:sldLayoutMkLst>
        </pc:sldLayoutChg>
        <pc:sldLayoutChg chg="new del replId">
          <pc:chgData name="Shinenn K" userId="ec2293f8aad7a502" providerId="LiveId" clId="{9F01C5C5-31F6-4A2A-AB79-DA05CF96FBD7}" dt="2024-06-16T09:30:49.420" v="355" actId="2696"/>
          <pc:sldLayoutMkLst>
            <pc:docMk/>
            <pc:sldMasterMk cId="2501459327" sldId="2147483754"/>
            <pc:sldLayoutMk cId="4226272510" sldId="2147483763"/>
          </pc:sldLayoutMkLst>
        </pc:sldLayoutChg>
        <pc:sldLayoutChg chg="new del replId">
          <pc:chgData name="Shinenn K" userId="ec2293f8aad7a502" providerId="LiveId" clId="{9F01C5C5-31F6-4A2A-AB79-DA05CF96FBD7}" dt="2024-06-16T09:30:49.420" v="356" actId="2696"/>
          <pc:sldLayoutMkLst>
            <pc:docMk/>
            <pc:sldMasterMk cId="2501459327" sldId="2147483754"/>
            <pc:sldLayoutMk cId="2852372558" sldId="2147483764"/>
          </pc:sldLayoutMkLst>
        </pc:sldLayoutChg>
        <pc:sldLayoutChg chg="new del replId">
          <pc:chgData name="Shinenn K" userId="ec2293f8aad7a502" providerId="LiveId" clId="{9F01C5C5-31F6-4A2A-AB79-DA05CF96FBD7}" dt="2024-06-16T09:30:49.436" v="357" actId="2696"/>
          <pc:sldLayoutMkLst>
            <pc:docMk/>
            <pc:sldMasterMk cId="2501459327" sldId="2147483754"/>
            <pc:sldLayoutMk cId="523954654" sldId="2147483765"/>
          </pc:sldLayoutMkLst>
        </pc:sldLayoutChg>
      </pc:sldMasterChg>
      <pc:sldMasterChg chg="new mod addSldLayout delSldLayout modSldLayout sldLayoutOrd">
        <pc:chgData name="Shinenn K" userId="ec2293f8aad7a502" providerId="LiveId" clId="{9F01C5C5-31F6-4A2A-AB79-DA05CF96FBD7}" dt="2024-06-16T09:35:07.816" v="394" actId="6014"/>
        <pc:sldMasterMkLst>
          <pc:docMk/>
          <pc:sldMasterMk cId="2967427117" sldId="2147483755"/>
        </pc:sldMasterMkLst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2663637367" sldId="2147483725"/>
          </pc:sldLayoutMkLst>
        </pc:sldLayoutChg>
        <pc:sldLayoutChg chg="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3558849960" sldId="2147483726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4110626325" sldId="2147483728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35929004" sldId="2147483729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133257653" sldId="2147483730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2647455514" sldId="2147483731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973366975" sldId="2147483732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2873878897" sldId="2147483733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1654604140" sldId="2147483734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2100602242" sldId="2147483735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1449761251" sldId="2147483736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1253848715" sldId="2147483737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2671693112" sldId="2147483738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1052558894" sldId="2147483739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3815575766" sldId="2147483740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1413408901" sldId="2147483741"/>
          </pc:sldLayoutMkLst>
        </pc:sldLayoutChg>
        <pc:sldLayoutChg chg="modSp mod ord">
          <pc:chgData name="Shinenn K" userId="ec2293f8aad7a502" providerId="LiveId" clId="{9F01C5C5-31F6-4A2A-AB79-DA05CF96FBD7}" dt="2024-06-16T09:34:57.047" v="393" actId="20578"/>
          <pc:sldLayoutMkLst>
            <pc:docMk/>
            <pc:sldMasterMk cId="2967427117" sldId="2147483755"/>
            <pc:sldLayoutMk cId="809728786" sldId="2147483742"/>
          </pc:sldLayoutMkLst>
        </pc:sldLayoutChg>
        <pc:sldLayoutChg chg="new del replId">
          <pc:chgData name="Shinenn K" userId="ec2293f8aad7a502" providerId="LiveId" clId="{9F01C5C5-31F6-4A2A-AB79-DA05CF96FBD7}" dt="2024-06-16T09:34:42.966" v="382" actId="2696"/>
          <pc:sldLayoutMkLst>
            <pc:docMk/>
            <pc:sldMasterMk cId="2967427117" sldId="2147483755"/>
            <pc:sldLayoutMk cId="3153923788" sldId="2147483756"/>
          </pc:sldLayoutMkLst>
        </pc:sldLayoutChg>
        <pc:sldLayoutChg chg="new del replId">
          <pc:chgData name="Shinenn K" userId="ec2293f8aad7a502" providerId="LiveId" clId="{9F01C5C5-31F6-4A2A-AB79-DA05CF96FBD7}" dt="2024-06-16T09:34:42.986" v="383" actId="2696"/>
          <pc:sldLayoutMkLst>
            <pc:docMk/>
            <pc:sldMasterMk cId="2967427117" sldId="2147483755"/>
            <pc:sldLayoutMk cId="2418029347" sldId="2147483757"/>
          </pc:sldLayoutMkLst>
        </pc:sldLayoutChg>
        <pc:sldLayoutChg chg="new del replId">
          <pc:chgData name="Shinenn K" userId="ec2293f8aad7a502" providerId="LiveId" clId="{9F01C5C5-31F6-4A2A-AB79-DA05CF96FBD7}" dt="2024-06-16T09:34:42.986" v="384" actId="2696"/>
          <pc:sldLayoutMkLst>
            <pc:docMk/>
            <pc:sldMasterMk cId="2967427117" sldId="2147483755"/>
            <pc:sldLayoutMk cId="1237867951" sldId="2147483758"/>
          </pc:sldLayoutMkLst>
        </pc:sldLayoutChg>
        <pc:sldLayoutChg chg="new del replId">
          <pc:chgData name="Shinenn K" userId="ec2293f8aad7a502" providerId="LiveId" clId="{9F01C5C5-31F6-4A2A-AB79-DA05CF96FBD7}" dt="2024-06-16T09:34:42.998" v="385" actId="2696"/>
          <pc:sldLayoutMkLst>
            <pc:docMk/>
            <pc:sldMasterMk cId="2967427117" sldId="2147483755"/>
            <pc:sldLayoutMk cId="2597335081" sldId="2147483759"/>
          </pc:sldLayoutMkLst>
        </pc:sldLayoutChg>
        <pc:sldLayoutChg chg="new del replId">
          <pc:chgData name="Shinenn K" userId="ec2293f8aad7a502" providerId="LiveId" clId="{9F01C5C5-31F6-4A2A-AB79-DA05CF96FBD7}" dt="2024-06-16T09:34:43.014" v="386" actId="2696"/>
          <pc:sldLayoutMkLst>
            <pc:docMk/>
            <pc:sldMasterMk cId="2967427117" sldId="2147483755"/>
            <pc:sldLayoutMk cId="1809160194" sldId="2147483760"/>
          </pc:sldLayoutMkLst>
        </pc:sldLayoutChg>
        <pc:sldLayoutChg chg="new del replId">
          <pc:chgData name="Shinenn K" userId="ec2293f8aad7a502" providerId="LiveId" clId="{9F01C5C5-31F6-4A2A-AB79-DA05CF96FBD7}" dt="2024-06-16T09:34:43.029" v="387" actId="2696"/>
          <pc:sldLayoutMkLst>
            <pc:docMk/>
            <pc:sldMasterMk cId="2967427117" sldId="2147483755"/>
            <pc:sldLayoutMk cId="3694130457" sldId="2147483761"/>
          </pc:sldLayoutMkLst>
        </pc:sldLayoutChg>
        <pc:sldLayoutChg chg="new del replId">
          <pc:chgData name="Shinenn K" userId="ec2293f8aad7a502" providerId="LiveId" clId="{9F01C5C5-31F6-4A2A-AB79-DA05CF96FBD7}" dt="2024-06-16T09:34:43.029" v="388" actId="2696"/>
          <pc:sldLayoutMkLst>
            <pc:docMk/>
            <pc:sldMasterMk cId="2967427117" sldId="2147483755"/>
            <pc:sldLayoutMk cId="1140031777" sldId="2147483762"/>
          </pc:sldLayoutMkLst>
        </pc:sldLayoutChg>
        <pc:sldLayoutChg chg="new del replId">
          <pc:chgData name="Shinenn K" userId="ec2293f8aad7a502" providerId="LiveId" clId="{9F01C5C5-31F6-4A2A-AB79-DA05CF96FBD7}" dt="2024-06-16T09:34:43.045" v="389" actId="2696"/>
          <pc:sldLayoutMkLst>
            <pc:docMk/>
            <pc:sldMasterMk cId="2967427117" sldId="2147483755"/>
            <pc:sldLayoutMk cId="2679033750" sldId="2147483763"/>
          </pc:sldLayoutMkLst>
        </pc:sldLayoutChg>
        <pc:sldLayoutChg chg="new del replId">
          <pc:chgData name="Shinenn K" userId="ec2293f8aad7a502" providerId="LiveId" clId="{9F01C5C5-31F6-4A2A-AB79-DA05CF96FBD7}" dt="2024-06-16T09:34:43.060" v="390" actId="2696"/>
          <pc:sldLayoutMkLst>
            <pc:docMk/>
            <pc:sldMasterMk cId="2967427117" sldId="2147483755"/>
            <pc:sldLayoutMk cId="4010839025" sldId="2147483764"/>
          </pc:sldLayoutMkLst>
        </pc:sldLayoutChg>
        <pc:sldLayoutChg chg="new del replId">
          <pc:chgData name="Shinenn K" userId="ec2293f8aad7a502" providerId="LiveId" clId="{9F01C5C5-31F6-4A2A-AB79-DA05CF96FBD7}" dt="2024-06-16T09:34:43.076" v="391" actId="2696"/>
          <pc:sldLayoutMkLst>
            <pc:docMk/>
            <pc:sldMasterMk cId="2967427117" sldId="2147483755"/>
            <pc:sldLayoutMk cId="199832678" sldId="2147483765"/>
          </pc:sldLayoutMkLst>
        </pc:sldLayoutChg>
        <pc:sldLayoutChg chg="new del replId">
          <pc:chgData name="Shinenn K" userId="ec2293f8aad7a502" providerId="LiveId" clId="{9F01C5C5-31F6-4A2A-AB79-DA05CF96FBD7}" dt="2024-06-16T09:34:43.076" v="392" actId="2696"/>
          <pc:sldLayoutMkLst>
            <pc:docMk/>
            <pc:sldMasterMk cId="2967427117" sldId="2147483755"/>
            <pc:sldLayoutMk cId="3131318349" sldId="2147483766"/>
          </pc:sldLayoutMkLst>
        </pc:sldLayoutChg>
      </pc:sldMasterChg>
      <pc:sldMasterChg chg="modSldLayout">
        <pc:chgData name="Shinenn K" userId="ec2293f8aad7a502" providerId="LiveId" clId="{9F01C5C5-31F6-4A2A-AB79-DA05CF96FBD7}" dt="2024-06-16T09:43:07.730" v="423" actId="6014"/>
        <pc:sldMasterMkLst>
          <pc:docMk/>
          <pc:sldMasterMk cId="866678916" sldId="2147483757"/>
        </pc:sldMasterMkLst>
        <pc:sldLayoutChg chg="mod">
          <pc:chgData name="Shinenn K" userId="ec2293f8aad7a502" providerId="LiveId" clId="{9F01C5C5-31F6-4A2A-AB79-DA05CF96FBD7}" dt="2024-06-16T09:41:06.128" v="407" actId="6014"/>
          <pc:sldLayoutMkLst>
            <pc:docMk/>
            <pc:sldMasterMk cId="866678916" sldId="2147483757"/>
            <pc:sldLayoutMk cId="2784657429" sldId="2147483758"/>
          </pc:sldLayoutMkLst>
        </pc:sldLayoutChg>
        <pc:sldLayoutChg chg="mod">
          <pc:chgData name="Shinenn K" userId="ec2293f8aad7a502" providerId="LiveId" clId="{9F01C5C5-31F6-4A2A-AB79-DA05CF96FBD7}" dt="2024-06-16T09:41:17.466" v="408" actId="6014"/>
          <pc:sldLayoutMkLst>
            <pc:docMk/>
            <pc:sldMasterMk cId="866678916" sldId="2147483757"/>
            <pc:sldLayoutMk cId="4256349898" sldId="2147483759"/>
          </pc:sldLayoutMkLst>
        </pc:sldLayoutChg>
        <pc:sldLayoutChg chg="mod">
          <pc:chgData name="Shinenn K" userId="ec2293f8aad7a502" providerId="LiveId" clId="{9F01C5C5-31F6-4A2A-AB79-DA05CF96FBD7}" dt="2024-06-16T09:41:30.872" v="409" actId="6014"/>
          <pc:sldLayoutMkLst>
            <pc:docMk/>
            <pc:sldMasterMk cId="866678916" sldId="2147483757"/>
            <pc:sldLayoutMk cId="4019080543" sldId="2147483760"/>
          </pc:sldLayoutMkLst>
        </pc:sldLayoutChg>
        <pc:sldLayoutChg chg="mod">
          <pc:chgData name="Shinenn K" userId="ec2293f8aad7a502" providerId="LiveId" clId="{9F01C5C5-31F6-4A2A-AB79-DA05CF96FBD7}" dt="2024-06-16T09:41:36.368" v="410" actId="6014"/>
          <pc:sldLayoutMkLst>
            <pc:docMk/>
            <pc:sldMasterMk cId="866678916" sldId="2147483757"/>
            <pc:sldLayoutMk cId="2668457001" sldId="2147483761"/>
          </pc:sldLayoutMkLst>
        </pc:sldLayoutChg>
        <pc:sldLayoutChg chg="mod">
          <pc:chgData name="Shinenn K" userId="ec2293f8aad7a502" providerId="LiveId" clId="{9F01C5C5-31F6-4A2A-AB79-DA05CF96FBD7}" dt="2024-06-16T09:41:43.688" v="411" actId="6014"/>
          <pc:sldLayoutMkLst>
            <pc:docMk/>
            <pc:sldMasterMk cId="866678916" sldId="2147483757"/>
            <pc:sldLayoutMk cId="3567168315" sldId="2147483762"/>
          </pc:sldLayoutMkLst>
        </pc:sldLayoutChg>
        <pc:sldLayoutChg chg="mod">
          <pc:chgData name="Shinenn K" userId="ec2293f8aad7a502" providerId="LiveId" clId="{9F01C5C5-31F6-4A2A-AB79-DA05CF96FBD7}" dt="2024-06-16T09:41:49.286" v="412" actId="6014"/>
          <pc:sldLayoutMkLst>
            <pc:docMk/>
            <pc:sldMasterMk cId="866678916" sldId="2147483757"/>
            <pc:sldLayoutMk cId="2783069938" sldId="2147483763"/>
          </pc:sldLayoutMkLst>
        </pc:sldLayoutChg>
        <pc:sldLayoutChg chg="mod">
          <pc:chgData name="Shinenn K" userId="ec2293f8aad7a502" providerId="LiveId" clId="{9F01C5C5-31F6-4A2A-AB79-DA05CF96FBD7}" dt="2024-06-16T09:41:55.774" v="413" actId="6014"/>
          <pc:sldLayoutMkLst>
            <pc:docMk/>
            <pc:sldMasterMk cId="866678916" sldId="2147483757"/>
            <pc:sldLayoutMk cId="1959028199" sldId="2147483764"/>
          </pc:sldLayoutMkLst>
        </pc:sldLayoutChg>
        <pc:sldLayoutChg chg="mod">
          <pc:chgData name="Shinenn K" userId="ec2293f8aad7a502" providerId="LiveId" clId="{9F01C5C5-31F6-4A2A-AB79-DA05CF96FBD7}" dt="2024-06-16T09:42:03.119" v="414" actId="6014"/>
          <pc:sldLayoutMkLst>
            <pc:docMk/>
            <pc:sldMasterMk cId="866678916" sldId="2147483757"/>
            <pc:sldLayoutMk cId="2149255789" sldId="2147483765"/>
          </pc:sldLayoutMkLst>
        </pc:sldLayoutChg>
        <pc:sldLayoutChg chg="mod">
          <pc:chgData name="Shinenn K" userId="ec2293f8aad7a502" providerId="LiveId" clId="{9F01C5C5-31F6-4A2A-AB79-DA05CF96FBD7}" dt="2024-06-16T09:42:08.746" v="415" actId="6014"/>
          <pc:sldLayoutMkLst>
            <pc:docMk/>
            <pc:sldMasterMk cId="866678916" sldId="2147483757"/>
            <pc:sldLayoutMk cId="1041054815" sldId="2147483766"/>
          </pc:sldLayoutMkLst>
        </pc:sldLayoutChg>
        <pc:sldLayoutChg chg="mod">
          <pc:chgData name="Shinenn K" userId="ec2293f8aad7a502" providerId="LiveId" clId="{9F01C5C5-31F6-4A2A-AB79-DA05CF96FBD7}" dt="2024-06-16T09:42:15.184" v="416" actId="6014"/>
          <pc:sldLayoutMkLst>
            <pc:docMk/>
            <pc:sldMasterMk cId="866678916" sldId="2147483757"/>
            <pc:sldLayoutMk cId="2903107472" sldId="2147483767"/>
          </pc:sldLayoutMkLst>
        </pc:sldLayoutChg>
        <pc:sldLayoutChg chg="mod">
          <pc:chgData name="Shinenn K" userId="ec2293f8aad7a502" providerId="LiveId" clId="{9F01C5C5-31F6-4A2A-AB79-DA05CF96FBD7}" dt="2024-06-16T09:42:21.712" v="417" actId="6014"/>
          <pc:sldLayoutMkLst>
            <pc:docMk/>
            <pc:sldMasterMk cId="866678916" sldId="2147483757"/>
            <pc:sldLayoutMk cId="541688489" sldId="2147483768"/>
          </pc:sldLayoutMkLst>
        </pc:sldLayoutChg>
        <pc:sldLayoutChg chg="mod">
          <pc:chgData name="Shinenn K" userId="ec2293f8aad7a502" providerId="LiveId" clId="{9F01C5C5-31F6-4A2A-AB79-DA05CF96FBD7}" dt="2024-06-16T09:42:27.593" v="418" actId="6014"/>
          <pc:sldLayoutMkLst>
            <pc:docMk/>
            <pc:sldMasterMk cId="866678916" sldId="2147483757"/>
            <pc:sldLayoutMk cId="4172389009" sldId="2147483769"/>
          </pc:sldLayoutMkLst>
        </pc:sldLayoutChg>
        <pc:sldLayoutChg chg="mod">
          <pc:chgData name="Shinenn K" userId="ec2293f8aad7a502" providerId="LiveId" clId="{9F01C5C5-31F6-4A2A-AB79-DA05CF96FBD7}" dt="2024-06-16T09:42:33.204" v="419" actId="6014"/>
          <pc:sldLayoutMkLst>
            <pc:docMk/>
            <pc:sldMasterMk cId="866678916" sldId="2147483757"/>
            <pc:sldLayoutMk cId="3998598171" sldId="2147483770"/>
          </pc:sldLayoutMkLst>
        </pc:sldLayoutChg>
        <pc:sldLayoutChg chg="mod">
          <pc:chgData name="Shinenn K" userId="ec2293f8aad7a502" providerId="LiveId" clId="{9F01C5C5-31F6-4A2A-AB79-DA05CF96FBD7}" dt="2024-06-16T09:42:39.442" v="420" actId="6014"/>
          <pc:sldLayoutMkLst>
            <pc:docMk/>
            <pc:sldMasterMk cId="866678916" sldId="2147483757"/>
            <pc:sldLayoutMk cId="3223895309" sldId="2147483771"/>
          </pc:sldLayoutMkLst>
        </pc:sldLayoutChg>
        <pc:sldLayoutChg chg="mod">
          <pc:chgData name="Shinenn K" userId="ec2293f8aad7a502" providerId="LiveId" clId="{9F01C5C5-31F6-4A2A-AB79-DA05CF96FBD7}" dt="2024-06-16T09:42:44.858" v="421" actId="6014"/>
          <pc:sldLayoutMkLst>
            <pc:docMk/>
            <pc:sldMasterMk cId="866678916" sldId="2147483757"/>
            <pc:sldLayoutMk cId="2981177878" sldId="2147483772"/>
          </pc:sldLayoutMkLst>
        </pc:sldLayoutChg>
        <pc:sldLayoutChg chg="mod">
          <pc:chgData name="Shinenn K" userId="ec2293f8aad7a502" providerId="LiveId" clId="{9F01C5C5-31F6-4A2A-AB79-DA05CF96FBD7}" dt="2024-06-16T09:42:53.319" v="422" actId="6014"/>
          <pc:sldLayoutMkLst>
            <pc:docMk/>
            <pc:sldMasterMk cId="866678916" sldId="2147483757"/>
            <pc:sldLayoutMk cId="972940152" sldId="2147483773"/>
          </pc:sldLayoutMkLst>
        </pc:sldLayoutChg>
        <pc:sldLayoutChg chg="mod">
          <pc:chgData name="Shinenn K" userId="ec2293f8aad7a502" providerId="LiveId" clId="{9F01C5C5-31F6-4A2A-AB79-DA05CF96FBD7}" dt="2024-06-16T09:43:07.730" v="423" actId="6014"/>
          <pc:sldLayoutMkLst>
            <pc:docMk/>
            <pc:sldMasterMk cId="866678916" sldId="2147483757"/>
            <pc:sldLayoutMk cId="927018925" sldId="2147483774"/>
          </pc:sldLayoutMkLst>
        </pc:sldLayoutChg>
      </pc:sldMasterChg>
    </pc:docChg>
  </pc:docChgLst>
  <pc:docChgLst>
    <pc:chgData name="Shinenn K" userId="ec2293f8aad7a502" providerId="LiveId" clId="{99940314-6D42-4466-99B4-0D0225AD3C67}"/>
    <pc:docChg chg="undo redo custSel addSld delSld modSld">
      <pc:chgData name="Shinenn K" userId="ec2293f8aad7a502" providerId="LiveId" clId="{99940314-6D42-4466-99B4-0D0225AD3C67}" dt="2024-02-29T10:19:24.600" v="1783" actId="1036"/>
      <pc:docMkLst>
        <pc:docMk/>
      </pc:docMkLst>
      <pc:sldChg chg="modSp mod">
        <pc:chgData name="Shinenn K" userId="ec2293f8aad7a502" providerId="LiveId" clId="{99940314-6D42-4466-99B4-0D0225AD3C67}" dt="2024-02-29T08:41:28.205" v="83" actId="404"/>
        <pc:sldMkLst>
          <pc:docMk/>
          <pc:sldMk cId="590051187" sldId="266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2467578211" sldId="273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1332551060" sldId="304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1625379353" sldId="305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2562400475" sldId="306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1845461491" sldId="307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2157872895" sldId="308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1225911479" sldId="309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2732523409" sldId="310"/>
        </pc:sldMkLst>
      </pc:sldChg>
      <pc:sldChg chg="addSp delSp modSp mod">
        <pc:chgData name="Shinenn K" userId="ec2293f8aad7a502" providerId="LiveId" clId="{99940314-6D42-4466-99B4-0D0225AD3C67}" dt="2024-02-29T08:57:40.416" v="140" actId="403"/>
        <pc:sldMkLst>
          <pc:docMk/>
          <pc:sldMk cId="2965439497" sldId="311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1900804782" sldId="314"/>
        </pc:sldMkLst>
      </pc:sldChg>
      <pc:sldChg chg="del">
        <pc:chgData name="Shinenn K" userId="ec2293f8aad7a502" providerId="LiveId" clId="{99940314-6D42-4466-99B4-0D0225AD3C67}" dt="2024-02-29T08:40:14.077" v="65" actId="47"/>
        <pc:sldMkLst>
          <pc:docMk/>
          <pc:sldMk cId="818756952" sldId="315"/>
        </pc:sldMkLst>
      </pc:sldChg>
      <pc:sldChg chg="del">
        <pc:chgData name="Shinenn K" userId="ec2293f8aad7a502" providerId="LiveId" clId="{99940314-6D42-4466-99B4-0D0225AD3C67}" dt="2024-02-29T08:40:17.326" v="66" actId="47"/>
        <pc:sldMkLst>
          <pc:docMk/>
          <pc:sldMk cId="1738230886" sldId="316"/>
        </pc:sldMkLst>
      </pc:sldChg>
      <pc:sldChg chg="modSp mod">
        <pc:chgData name="Shinenn K" userId="ec2293f8aad7a502" providerId="LiveId" clId="{99940314-6D42-4466-99B4-0D0225AD3C67}" dt="2024-02-29T08:49:50.819" v="129" actId="6549"/>
        <pc:sldMkLst>
          <pc:docMk/>
          <pc:sldMk cId="2220616102" sldId="318"/>
        </pc:sldMkLst>
      </pc:sldChg>
      <pc:sldChg chg="del">
        <pc:chgData name="Shinenn K" userId="ec2293f8aad7a502" providerId="LiveId" clId="{99940314-6D42-4466-99B4-0D0225AD3C67}" dt="2024-02-29T08:40:17.907" v="67" actId="47"/>
        <pc:sldMkLst>
          <pc:docMk/>
          <pc:sldMk cId="771517807" sldId="319"/>
        </pc:sldMkLst>
      </pc:sldChg>
      <pc:sldChg chg="modSp mod">
        <pc:chgData name="Shinenn K" userId="ec2293f8aad7a502" providerId="LiveId" clId="{99940314-6D42-4466-99B4-0D0225AD3C67}" dt="2024-02-29T08:49:56.498" v="130"/>
        <pc:sldMkLst>
          <pc:docMk/>
          <pc:sldMk cId="2115864266" sldId="319"/>
        </pc:sldMkLst>
      </pc:sldChg>
      <pc:sldChg chg="addSp modSp mod">
        <pc:chgData name="Shinenn K" userId="ec2293f8aad7a502" providerId="LiveId" clId="{99940314-6D42-4466-99B4-0D0225AD3C67}" dt="2024-02-29T09:29:11.074" v="721" actId="1037"/>
        <pc:sldMkLst>
          <pc:docMk/>
          <pc:sldMk cId="3684871959" sldId="320"/>
        </pc:sldMkLst>
      </pc:sldChg>
      <pc:sldChg chg="modSp add mod">
        <pc:chgData name="Shinenn K" userId="ec2293f8aad7a502" providerId="LiveId" clId="{99940314-6D42-4466-99B4-0D0225AD3C67}" dt="2024-02-29T09:49:28.170" v="1239" actId="404"/>
        <pc:sldMkLst>
          <pc:docMk/>
          <pc:sldMk cId="2670074308" sldId="321"/>
        </pc:sldMkLst>
      </pc:sldChg>
      <pc:sldChg chg="modSp add mod">
        <pc:chgData name="Shinenn K" userId="ec2293f8aad7a502" providerId="LiveId" clId="{99940314-6D42-4466-99B4-0D0225AD3C67}" dt="2024-02-29T09:50:59.319" v="1249" actId="403"/>
        <pc:sldMkLst>
          <pc:docMk/>
          <pc:sldMk cId="3430612883" sldId="322"/>
        </pc:sldMkLst>
      </pc:sldChg>
      <pc:sldChg chg="modSp add del mod">
        <pc:chgData name="Shinenn K" userId="ec2293f8aad7a502" providerId="LiveId" clId="{99940314-6D42-4466-99B4-0D0225AD3C67}" dt="2024-02-29T09:52:13.783" v="1254" actId="47"/>
        <pc:sldMkLst>
          <pc:docMk/>
          <pc:sldMk cId="3164677082" sldId="323"/>
        </pc:sldMkLst>
      </pc:sldChg>
      <pc:sldChg chg="addSp modSp add mod">
        <pc:chgData name="Shinenn K" userId="ec2293f8aad7a502" providerId="LiveId" clId="{99940314-6D42-4466-99B4-0D0225AD3C67}" dt="2024-02-29T09:29:07.933" v="717" actId="1037"/>
        <pc:sldMkLst>
          <pc:docMk/>
          <pc:sldMk cId="4162759138" sldId="324"/>
        </pc:sldMkLst>
      </pc:sldChg>
      <pc:sldChg chg="addSp modSp add mod">
        <pc:chgData name="Shinenn K" userId="ec2293f8aad7a502" providerId="LiveId" clId="{99940314-6D42-4466-99B4-0D0225AD3C67}" dt="2024-02-29T09:20:57.784" v="516" actId="1076"/>
        <pc:sldMkLst>
          <pc:docMk/>
          <pc:sldMk cId="552342181" sldId="325"/>
        </pc:sldMkLst>
      </pc:sldChg>
      <pc:sldChg chg="add del">
        <pc:chgData name="Shinenn K" userId="ec2293f8aad7a502" providerId="LiveId" clId="{99940314-6D42-4466-99B4-0D0225AD3C67}" dt="2024-02-29T09:04:14.249" v="227" actId="47"/>
        <pc:sldMkLst>
          <pc:docMk/>
          <pc:sldMk cId="2682829734" sldId="325"/>
        </pc:sldMkLst>
      </pc:sldChg>
      <pc:sldChg chg="addSp modSp add mod">
        <pc:chgData name="Shinenn K" userId="ec2293f8aad7a502" providerId="LiveId" clId="{99940314-6D42-4466-99B4-0D0225AD3C67}" dt="2024-02-29T09:29:02.875" v="713" actId="1037"/>
        <pc:sldMkLst>
          <pc:docMk/>
          <pc:sldMk cId="2163277141" sldId="326"/>
        </pc:sldMkLst>
      </pc:sldChg>
      <pc:sldChg chg="add del">
        <pc:chgData name="Shinenn K" userId="ec2293f8aad7a502" providerId="LiveId" clId="{99940314-6D42-4466-99B4-0D0225AD3C67}" dt="2024-02-29T09:04:14.796" v="228" actId="47"/>
        <pc:sldMkLst>
          <pc:docMk/>
          <pc:sldMk cId="4204556862" sldId="326"/>
        </pc:sldMkLst>
      </pc:sldChg>
      <pc:sldChg chg="add del">
        <pc:chgData name="Shinenn K" userId="ec2293f8aad7a502" providerId="LiveId" clId="{99940314-6D42-4466-99B4-0D0225AD3C67}" dt="2024-02-29T09:04:51.296" v="230" actId="47"/>
        <pc:sldMkLst>
          <pc:docMk/>
          <pc:sldMk cId="1850115289" sldId="327"/>
        </pc:sldMkLst>
      </pc:sldChg>
      <pc:sldChg chg="addSp modSp add mod">
        <pc:chgData name="Shinenn K" userId="ec2293f8aad7a502" providerId="LiveId" clId="{99940314-6D42-4466-99B4-0D0225AD3C67}" dt="2024-02-29T09:30:54.011" v="858" actId="1035"/>
        <pc:sldMkLst>
          <pc:docMk/>
          <pc:sldMk cId="3475371641" sldId="327"/>
        </pc:sldMkLst>
      </pc:sldChg>
      <pc:sldChg chg="delSp modSp mod">
        <pc:chgData name="Shinenn K" userId="ec2293f8aad7a502" providerId="LiveId" clId="{99940314-6D42-4466-99B4-0D0225AD3C67}" dt="2024-02-29T09:36:59.218" v="1110" actId="1038"/>
        <pc:sldMkLst>
          <pc:docMk/>
          <pc:sldMk cId="1178324715" sldId="328"/>
        </pc:sldMkLst>
      </pc:sldChg>
      <pc:sldChg chg="add del">
        <pc:chgData name="Shinenn K" userId="ec2293f8aad7a502" providerId="LiveId" clId="{99940314-6D42-4466-99B4-0D0225AD3C67}" dt="2024-02-29T09:04:51.296" v="230" actId="47"/>
        <pc:sldMkLst>
          <pc:docMk/>
          <pc:sldMk cId="3175362341" sldId="328"/>
        </pc:sldMkLst>
      </pc:sldChg>
      <pc:sldChg chg="add del">
        <pc:chgData name="Shinenn K" userId="ec2293f8aad7a502" providerId="LiveId" clId="{99940314-6D42-4466-99B4-0D0225AD3C67}" dt="2024-02-29T09:04:51.296" v="230" actId="47"/>
        <pc:sldMkLst>
          <pc:docMk/>
          <pc:sldMk cId="1627700009" sldId="329"/>
        </pc:sldMkLst>
      </pc:sldChg>
      <pc:sldChg chg="addSp delSp modSp new mod modClrScheme chgLayout">
        <pc:chgData name="Shinenn K" userId="ec2293f8aad7a502" providerId="LiveId" clId="{99940314-6D42-4466-99B4-0D0225AD3C67}" dt="2024-02-29T09:46:45.393" v="1186" actId="115"/>
        <pc:sldMkLst>
          <pc:docMk/>
          <pc:sldMk cId="1878262262" sldId="329"/>
        </pc:sldMkLst>
      </pc:sldChg>
      <pc:sldChg chg="addSp delSp modSp mod">
        <pc:chgData name="Shinenn K" userId="ec2293f8aad7a502" providerId="LiveId" clId="{99940314-6D42-4466-99B4-0D0225AD3C67}" dt="2024-02-29T09:55:56.104" v="1377" actId="404"/>
        <pc:sldMkLst>
          <pc:docMk/>
          <pc:sldMk cId="2398458759" sldId="330"/>
        </pc:sldMkLst>
      </pc:sldChg>
      <pc:sldChg chg="modSp add mod">
        <pc:chgData name="Shinenn K" userId="ec2293f8aad7a502" providerId="LiveId" clId="{99940314-6D42-4466-99B4-0D0225AD3C67}" dt="2024-02-29T09:59:21.187" v="1489" actId="5793"/>
        <pc:sldMkLst>
          <pc:docMk/>
          <pc:sldMk cId="2464568178" sldId="331"/>
        </pc:sldMkLst>
      </pc:sldChg>
      <pc:sldChg chg="add del">
        <pc:chgData name="Shinenn K" userId="ec2293f8aad7a502" providerId="LiveId" clId="{99940314-6D42-4466-99B4-0D0225AD3C67}" dt="2024-02-29T09:59:40.056" v="1490" actId="47"/>
        <pc:sldMkLst>
          <pc:docMk/>
          <pc:sldMk cId="596827311" sldId="332"/>
        </pc:sldMkLst>
      </pc:sldChg>
      <pc:sldChg chg="add del">
        <pc:chgData name="Shinenn K" userId="ec2293f8aad7a502" providerId="LiveId" clId="{99940314-6D42-4466-99B4-0D0225AD3C67}" dt="2024-02-29T09:59:40.369" v="1491" actId="47"/>
        <pc:sldMkLst>
          <pc:docMk/>
          <pc:sldMk cId="4232401218" sldId="333"/>
        </pc:sldMkLst>
      </pc:sldChg>
      <pc:sldChg chg="add del">
        <pc:chgData name="Shinenn K" userId="ec2293f8aad7a502" providerId="LiveId" clId="{99940314-6D42-4466-99B4-0D0225AD3C67}" dt="2024-02-29T09:59:40.952" v="1492" actId="47"/>
        <pc:sldMkLst>
          <pc:docMk/>
          <pc:sldMk cId="2096806865" sldId="334"/>
        </pc:sldMkLst>
      </pc:sldChg>
      <pc:sldChg chg="add del">
        <pc:chgData name="Shinenn K" userId="ec2293f8aad7a502" providerId="LiveId" clId="{99940314-6D42-4466-99B4-0D0225AD3C67}" dt="2024-02-29T09:59:42.859" v="1493" actId="47"/>
        <pc:sldMkLst>
          <pc:docMk/>
          <pc:sldMk cId="4029904515" sldId="335"/>
        </pc:sldMkLst>
      </pc:sldChg>
      <pc:sldChg chg="delSp modSp mod">
        <pc:chgData name="Shinenn K" userId="ec2293f8aad7a502" providerId="LiveId" clId="{99940314-6D42-4466-99B4-0D0225AD3C67}" dt="2024-02-29T10:13:14.717" v="1656" actId="20577"/>
        <pc:sldMkLst>
          <pc:docMk/>
          <pc:sldMk cId="2260790373" sldId="336"/>
        </pc:sldMkLst>
      </pc:sldChg>
      <pc:sldChg chg="modSp add mod">
        <pc:chgData name="Shinenn K" userId="ec2293f8aad7a502" providerId="LiveId" clId="{99940314-6D42-4466-99B4-0D0225AD3C67}" dt="2024-02-29T10:19:24.600" v="1783" actId="1036"/>
        <pc:sldMkLst>
          <pc:docMk/>
          <pc:sldMk cId="3888517700" sldId="337"/>
        </pc:sldMkLst>
      </pc:sldChg>
      <pc:sldChg chg="add del">
        <pc:chgData name="Shinenn K" userId="ec2293f8aad7a502" providerId="LiveId" clId="{99940314-6D42-4466-99B4-0D0225AD3C67}" dt="2024-02-29T10:08:40.564" v="1571" actId="47"/>
        <pc:sldMkLst>
          <pc:docMk/>
          <pc:sldMk cId="3918540547" sldId="338"/>
        </pc:sldMkLst>
      </pc:sldChg>
      <pc:sldChg chg="addSp delSp modSp new mod modClrScheme chgLayout">
        <pc:chgData name="Shinenn K" userId="ec2293f8aad7a502" providerId="LiveId" clId="{99940314-6D42-4466-99B4-0D0225AD3C67}" dt="2024-02-29T10:18:01.202" v="1755" actId="1076"/>
        <pc:sldMkLst>
          <pc:docMk/>
          <pc:sldMk cId="4227584412" sldId="338"/>
        </pc:sldMkLst>
      </pc:sldChg>
      <pc:sldChg chg="add del">
        <pc:chgData name="Shinenn K" userId="ec2293f8aad7a502" providerId="LiveId" clId="{99940314-6D42-4466-99B4-0D0225AD3C67}" dt="2024-02-29T10:08:42.118" v="1572" actId="47"/>
        <pc:sldMkLst>
          <pc:docMk/>
          <pc:sldMk cId="894087485" sldId="339"/>
        </pc:sldMkLst>
      </pc:sldChg>
      <pc:sldChg chg="modSp add mod">
        <pc:chgData name="Shinenn K" userId="ec2293f8aad7a502" providerId="LiveId" clId="{99940314-6D42-4466-99B4-0D0225AD3C67}" dt="2024-02-29T10:19:06.788" v="1769" actId="403"/>
        <pc:sldMkLst>
          <pc:docMk/>
          <pc:sldMk cId="4017491304" sldId="339"/>
        </pc:sldMkLst>
      </pc:sldChg>
    </pc:docChg>
  </pc:docChgLst>
  <pc:docChgLst>
    <pc:chgData name="Shinenn K" userId="ec2293f8aad7a502" providerId="LiveId" clId="{05E775AA-131F-40DF-8DE0-B86F88E77973}"/>
    <pc:docChg chg="undo custSel addSld delSld modSld">
      <pc:chgData name="Shinenn K" userId="ec2293f8aad7a502" providerId="LiveId" clId="{05E775AA-131F-40DF-8DE0-B86F88E77973}" dt="2024-07-22T07:13:28.488" v="274" actId="47"/>
      <pc:docMkLst>
        <pc:docMk/>
      </pc:docMkLst>
      <pc:sldChg chg="del">
        <pc:chgData name="Shinenn K" userId="ec2293f8aad7a502" providerId="LiveId" clId="{05E775AA-131F-40DF-8DE0-B86F88E77973}" dt="2024-07-22T07:02:23.790" v="0" actId="47"/>
        <pc:sldMkLst>
          <pc:docMk/>
          <pc:sldMk cId="787850828" sldId="319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370397325" sldId="320"/>
        </pc:sldMkLst>
      </pc:sldChg>
      <pc:sldChg chg="addSp modSp new del mod modClrScheme chgLayout">
        <pc:chgData name="Shinenn K" userId="ec2293f8aad7a502" providerId="LiveId" clId="{05E775AA-131F-40DF-8DE0-B86F88E77973}" dt="2024-07-22T07:13:28.488" v="274" actId="47"/>
        <pc:sldMkLst>
          <pc:docMk/>
          <pc:sldMk cId="277074066" sldId="322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3208183474" sldId="322"/>
        </pc:sldMkLst>
      </pc:sldChg>
      <pc:sldChg chg="addSp delSp modSp new mod modClrScheme chgLayout">
        <pc:chgData name="Shinenn K" userId="ec2293f8aad7a502" providerId="LiveId" clId="{05E775AA-131F-40DF-8DE0-B86F88E77973}" dt="2024-07-22T07:05:33.631" v="43" actId="20577"/>
        <pc:sldMkLst>
          <pc:docMk/>
          <pc:sldMk cId="1261107559" sldId="323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3486292298" sldId="323"/>
        </pc:sldMkLst>
      </pc:sldChg>
      <pc:sldChg chg="modSp add mod">
        <pc:chgData name="Shinenn K" userId="ec2293f8aad7a502" providerId="LiveId" clId="{05E775AA-131F-40DF-8DE0-B86F88E77973}" dt="2024-07-22T07:05:42.723" v="50" actId="20577"/>
        <pc:sldMkLst>
          <pc:docMk/>
          <pc:sldMk cId="271183309" sldId="324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3290537867" sldId="324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1165979893" sldId="325"/>
        </pc:sldMkLst>
      </pc:sldChg>
      <pc:sldChg chg="modSp new mod">
        <pc:chgData name="Shinenn K" userId="ec2293f8aad7a502" providerId="LiveId" clId="{05E775AA-131F-40DF-8DE0-B86F88E77973}" dt="2024-07-22T07:12:03.003" v="226" actId="20577"/>
        <pc:sldMkLst>
          <pc:docMk/>
          <pc:sldMk cId="3890388919" sldId="325"/>
        </pc:sldMkLst>
      </pc:sldChg>
      <pc:sldChg chg="modSp add mod">
        <pc:chgData name="Shinenn K" userId="ec2293f8aad7a502" providerId="LiveId" clId="{05E775AA-131F-40DF-8DE0-B86F88E77973}" dt="2024-07-22T07:12:16.450" v="247" actId="20577"/>
        <pc:sldMkLst>
          <pc:docMk/>
          <pc:sldMk cId="1375653578" sldId="326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2847868306" sldId="326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208066370" sldId="327"/>
        </pc:sldMkLst>
      </pc:sldChg>
      <pc:sldChg chg="modSp new mod">
        <pc:chgData name="Shinenn K" userId="ec2293f8aad7a502" providerId="LiveId" clId="{05E775AA-131F-40DF-8DE0-B86F88E77973}" dt="2024-07-22T07:07:57.325" v="116" actId="404"/>
        <pc:sldMkLst>
          <pc:docMk/>
          <pc:sldMk cId="332967180" sldId="327"/>
        </pc:sldMkLst>
      </pc:sldChg>
      <pc:sldChg chg="modSp new mod">
        <pc:chgData name="Shinenn K" userId="ec2293f8aad7a502" providerId="LiveId" clId="{05E775AA-131F-40DF-8DE0-B86F88E77973}" dt="2024-07-22T07:12:38.172" v="263" actId="20577"/>
        <pc:sldMkLst>
          <pc:docMk/>
          <pc:sldMk cId="2562674510" sldId="328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3053208215" sldId="328"/>
        </pc:sldMkLst>
      </pc:sldChg>
      <pc:sldChg chg="modSp new mod">
        <pc:chgData name="Shinenn K" userId="ec2293f8aad7a502" providerId="LiveId" clId="{05E775AA-131F-40DF-8DE0-B86F88E77973}" dt="2024-07-22T07:09:55.542" v="155"/>
        <pc:sldMkLst>
          <pc:docMk/>
          <pc:sldMk cId="1917394327" sldId="329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2322831653" sldId="329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205491971" sldId="330"/>
        </pc:sldMkLst>
      </pc:sldChg>
      <pc:sldChg chg="addSp delSp modSp new mod modClrScheme chgLayout">
        <pc:chgData name="Shinenn K" userId="ec2293f8aad7a502" providerId="LiveId" clId="{05E775AA-131F-40DF-8DE0-B86F88E77973}" dt="2024-07-22T07:13:08.219" v="273" actId="6549"/>
        <pc:sldMkLst>
          <pc:docMk/>
          <pc:sldMk cId="4054530219" sldId="330"/>
        </pc:sldMkLst>
      </pc:sldChg>
      <pc:sldChg chg="addSp delSp modSp new mod modClrScheme chgLayout">
        <pc:chgData name="Shinenn K" userId="ec2293f8aad7a502" providerId="LiveId" clId="{05E775AA-131F-40DF-8DE0-B86F88E77973}" dt="2024-07-22T07:10:50.197" v="172" actId="6549"/>
        <pc:sldMkLst>
          <pc:docMk/>
          <pc:sldMk cId="2110830825" sldId="331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3689147870" sldId="331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1443187689" sldId="332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1628114501" sldId="333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1668400169" sldId="334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1231838243" sldId="335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1346129021" sldId="336"/>
        </pc:sldMkLst>
      </pc:sldChg>
      <pc:sldChg chg="del">
        <pc:chgData name="Shinenn K" userId="ec2293f8aad7a502" providerId="LiveId" clId="{05E775AA-131F-40DF-8DE0-B86F88E77973}" dt="2024-07-22T07:02:29.948" v="1" actId="47"/>
        <pc:sldMkLst>
          <pc:docMk/>
          <pc:sldMk cId="1714461701" sldId="337"/>
        </pc:sldMkLst>
      </pc:sldChg>
      <pc:sldChg chg="del">
        <pc:chgData name="Shinenn K" userId="ec2293f8aad7a502" providerId="LiveId" clId="{05E775AA-131F-40DF-8DE0-B86F88E77973}" dt="2024-07-22T07:02:23.790" v="0" actId="47"/>
        <pc:sldMkLst>
          <pc:docMk/>
          <pc:sldMk cId="1067209051" sldId="338"/>
        </pc:sldMkLst>
      </pc:sldChg>
      <pc:sldChg chg="del">
        <pc:chgData name="Shinenn K" userId="ec2293f8aad7a502" providerId="LiveId" clId="{05E775AA-131F-40DF-8DE0-B86F88E77973}" dt="2024-07-22T07:02:23.790" v="0" actId="47"/>
        <pc:sldMkLst>
          <pc:docMk/>
          <pc:sldMk cId="229640652" sldId="339"/>
        </pc:sldMkLst>
      </pc:sldChg>
    </pc:docChg>
  </pc:docChgLst>
  <pc:docChgLst>
    <pc:chgData name="Shinenn K" userId="ec2293f8aad7a502" providerId="LiveId" clId="{41AD8D6B-7AD3-4B39-A378-E864CE970712}"/>
    <pc:docChg chg="undo custSel addSld delSld modSld sldOrd delMainMaster modMainMaster">
      <pc:chgData name="Shinenn K" userId="ec2293f8aad7a502" providerId="LiveId" clId="{41AD8D6B-7AD3-4B39-A378-E864CE970712}" dt="2024-03-13T07:10:16.916" v="664" actId="14861"/>
      <pc:docMkLst>
        <pc:docMk/>
      </pc:docMkLst>
      <pc:sldChg chg="del">
        <pc:chgData name="Shinenn K" userId="ec2293f8aad7a502" providerId="LiveId" clId="{41AD8D6B-7AD3-4B39-A378-E864CE970712}" dt="2024-03-12T12:47:49.990" v="208" actId="47"/>
        <pc:sldMkLst>
          <pc:docMk/>
          <pc:sldMk cId="2965439497" sldId="311"/>
        </pc:sldMkLst>
      </pc:sldChg>
      <pc:sldChg chg="del">
        <pc:chgData name="Shinenn K" userId="ec2293f8aad7a502" providerId="LiveId" clId="{41AD8D6B-7AD3-4B39-A378-E864CE970712}" dt="2024-03-12T12:47:52.883" v="209" actId="47"/>
        <pc:sldMkLst>
          <pc:docMk/>
          <pc:sldMk cId="4114138713" sldId="347"/>
        </pc:sldMkLst>
      </pc:sldChg>
      <pc:sldChg chg="del">
        <pc:chgData name="Shinenn K" userId="ec2293f8aad7a502" providerId="LiveId" clId="{41AD8D6B-7AD3-4B39-A378-E864CE970712}" dt="2024-03-12T12:47:54.012" v="210" actId="47"/>
        <pc:sldMkLst>
          <pc:docMk/>
          <pc:sldMk cId="1916896560" sldId="348"/>
        </pc:sldMkLst>
      </pc:sldChg>
      <pc:sldChg chg="del">
        <pc:chgData name="Shinenn K" userId="ec2293f8aad7a502" providerId="LiveId" clId="{41AD8D6B-7AD3-4B39-A378-E864CE970712}" dt="2024-03-12T12:47:55.044" v="211" actId="47"/>
        <pc:sldMkLst>
          <pc:docMk/>
          <pc:sldMk cId="2147220281" sldId="349"/>
        </pc:sldMkLst>
      </pc:sldChg>
      <pc:sldChg chg="addSp modSp new del mod modClrScheme chgLayout">
        <pc:chgData name="Shinenn K" userId="ec2293f8aad7a502" providerId="LiveId" clId="{41AD8D6B-7AD3-4B39-A378-E864CE970712}" dt="2024-03-12T13:41:52.120" v="263" actId="47"/>
        <pc:sldMkLst>
          <pc:docMk/>
          <pc:sldMk cId="1298900966" sldId="350"/>
        </pc:sldMkLst>
      </pc:sldChg>
      <pc:sldChg chg="addSp delSp modSp new del mod setBg modClrScheme chgLayout">
        <pc:chgData name="Shinenn K" userId="ec2293f8aad7a502" providerId="LiveId" clId="{41AD8D6B-7AD3-4B39-A378-E864CE970712}" dt="2024-03-12T12:23:50.248" v="46" actId="47"/>
        <pc:sldMkLst>
          <pc:docMk/>
          <pc:sldMk cId="2850325981" sldId="350"/>
        </pc:sldMkLst>
      </pc:sldChg>
      <pc:sldChg chg="del">
        <pc:chgData name="Shinenn K" userId="ec2293f8aad7a502" providerId="LiveId" clId="{41AD8D6B-7AD3-4B39-A378-E864CE970712}" dt="2024-03-12T13:41:54.809" v="265" actId="47"/>
        <pc:sldMkLst>
          <pc:docMk/>
          <pc:sldMk cId="372237088" sldId="351"/>
        </pc:sldMkLst>
      </pc:sldChg>
      <pc:sldChg chg="del">
        <pc:chgData name="Shinenn K" userId="ec2293f8aad7a502" providerId="LiveId" clId="{41AD8D6B-7AD3-4B39-A378-E864CE970712}" dt="2024-03-12T13:41:53.569" v="264" actId="47"/>
        <pc:sldMkLst>
          <pc:docMk/>
          <pc:sldMk cId="1467637868" sldId="352"/>
        </pc:sldMkLst>
      </pc:sldChg>
      <pc:sldChg chg="modSp mod ord">
        <pc:chgData name="Shinenn K" userId="ec2293f8aad7a502" providerId="LiveId" clId="{41AD8D6B-7AD3-4B39-A378-E864CE970712}" dt="2024-03-12T13:59:22.130" v="462" actId="404"/>
        <pc:sldMkLst>
          <pc:docMk/>
          <pc:sldMk cId="1652968518" sldId="353"/>
        </pc:sldMkLst>
      </pc:sldChg>
      <pc:sldChg chg="modSp mod">
        <pc:chgData name="Shinenn K" userId="ec2293f8aad7a502" providerId="LiveId" clId="{41AD8D6B-7AD3-4B39-A378-E864CE970712}" dt="2024-03-12T14:12:32.234" v="602" actId="403"/>
        <pc:sldMkLst>
          <pc:docMk/>
          <pc:sldMk cId="1270484451" sldId="354"/>
        </pc:sldMkLst>
      </pc:sldChg>
      <pc:sldChg chg="del">
        <pc:chgData name="Shinenn K" userId="ec2293f8aad7a502" providerId="LiveId" clId="{41AD8D6B-7AD3-4B39-A378-E864CE970712}" dt="2024-03-12T13:40:46.087" v="247" actId="47"/>
        <pc:sldMkLst>
          <pc:docMk/>
          <pc:sldMk cId="4101588361" sldId="354"/>
        </pc:sldMkLst>
      </pc:sldChg>
      <pc:sldChg chg="addSp delSp modSp new mod chgLayout">
        <pc:chgData name="Shinenn K" userId="ec2293f8aad7a502" providerId="LiveId" clId="{41AD8D6B-7AD3-4B39-A378-E864CE970712}" dt="2024-03-12T14:03:57.642" v="514" actId="403"/>
        <pc:sldMkLst>
          <pc:docMk/>
          <pc:sldMk cId="1590158226" sldId="355"/>
        </pc:sldMkLst>
      </pc:sldChg>
      <pc:sldChg chg="modSp del">
        <pc:chgData name="Shinenn K" userId="ec2293f8aad7a502" providerId="LiveId" clId="{41AD8D6B-7AD3-4B39-A378-E864CE970712}" dt="2024-03-12T13:57:09.837" v="419" actId="47"/>
        <pc:sldMkLst>
          <pc:docMk/>
          <pc:sldMk cId="1811217308" sldId="355"/>
        </pc:sldMkLst>
      </pc:sldChg>
      <pc:sldChg chg="addSp delSp modSp del mod">
        <pc:chgData name="Shinenn K" userId="ec2293f8aad7a502" providerId="LiveId" clId="{41AD8D6B-7AD3-4B39-A378-E864CE970712}" dt="2024-03-12T13:40:47.495" v="248" actId="47"/>
        <pc:sldMkLst>
          <pc:docMk/>
          <pc:sldMk cId="3915357192" sldId="355"/>
        </pc:sldMkLst>
      </pc:sldChg>
      <pc:sldChg chg="modSp new mod">
        <pc:chgData name="Shinenn K" userId="ec2293f8aad7a502" providerId="LiveId" clId="{41AD8D6B-7AD3-4B39-A378-E864CE970712}" dt="2024-03-12T14:12:26.242" v="601" actId="403"/>
        <pc:sldMkLst>
          <pc:docMk/>
          <pc:sldMk cId="470698034" sldId="356"/>
        </pc:sldMkLst>
      </pc:sldChg>
      <pc:sldChg chg="modSp new mod">
        <pc:chgData name="Shinenn K" userId="ec2293f8aad7a502" providerId="LiveId" clId="{41AD8D6B-7AD3-4B39-A378-E864CE970712}" dt="2024-03-12T14:12:20.226" v="600" actId="403"/>
        <pc:sldMkLst>
          <pc:docMk/>
          <pc:sldMk cId="3174343560" sldId="357"/>
        </pc:sldMkLst>
      </pc:sldChg>
      <pc:sldChg chg="modSp new mod">
        <pc:chgData name="Shinenn K" userId="ec2293f8aad7a502" providerId="LiveId" clId="{41AD8D6B-7AD3-4B39-A378-E864CE970712}" dt="2024-03-12T14:12:15.347" v="599" actId="403"/>
        <pc:sldMkLst>
          <pc:docMk/>
          <pc:sldMk cId="1321300605" sldId="358"/>
        </pc:sldMkLst>
      </pc:sldChg>
      <pc:sldMasterChg chg="delSldLayout modSldLayout sldLayoutOrd">
        <pc:chgData name="Shinenn K" userId="ec2293f8aad7a502" providerId="LiveId" clId="{41AD8D6B-7AD3-4B39-A378-E864CE970712}" dt="2024-03-13T07:10:16.916" v="664" actId="14861"/>
        <pc:sldMasterMkLst>
          <pc:docMk/>
          <pc:sldMasterMk cId="3222464840" sldId="2147483660"/>
        </pc:sldMasterMkLst>
        <pc:sldLayoutChg chg="addSp delSp modSp del mod ord setBg">
          <pc:chgData name="Shinenn K" userId="ec2293f8aad7a502" providerId="LiveId" clId="{41AD8D6B-7AD3-4B39-A378-E864CE970712}" dt="2024-03-12T12:37:26.888" v="140" actId="2696"/>
          <pc:sldLayoutMkLst>
            <pc:docMk/>
            <pc:sldMasterMk cId="3222464840" sldId="2147483660"/>
            <pc:sldLayoutMk cId="699032996" sldId="2147483694"/>
          </pc:sldLayoutMkLst>
        </pc:sldLayoutChg>
        <pc:sldLayoutChg chg="addSp modSp mod ord setBg">
          <pc:chgData name="Shinenn K" userId="ec2293f8aad7a502" providerId="LiveId" clId="{41AD8D6B-7AD3-4B39-A378-E864CE970712}" dt="2024-03-13T07:10:16.916" v="664" actId="14861"/>
          <pc:sldLayoutMkLst>
            <pc:docMk/>
            <pc:sldMasterMk cId="3222464840" sldId="2147483660"/>
            <pc:sldLayoutMk cId="505646110" sldId="2147483695"/>
          </pc:sldLayoutMkLst>
        </pc:sldLayoutChg>
        <pc:sldLayoutChg chg="del">
          <pc:chgData name="Shinenn K" userId="ec2293f8aad7a502" providerId="LiveId" clId="{41AD8D6B-7AD3-4B39-A378-E864CE970712}" dt="2024-03-12T13:54:25.497" v="327" actId="2696"/>
          <pc:sldLayoutMkLst>
            <pc:docMk/>
            <pc:sldMasterMk cId="3222464840" sldId="2147483660"/>
            <pc:sldLayoutMk cId="974161440" sldId="2147483727"/>
          </pc:sldLayoutMkLst>
        </pc:sldLayoutChg>
        <pc:sldLayoutChg chg="del">
          <pc:chgData name="Shinenn K" userId="ec2293f8aad7a502" providerId="LiveId" clId="{41AD8D6B-7AD3-4B39-A378-E864CE970712}" dt="2024-03-12T13:54:25.503" v="328" actId="2696"/>
          <pc:sldLayoutMkLst>
            <pc:docMk/>
            <pc:sldMasterMk cId="3222464840" sldId="2147483660"/>
            <pc:sldLayoutMk cId="3890088806" sldId="2147483728"/>
          </pc:sldLayoutMkLst>
        </pc:sldLayoutChg>
        <pc:sldLayoutChg chg="del">
          <pc:chgData name="Shinenn K" userId="ec2293f8aad7a502" providerId="LiveId" clId="{41AD8D6B-7AD3-4B39-A378-E864CE970712}" dt="2024-03-12T13:54:25.510" v="329" actId="2696"/>
          <pc:sldLayoutMkLst>
            <pc:docMk/>
            <pc:sldMasterMk cId="3222464840" sldId="2147483660"/>
            <pc:sldLayoutMk cId="2798554118" sldId="2147483729"/>
          </pc:sldLayoutMkLst>
        </pc:sldLayoutChg>
        <pc:sldLayoutChg chg="del">
          <pc:chgData name="Shinenn K" userId="ec2293f8aad7a502" providerId="LiveId" clId="{41AD8D6B-7AD3-4B39-A378-E864CE970712}" dt="2024-03-12T13:54:25.517" v="330" actId="2696"/>
          <pc:sldLayoutMkLst>
            <pc:docMk/>
            <pc:sldMasterMk cId="3222464840" sldId="2147483660"/>
            <pc:sldLayoutMk cId="4114436592" sldId="2147483730"/>
          </pc:sldLayoutMkLst>
        </pc:sldLayoutChg>
        <pc:sldLayoutChg chg="del">
          <pc:chgData name="Shinenn K" userId="ec2293f8aad7a502" providerId="LiveId" clId="{41AD8D6B-7AD3-4B39-A378-E864CE970712}" dt="2024-03-12T13:54:25.526" v="331" actId="2696"/>
          <pc:sldLayoutMkLst>
            <pc:docMk/>
            <pc:sldMasterMk cId="3222464840" sldId="2147483660"/>
            <pc:sldLayoutMk cId="408663641" sldId="2147483731"/>
          </pc:sldLayoutMkLst>
        </pc:sldLayoutChg>
        <pc:sldLayoutChg chg="del">
          <pc:chgData name="Shinenn K" userId="ec2293f8aad7a502" providerId="LiveId" clId="{41AD8D6B-7AD3-4B39-A378-E864CE970712}" dt="2024-03-12T13:54:25.533" v="332" actId="2696"/>
          <pc:sldLayoutMkLst>
            <pc:docMk/>
            <pc:sldMasterMk cId="3222464840" sldId="2147483660"/>
            <pc:sldLayoutMk cId="3217761691" sldId="2147483732"/>
          </pc:sldLayoutMkLst>
        </pc:sldLayoutChg>
        <pc:sldLayoutChg chg="del">
          <pc:chgData name="Shinenn K" userId="ec2293f8aad7a502" providerId="LiveId" clId="{41AD8D6B-7AD3-4B39-A378-E864CE970712}" dt="2024-03-12T13:54:25.542" v="333" actId="2696"/>
          <pc:sldLayoutMkLst>
            <pc:docMk/>
            <pc:sldMasterMk cId="3222464840" sldId="2147483660"/>
            <pc:sldLayoutMk cId="2675281741" sldId="2147483733"/>
          </pc:sldLayoutMkLst>
        </pc:sldLayoutChg>
        <pc:sldLayoutChg chg="del">
          <pc:chgData name="Shinenn K" userId="ec2293f8aad7a502" providerId="LiveId" clId="{41AD8D6B-7AD3-4B39-A378-E864CE970712}" dt="2024-03-12T13:54:25.550" v="334" actId="2696"/>
          <pc:sldLayoutMkLst>
            <pc:docMk/>
            <pc:sldMasterMk cId="3222464840" sldId="2147483660"/>
            <pc:sldLayoutMk cId="741201331" sldId="2147483734"/>
          </pc:sldLayoutMkLst>
        </pc:sldLayoutChg>
        <pc:sldLayoutChg chg="del">
          <pc:chgData name="Shinenn K" userId="ec2293f8aad7a502" providerId="LiveId" clId="{41AD8D6B-7AD3-4B39-A378-E864CE970712}" dt="2024-03-12T13:54:25.556" v="335" actId="2696"/>
          <pc:sldLayoutMkLst>
            <pc:docMk/>
            <pc:sldMasterMk cId="3222464840" sldId="2147483660"/>
            <pc:sldLayoutMk cId="2160000863" sldId="2147483735"/>
          </pc:sldLayoutMkLst>
        </pc:sldLayoutChg>
        <pc:sldLayoutChg chg="del">
          <pc:chgData name="Shinenn K" userId="ec2293f8aad7a502" providerId="LiveId" clId="{41AD8D6B-7AD3-4B39-A378-E864CE970712}" dt="2024-03-12T13:54:25.563" v="336" actId="2696"/>
          <pc:sldLayoutMkLst>
            <pc:docMk/>
            <pc:sldMasterMk cId="3222464840" sldId="2147483660"/>
            <pc:sldLayoutMk cId="1347809237" sldId="2147483736"/>
          </pc:sldLayoutMkLst>
        </pc:sldLayoutChg>
        <pc:sldLayoutChg chg="del">
          <pc:chgData name="Shinenn K" userId="ec2293f8aad7a502" providerId="LiveId" clId="{41AD8D6B-7AD3-4B39-A378-E864CE970712}" dt="2024-03-12T13:54:25.570" v="337" actId="2696"/>
          <pc:sldLayoutMkLst>
            <pc:docMk/>
            <pc:sldMasterMk cId="3222464840" sldId="2147483660"/>
            <pc:sldLayoutMk cId="2639998067" sldId="2147483737"/>
          </pc:sldLayoutMkLst>
        </pc:sldLayoutChg>
        <pc:sldLayoutChg chg="del">
          <pc:chgData name="Shinenn K" userId="ec2293f8aad7a502" providerId="LiveId" clId="{41AD8D6B-7AD3-4B39-A378-E864CE970712}" dt="2024-03-12T13:54:25.912" v="338" actId="2696"/>
          <pc:sldLayoutMkLst>
            <pc:docMk/>
            <pc:sldMasterMk cId="3222464840" sldId="2147483660"/>
            <pc:sldLayoutMk cId="2268607350" sldId="2147483738"/>
          </pc:sldLayoutMkLst>
        </pc:sldLayoutChg>
        <pc:sldLayoutChg chg="del">
          <pc:chgData name="Shinenn K" userId="ec2293f8aad7a502" providerId="LiveId" clId="{41AD8D6B-7AD3-4B39-A378-E864CE970712}" dt="2024-03-12T13:54:25.919" v="339" actId="2696"/>
          <pc:sldLayoutMkLst>
            <pc:docMk/>
            <pc:sldMasterMk cId="3222464840" sldId="2147483660"/>
            <pc:sldLayoutMk cId="2009234938" sldId="2147483739"/>
          </pc:sldLayoutMkLst>
        </pc:sldLayoutChg>
        <pc:sldLayoutChg chg="del">
          <pc:chgData name="Shinenn K" userId="ec2293f8aad7a502" providerId="LiveId" clId="{41AD8D6B-7AD3-4B39-A378-E864CE970712}" dt="2024-03-12T13:54:25.927" v="340" actId="2696"/>
          <pc:sldLayoutMkLst>
            <pc:docMk/>
            <pc:sldMasterMk cId="3222464840" sldId="2147483660"/>
            <pc:sldLayoutMk cId="3231427515" sldId="2147483740"/>
          </pc:sldLayoutMkLst>
        </pc:sldLayoutChg>
        <pc:sldLayoutChg chg="del">
          <pc:chgData name="Shinenn K" userId="ec2293f8aad7a502" providerId="LiveId" clId="{41AD8D6B-7AD3-4B39-A378-E864CE970712}" dt="2024-03-12T13:54:25.933" v="341" actId="2696"/>
          <pc:sldLayoutMkLst>
            <pc:docMk/>
            <pc:sldMasterMk cId="3222464840" sldId="2147483660"/>
            <pc:sldLayoutMk cId="2030836824" sldId="2147483742"/>
          </pc:sldLayoutMkLst>
        </pc:sldLayoutChg>
        <pc:sldLayoutChg chg="del">
          <pc:chgData name="Shinenn K" userId="ec2293f8aad7a502" providerId="LiveId" clId="{41AD8D6B-7AD3-4B39-A378-E864CE970712}" dt="2024-03-12T13:54:25.940" v="342" actId="2696"/>
          <pc:sldLayoutMkLst>
            <pc:docMk/>
            <pc:sldMasterMk cId="3222464840" sldId="2147483660"/>
            <pc:sldLayoutMk cId="44210281" sldId="2147483743"/>
          </pc:sldLayoutMkLst>
        </pc:sldLayoutChg>
        <pc:sldLayoutChg chg="del">
          <pc:chgData name="Shinenn K" userId="ec2293f8aad7a502" providerId="LiveId" clId="{41AD8D6B-7AD3-4B39-A378-E864CE970712}" dt="2024-03-12T13:54:25.948" v="343" actId="2696"/>
          <pc:sldLayoutMkLst>
            <pc:docMk/>
            <pc:sldMasterMk cId="3222464840" sldId="2147483660"/>
            <pc:sldLayoutMk cId="1958127968" sldId="2147483744"/>
          </pc:sldLayoutMkLst>
        </pc:sldLayoutChg>
        <pc:sldLayoutChg chg="del">
          <pc:chgData name="Shinenn K" userId="ec2293f8aad7a502" providerId="LiveId" clId="{41AD8D6B-7AD3-4B39-A378-E864CE970712}" dt="2024-03-12T13:54:25.954" v="344" actId="2696"/>
          <pc:sldLayoutMkLst>
            <pc:docMk/>
            <pc:sldMasterMk cId="3222464840" sldId="2147483660"/>
            <pc:sldLayoutMk cId="1003990694" sldId="2147483745"/>
          </pc:sldLayoutMkLst>
        </pc:sldLayoutChg>
        <pc:sldLayoutChg chg="del">
          <pc:chgData name="Shinenn K" userId="ec2293f8aad7a502" providerId="LiveId" clId="{41AD8D6B-7AD3-4B39-A378-E864CE970712}" dt="2024-03-12T13:54:25.964" v="345" actId="2696"/>
          <pc:sldLayoutMkLst>
            <pc:docMk/>
            <pc:sldMasterMk cId="3222464840" sldId="2147483660"/>
            <pc:sldLayoutMk cId="2479981998" sldId="2147483746"/>
          </pc:sldLayoutMkLst>
        </pc:sldLayoutChg>
        <pc:sldLayoutChg chg="del">
          <pc:chgData name="Shinenn K" userId="ec2293f8aad7a502" providerId="LiveId" clId="{41AD8D6B-7AD3-4B39-A378-E864CE970712}" dt="2024-03-12T13:54:25.971" v="346" actId="2696"/>
          <pc:sldLayoutMkLst>
            <pc:docMk/>
            <pc:sldMasterMk cId="3222464840" sldId="2147483660"/>
            <pc:sldLayoutMk cId="2914989943" sldId="2147483747"/>
          </pc:sldLayoutMkLst>
        </pc:sldLayoutChg>
        <pc:sldLayoutChg chg="del">
          <pc:chgData name="Shinenn K" userId="ec2293f8aad7a502" providerId="LiveId" clId="{41AD8D6B-7AD3-4B39-A378-E864CE970712}" dt="2024-03-12T13:54:25.981" v="347" actId="2696"/>
          <pc:sldLayoutMkLst>
            <pc:docMk/>
            <pc:sldMasterMk cId="3222464840" sldId="2147483660"/>
            <pc:sldLayoutMk cId="2043981618" sldId="2147483748"/>
          </pc:sldLayoutMkLst>
        </pc:sldLayoutChg>
        <pc:sldLayoutChg chg="del">
          <pc:chgData name="Shinenn K" userId="ec2293f8aad7a502" providerId="LiveId" clId="{41AD8D6B-7AD3-4B39-A378-E864CE970712}" dt="2024-03-12T13:54:25.988" v="348" actId="2696"/>
          <pc:sldLayoutMkLst>
            <pc:docMk/>
            <pc:sldMasterMk cId="3222464840" sldId="2147483660"/>
            <pc:sldLayoutMk cId="262203601" sldId="2147483749"/>
          </pc:sldLayoutMkLst>
        </pc:sldLayoutChg>
        <pc:sldLayoutChg chg="del">
          <pc:chgData name="Shinenn K" userId="ec2293f8aad7a502" providerId="LiveId" clId="{41AD8D6B-7AD3-4B39-A378-E864CE970712}" dt="2024-03-12T13:54:25.996" v="349" actId="2696"/>
          <pc:sldLayoutMkLst>
            <pc:docMk/>
            <pc:sldMasterMk cId="3222464840" sldId="2147483660"/>
            <pc:sldLayoutMk cId="637857460" sldId="2147483750"/>
          </pc:sldLayoutMkLst>
        </pc:sldLayoutChg>
        <pc:sldLayoutChg chg="del">
          <pc:chgData name="Shinenn K" userId="ec2293f8aad7a502" providerId="LiveId" clId="{41AD8D6B-7AD3-4B39-A378-E864CE970712}" dt="2024-03-12T13:54:26.002" v="350" actId="2696"/>
          <pc:sldLayoutMkLst>
            <pc:docMk/>
            <pc:sldMasterMk cId="3222464840" sldId="2147483660"/>
            <pc:sldLayoutMk cId="1786253055" sldId="2147483751"/>
          </pc:sldLayoutMkLst>
        </pc:sldLayoutChg>
        <pc:sldLayoutChg chg="del">
          <pc:chgData name="Shinenn K" userId="ec2293f8aad7a502" providerId="LiveId" clId="{41AD8D6B-7AD3-4B39-A378-E864CE970712}" dt="2024-03-12T13:54:26.009" v="351" actId="2696"/>
          <pc:sldLayoutMkLst>
            <pc:docMk/>
            <pc:sldMasterMk cId="3222464840" sldId="2147483660"/>
            <pc:sldLayoutMk cId="3787210392" sldId="2147483752"/>
          </pc:sldLayoutMkLst>
        </pc:sldLayoutChg>
        <pc:sldLayoutChg chg="del">
          <pc:chgData name="Shinenn K" userId="ec2293f8aad7a502" providerId="LiveId" clId="{41AD8D6B-7AD3-4B39-A378-E864CE970712}" dt="2024-03-12T13:54:26.350" v="352" actId="2696"/>
          <pc:sldLayoutMkLst>
            <pc:docMk/>
            <pc:sldMasterMk cId="3222464840" sldId="2147483660"/>
            <pc:sldLayoutMk cId="267114563" sldId="2147483753"/>
          </pc:sldLayoutMkLst>
        </pc:sldLayoutChg>
        <pc:sldLayoutChg chg="del">
          <pc:chgData name="Shinenn K" userId="ec2293f8aad7a502" providerId="LiveId" clId="{41AD8D6B-7AD3-4B39-A378-E864CE970712}" dt="2024-03-12T13:54:26.357" v="353" actId="2696"/>
          <pc:sldLayoutMkLst>
            <pc:docMk/>
            <pc:sldMasterMk cId="3222464840" sldId="2147483660"/>
            <pc:sldLayoutMk cId="3999412173" sldId="2147483754"/>
          </pc:sldLayoutMkLst>
        </pc:sldLayoutChg>
        <pc:sldLayoutChg chg="del">
          <pc:chgData name="Shinenn K" userId="ec2293f8aad7a502" providerId="LiveId" clId="{41AD8D6B-7AD3-4B39-A378-E864CE970712}" dt="2024-03-12T13:54:26.364" v="354" actId="2696"/>
          <pc:sldLayoutMkLst>
            <pc:docMk/>
            <pc:sldMasterMk cId="3222464840" sldId="2147483660"/>
            <pc:sldLayoutMk cId="2741512577" sldId="2147483755"/>
          </pc:sldLayoutMkLst>
        </pc:sldLayoutChg>
        <pc:sldLayoutChg chg="del">
          <pc:chgData name="Shinenn K" userId="ec2293f8aad7a502" providerId="LiveId" clId="{41AD8D6B-7AD3-4B39-A378-E864CE970712}" dt="2024-03-12T13:54:26.371" v="355" actId="2696"/>
          <pc:sldLayoutMkLst>
            <pc:docMk/>
            <pc:sldMasterMk cId="3222464840" sldId="2147483660"/>
            <pc:sldLayoutMk cId="1110736216" sldId="2147483757"/>
          </pc:sldLayoutMkLst>
        </pc:sldLayoutChg>
        <pc:sldLayoutChg chg="del">
          <pc:chgData name="Shinenn K" userId="ec2293f8aad7a502" providerId="LiveId" clId="{41AD8D6B-7AD3-4B39-A378-E864CE970712}" dt="2024-03-12T13:54:26.378" v="356" actId="2696"/>
          <pc:sldLayoutMkLst>
            <pc:docMk/>
            <pc:sldMasterMk cId="3222464840" sldId="2147483660"/>
            <pc:sldLayoutMk cId="1502709764" sldId="2147483758"/>
          </pc:sldLayoutMkLst>
        </pc:sldLayoutChg>
        <pc:sldLayoutChg chg="del">
          <pc:chgData name="Shinenn K" userId="ec2293f8aad7a502" providerId="LiveId" clId="{41AD8D6B-7AD3-4B39-A378-E864CE970712}" dt="2024-03-12T13:54:26.385" v="357" actId="2696"/>
          <pc:sldLayoutMkLst>
            <pc:docMk/>
            <pc:sldMasterMk cId="3222464840" sldId="2147483660"/>
            <pc:sldLayoutMk cId="2277198627" sldId="2147483759"/>
          </pc:sldLayoutMkLst>
        </pc:sldLayoutChg>
        <pc:sldLayoutChg chg="del">
          <pc:chgData name="Shinenn K" userId="ec2293f8aad7a502" providerId="LiveId" clId="{41AD8D6B-7AD3-4B39-A378-E864CE970712}" dt="2024-03-12T13:54:26.391" v="358" actId="2696"/>
          <pc:sldLayoutMkLst>
            <pc:docMk/>
            <pc:sldMasterMk cId="3222464840" sldId="2147483660"/>
            <pc:sldLayoutMk cId="521800379" sldId="2147483760"/>
          </pc:sldLayoutMkLst>
        </pc:sldLayoutChg>
        <pc:sldLayoutChg chg="del">
          <pc:chgData name="Shinenn K" userId="ec2293f8aad7a502" providerId="LiveId" clId="{41AD8D6B-7AD3-4B39-A378-E864CE970712}" dt="2024-03-12T13:54:26.401" v="359" actId="2696"/>
          <pc:sldLayoutMkLst>
            <pc:docMk/>
            <pc:sldMasterMk cId="3222464840" sldId="2147483660"/>
            <pc:sldLayoutMk cId="782594337" sldId="2147483761"/>
          </pc:sldLayoutMkLst>
        </pc:sldLayoutChg>
        <pc:sldLayoutChg chg="del">
          <pc:chgData name="Shinenn K" userId="ec2293f8aad7a502" providerId="LiveId" clId="{41AD8D6B-7AD3-4B39-A378-E864CE970712}" dt="2024-03-12T13:54:26.406" v="360" actId="2696"/>
          <pc:sldLayoutMkLst>
            <pc:docMk/>
            <pc:sldMasterMk cId="3222464840" sldId="2147483660"/>
            <pc:sldLayoutMk cId="744106085" sldId="2147483762"/>
          </pc:sldLayoutMkLst>
        </pc:sldLayoutChg>
        <pc:sldLayoutChg chg="del">
          <pc:chgData name="Shinenn K" userId="ec2293f8aad7a502" providerId="LiveId" clId="{41AD8D6B-7AD3-4B39-A378-E864CE970712}" dt="2024-03-12T13:54:26.415" v="361" actId="2696"/>
          <pc:sldLayoutMkLst>
            <pc:docMk/>
            <pc:sldMasterMk cId="3222464840" sldId="2147483660"/>
            <pc:sldLayoutMk cId="1612454156" sldId="2147483763"/>
          </pc:sldLayoutMkLst>
        </pc:sldLayoutChg>
        <pc:sldLayoutChg chg="del">
          <pc:chgData name="Shinenn K" userId="ec2293f8aad7a502" providerId="LiveId" clId="{41AD8D6B-7AD3-4B39-A378-E864CE970712}" dt="2024-03-12T13:54:26.420" v="362" actId="2696"/>
          <pc:sldLayoutMkLst>
            <pc:docMk/>
            <pc:sldMasterMk cId="3222464840" sldId="2147483660"/>
            <pc:sldLayoutMk cId="1909962118" sldId="2147483764"/>
          </pc:sldLayoutMkLst>
        </pc:sldLayoutChg>
        <pc:sldLayoutChg chg="del">
          <pc:chgData name="Shinenn K" userId="ec2293f8aad7a502" providerId="LiveId" clId="{41AD8D6B-7AD3-4B39-A378-E864CE970712}" dt="2024-03-12T13:54:26.425" v="363" actId="2696"/>
          <pc:sldLayoutMkLst>
            <pc:docMk/>
            <pc:sldMasterMk cId="3222464840" sldId="2147483660"/>
            <pc:sldLayoutMk cId="1216282578" sldId="2147483765"/>
          </pc:sldLayoutMkLst>
        </pc:sldLayoutChg>
        <pc:sldLayoutChg chg="del">
          <pc:chgData name="Shinenn K" userId="ec2293f8aad7a502" providerId="LiveId" clId="{41AD8D6B-7AD3-4B39-A378-E864CE970712}" dt="2024-03-12T13:54:26.431" v="364" actId="2696"/>
          <pc:sldLayoutMkLst>
            <pc:docMk/>
            <pc:sldMasterMk cId="3222464840" sldId="2147483660"/>
            <pc:sldLayoutMk cId="3675090248" sldId="2147483766"/>
          </pc:sldLayoutMkLst>
        </pc:sldLayoutChg>
        <pc:sldLayoutChg chg="del">
          <pc:chgData name="Shinenn K" userId="ec2293f8aad7a502" providerId="LiveId" clId="{41AD8D6B-7AD3-4B39-A378-E864CE970712}" dt="2024-03-12T13:54:26.435" v="365" actId="2696"/>
          <pc:sldLayoutMkLst>
            <pc:docMk/>
            <pc:sldMasterMk cId="3222464840" sldId="2147483660"/>
            <pc:sldLayoutMk cId="2118010308" sldId="2147483767"/>
          </pc:sldLayoutMkLst>
        </pc:sldLayoutChg>
        <pc:sldLayoutChg chg="del">
          <pc:chgData name="Shinenn K" userId="ec2293f8aad7a502" providerId="LiveId" clId="{41AD8D6B-7AD3-4B39-A378-E864CE970712}" dt="2024-03-12T13:54:26.776" v="366" actId="2696"/>
          <pc:sldLayoutMkLst>
            <pc:docMk/>
            <pc:sldMasterMk cId="3222464840" sldId="2147483660"/>
            <pc:sldLayoutMk cId="4019246235" sldId="2147483768"/>
          </pc:sldLayoutMkLst>
        </pc:sldLayoutChg>
        <pc:sldLayoutChg chg="del">
          <pc:chgData name="Shinenn K" userId="ec2293f8aad7a502" providerId="LiveId" clId="{41AD8D6B-7AD3-4B39-A378-E864CE970712}" dt="2024-03-12T13:54:26.782" v="367" actId="2696"/>
          <pc:sldLayoutMkLst>
            <pc:docMk/>
            <pc:sldMasterMk cId="3222464840" sldId="2147483660"/>
            <pc:sldLayoutMk cId="739195236" sldId="2147483769"/>
          </pc:sldLayoutMkLst>
        </pc:sldLayoutChg>
        <pc:sldLayoutChg chg="del">
          <pc:chgData name="Shinenn K" userId="ec2293f8aad7a502" providerId="LiveId" clId="{41AD8D6B-7AD3-4B39-A378-E864CE970712}" dt="2024-03-12T13:54:26.786" v="368" actId="2696"/>
          <pc:sldLayoutMkLst>
            <pc:docMk/>
            <pc:sldMasterMk cId="3222464840" sldId="2147483660"/>
            <pc:sldLayoutMk cId="3503933012" sldId="2147483770"/>
          </pc:sldLayoutMkLst>
        </pc:sldLayoutChg>
      </pc:sldMasterChg>
      <pc:sldMasterChg chg="del delSldLayout">
        <pc:chgData name="Shinenn K" userId="ec2293f8aad7a502" providerId="LiveId" clId="{41AD8D6B-7AD3-4B39-A378-E864CE970712}" dt="2024-03-12T13:41:54.809" v="265" actId="47"/>
        <pc:sldMasterMkLst>
          <pc:docMk/>
          <pc:sldMasterMk cId="2649073748" sldId="2147483696"/>
        </pc:sldMasterMkLst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1933631166" sldId="2147483697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2341995379" sldId="2147483698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2607843899" sldId="2147483699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3278640872" sldId="2147483700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2204011046" sldId="2147483701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2921352496" sldId="2147483702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3461812757" sldId="2147483703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189308418" sldId="2147483704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174732887" sldId="2147483705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949109362" sldId="2147483706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2597006372" sldId="2147483707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729177458" sldId="2147483708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430506353" sldId="2147483709"/>
          </pc:sldLayoutMkLst>
        </pc:sldLayoutChg>
        <pc:sldLayoutChg chg="del">
          <pc:chgData name="Shinenn K" userId="ec2293f8aad7a502" providerId="LiveId" clId="{41AD8D6B-7AD3-4B39-A378-E864CE970712}" dt="2024-03-12T13:41:54.809" v="265" actId="47"/>
          <pc:sldLayoutMkLst>
            <pc:docMk/>
            <pc:sldMasterMk cId="2649073748" sldId="2147483696"/>
            <pc:sldLayoutMk cId="1926043616" sldId="2147483710"/>
          </pc:sldLayoutMkLst>
        </pc:sldLayoutChg>
      </pc:sldMasterChg>
      <pc:sldMasterChg chg="del delSldLayout">
        <pc:chgData name="Shinenn K" userId="ec2293f8aad7a502" providerId="LiveId" clId="{41AD8D6B-7AD3-4B39-A378-E864CE970712}" dt="2024-03-12T13:41:53.569" v="264" actId="47"/>
        <pc:sldMasterMkLst>
          <pc:docMk/>
          <pc:sldMasterMk cId="1166068995" sldId="2147483711"/>
        </pc:sldMasterMkLst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3350690167" sldId="2147483712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3367888035" sldId="2147483713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3575711760" sldId="2147483714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1530504040" sldId="2147483715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1404100906" sldId="2147483716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1521849022" sldId="2147483717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3416569951" sldId="2147483718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1300844857" sldId="2147483719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3425503552" sldId="2147483720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2975149570" sldId="2147483721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1905700010" sldId="2147483722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549876624" sldId="2147483723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3873843694" sldId="2147483724"/>
          </pc:sldLayoutMkLst>
        </pc:sldLayoutChg>
        <pc:sldLayoutChg chg="del">
          <pc:chgData name="Shinenn K" userId="ec2293f8aad7a502" providerId="LiveId" clId="{41AD8D6B-7AD3-4B39-A378-E864CE970712}" dt="2024-03-12T13:41:53.569" v="264" actId="47"/>
          <pc:sldLayoutMkLst>
            <pc:docMk/>
            <pc:sldMasterMk cId="1166068995" sldId="2147483711"/>
            <pc:sldLayoutMk cId="4229343244" sldId="2147483725"/>
          </pc:sldLayoutMkLst>
        </pc:sldLayoutChg>
      </pc:sldMasterChg>
      <pc:sldMasterChg chg="modSldLayout">
        <pc:chgData name="Shinenn K" userId="ec2293f8aad7a502" providerId="LiveId" clId="{41AD8D6B-7AD3-4B39-A378-E864CE970712}" dt="2024-03-12T13:52:37.045" v="318" actId="2711"/>
        <pc:sldMasterMkLst>
          <pc:docMk/>
          <pc:sldMasterMk cId="3719105783" sldId="2147483741"/>
        </pc:sldMasterMkLst>
        <pc:sldLayoutChg chg="modSp">
          <pc:chgData name="Shinenn K" userId="ec2293f8aad7a502" providerId="LiveId" clId="{41AD8D6B-7AD3-4B39-A378-E864CE970712}" dt="2024-03-12T13:52:37.045" v="318" actId="2711"/>
          <pc:sldLayoutMkLst>
            <pc:docMk/>
            <pc:sldMasterMk cId="3222464840" sldId="2147483660"/>
            <pc:sldLayoutMk cId="267114563" sldId="2147483753"/>
          </pc:sldLayoutMkLst>
        </pc:sldLayoutChg>
      </pc:sldMasterChg>
      <pc:sldMasterChg chg="del delSldLayout">
        <pc:chgData name="Shinenn K" userId="ec2293f8aad7a502" providerId="LiveId" clId="{41AD8D6B-7AD3-4B39-A378-E864CE970712}" dt="2024-03-12T13:40:46.087" v="247" actId="47"/>
        <pc:sldMasterMkLst>
          <pc:docMk/>
          <pc:sldMasterMk cId="3742201870" sldId="2147483741"/>
        </pc:sldMasterMkLst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2775539959" sldId="2147483742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366929381" sldId="2147483743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1250391787" sldId="2147483744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1430473520" sldId="2147483745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327104647" sldId="2147483746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1430078747" sldId="2147483747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4261322510" sldId="2147483748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3606657576" sldId="2147483749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3499435780" sldId="2147483750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4036792134" sldId="2147483751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2566564217" sldId="2147483752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3399984129" sldId="2147483753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137246714" sldId="2147483754"/>
          </pc:sldLayoutMkLst>
        </pc:sldLayoutChg>
        <pc:sldLayoutChg chg="del">
          <pc:chgData name="Shinenn K" userId="ec2293f8aad7a502" providerId="LiveId" clId="{41AD8D6B-7AD3-4B39-A378-E864CE970712}" dt="2024-03-12T13:40:46.087" v="247" actId="47"/>
          <pc:sldLayoutMkLst>
            <pc:docMk/>
            <pc:sldMasterMk cId="3742201870" sldId="2147483741"/>
            <pc:sldLayoutMk cId="240668292" sldId="2147483755"/>
          </pc:sldLayoutMkLst>
        </pc:sldLayoutChg>
      </pc:sldMasterChg>
      <pc:sldMasterChg chg="del delSldLayout modSldLayout">
        <pc:chgData name="Shinenn K" userId="ec2293f8aad7a502" providerId="LiveId" clId="{41AD8D6B-7AD3-4B39-A378-E864CE970712}" dt="2024-03-12T13:40:47.495" v="248" actId="47"/>
        <pc:sldMasterMkLst>
          <pc:docMk/>
          <pc:sldMasterMk cId="3902739400" sldId="2147483756"/>
        </pc:sldMasterMkLst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641662102" sldId="2147483757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2190626859" sldId="2147483758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3710981854" sldId="2147483759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2467299326" sldId="2147483760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4130614402" sldId="2147483761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4114200886" sldId="2147483762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1589952608" sldId="2147483763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4086029345" sldId="2147483764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1929390187" sldId="2147483765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365133998" sldId="2147483766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4250057417" sldId="2147483767"/>
          </pc:sldLayoutMkLst>
        </pc:sldLayoutChg>
        <pc:sldLayoutChg chg="addSp delSp modSp del mod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2059053983" sldId="2147483768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715518363" sldId="2147483769"/>
          </pc:sldLayoutMkLst>
        </pc:sldLayoutChg>
        <pc:sldLayoutChg chg="del">
          <pc:chgData name="Shinenn K" userId="ec2293f8aad7a502" providerId="LiveId" clId="{41AD8D6B-7AD3-4B39-A378-E864CE970712}" dt="2024-03-12T13:40:47.495" v="248" actId="47"/>
          <pc:sldLayoutMkLst>
            <pc:docMk/>
            <pc:sldMasterMk cId="3902739400" sldId="2147483756"/>
            <pc:sldLayoutMk cId="3357633195" sldId="2147483770"/>
          </pc:sldLayoutMkLst>
        </pc:sldLayoutChg>
      </pc:sldMasterChg>
    </pc:docChg>
  </pc:docChgLst>
  <pc:docChgLst>
    <pc:chgData name="Shinenn K" userId="ec2293f8aad7a502" providerId="LiveId" clId="{48690D31-59A0-4985-827E-F261B8478E6E}"/>
    <pc:docChg chg="undo custSel addSld delSld modSld addSection delSection">
      <pc:chgData name="Shinenn K" userId="ec2293f8aad7a502" providerId="LiveId" clId="{48690D31-59A0-4985-827E-F261B8478E6E}" dt="2024-07-19T14:35:09.547" v="457"/>
      <pc:docMkLst>
        <pc:docMk/>
      </pc:docMkLst>
      <pc:sldChg chg="addSp modSp mod">
        <pc:chgData name="Shinenn K" userId="ec2293f8aad7a502" providerId="LiveId" clId="{48690D31-59A0-4985-827E-F261B8478E6E}" dt="2024-07-19T14:28:30.471" v="410" actId="6549"/>
        <pc:sldMkLst>
          <pc:docMk/>
          <pc:sldMk cId="787850828" sldId="319"/>
        </pc:sldMkLst>
      </pc:sldChg>
      <pc:sldChg chg="addSp modSp new mod modClrScheme chgLayout">
        <pc:chgData name="Shinenn K" userId="ec2293f8aad7a502" providerId="LiveId" clId="{48690D31-59A0-4985-827E-F261B8478E6E}" dt="2024-07-19T13:35:39.364" v="6"/>
        <pc:sldMkLst>
          <pc:docMk/>
          <pc:sldMk cId="370397325" sldId="320"/>
        </pc:sldMkLst>
      </pc:sldChg>
      <pc:sldChg chg="del">
        <pc:chgData name="Shinenn K" userId="ec2293f8aad7a502" providerId="LiveId" clId="{48690D31-59A0-4985-827E-F261B8478E6E}" dt="2024-07-19T13:35:01.239" v="0" actId="47"/>
        <pc:sldMkLst>
          <pc:docMk/>
          <pc:sldMk cId="2397657177" sldId="320"/>
        </pc:sldMkLst>
      </pc:sldChg>
      <pc:sldChg chg="new mod modClrScheme chgLayout">
        <pc:chgData name="Shinenn K" userId="ec2293f8aad7a502" providerId="LiveId" clId="{48690D31-59A0-4985-827E-F261B8478E6E}" dt="2024-07-19T13:35:17.502" v="5" actId="700"/>
        <pc:sldMkLst>
          <pc:docMk/>
          <pc:sldMk cId="1241724513" sldId="321"/>
        </pc:sldMkLst>
      </pc:sldChg>
      <pc:sldChg chg="del">
        <pc:chgData name="Shinenn K" userId="ec2293f8aad7a502" providerId="LiveId" clId="{48690D31-59A0-4985-827E-F261B8478E6E}" dt="2024-07-19T13:35:01.239" v="0" actId="47"/>
        <pc:sldMkLst>
          <pc:docMk/>
          <pc:sldMk cId="3041475010" sldId="321"/>
        </pc:sldMkLst>
      </pc:sldChg>
      <pc:sldChg chg="del">
        <pc:chgData name="Shinenn K" userId="ec2293f8aad7a502" providerId="LiveId" clId="{48690D31-59A0-4985-827E-F261B8478E6E}" dt="2024-07-19T13:35:05.070" v="1" actId="47"/>
        <pc:sldMkLst>
          <pc:docMk/>
          <pc:sldMk cId="529184291" sldId="322"/>
        </pc:sldMkLst>
      </pc:sldChg>
      <pc:sldChg chg="addSp delSp modSp new mod modClrScheme chgLayout">
        <pc:chgData name="Shinenn K" userId="ec2293f8aad7a502" providerId="LiveId" clId="{48690D31-59A0-4985-827E-F261B8478E6E}" dt="2024-07-19T13:37:23.642" v="20" actId="20577"/>
        <pc:sldMkLst>
          <pc:docMk/>
          <pc:sldMk cId="3208183474" sldId="322"/>
        </pc:sldMkLst>
      </pc:sldChg>
      <pc:sldChg chg="modSp add mod">
        <pc:chgData name="Shinenn K" userId="ec2293f8aad7a502" providerId="LiveId" clId="{48690D31-59A0-4985-827E-F261B8478E6E}" dt="2024-07-19T13:38:07.891" v="28" actId="404"/>
        <pc:sldMkLst>
          <pc:docMk/>
          <pc:sldMk cId="3486292298" sldId="323"/>
        </pc:sldMkLst>
      </pc:sldChg>
      <pc:sldChg chg="del">
        <pc:chgData name="Shinenn K" userId="ec2293f8aad7a502" providerId="LiveId" clId="{48690D31-59A0-4985-827E-F261B8478E6E}" dt="2024-07-19T13:35:05.070" v="1" actId="47"/>
        <pc:sldMkLst>
          <pc:docMk/>
          <pc:sldMk cId="1447632799" sldId="324"/>
        </pc:sldMkLst>
      </pc:sldChg>
      <pc:sldChg chg="addSp delSp modSp new mod modClrScheme chgLayout">
        <pc:chgData name="Shinenn K" userId="ec2293f8aad7a502" providerId="LiveId" clId="{48690D31-59A0-4985-827E-F261B8478E6E}" dt="2024-07-19T13:38:40.989" v="32" actId="2711"/>
        <pc:sldMkLst>
          <pc:docMk/>
          <pc:sldMk cId="3290537867" sldId="324"/>
        </pc:sldMkLst>
      </pc:sldChg>
      <pc:sldChg chg="addSp delSp modSp new mod modClrScheme chgLayout">
        <pc:chgData name="Shinenn K" userId="ec2293f8aad7a502" providerId="LiveId" clId="{48690D31-59A0-4985-827E-F261B8478E6E}" dt="2024-07-19T13:42:51.362" v="113" actId="20577"/>
        <pc:sldMkLst>
          <pc:docMk/>
          <pc:sldMk cId="1165979893" sldId="325"/>
        </pc:sldMkLst>
      </pc:sldChg>
      <pc:sldChg chg="del">
        <pc:chgData name="Shinenn K" userId="ec2293f8aad7a502" providerId="LiveId" clId="{48690D31-59A0-4985-827E-F261B8478E6E}" dt="2024-07-19T13:35:05.070" v="1" actId="47"/>
        <pc:sldMkLst>
          <pc:docMk/>
          <pc:sldMk cId="1395488890" sldId="325"/>
        </pc:sldMkLst>
      </pc:sldChg>
      <pc:sldChg chg="del">
        <pc:chgData name="Shinenn K" userId="ec2293f8aad7a502" providerId="LiveId" clId="{48690D31-59A0-4985-827E-F261B8478E6E}" dt="2024-07-19T13:35:05.070" v="1" actId="47"/>
        <pc:sldMkLst>
          <pc:docMk/>
          <pc:sldMk cId="1217215220" sldId="326"/>
        </pc:sldMkLst>
      </pc:sldChg>
      <pc:sldChg chg="modSp add mod">
        <pc:chgData name="Shinenn K" userId="ec2293f8aad7a502" providerId="LiveId" clId="{48690D31-59A0-4985-827E-F261B8478E6E}" dt="2024-07-19T13:43:24.537" v="137" actId="207"/>
        <pc:sldMkLst>
          <pc:docMk/>
          <pc:sldMk cId="2847868306" sldId="326"/>
        </pc:sldMkLst>
      </pc:sldChg>
      <pc:sldChg chg="modSp add mod">
        <pc:chgData name="Shinenn K" userId="ec2293f8aad7a502" providerId="LiveId" clId="{48690D31-59A0-4985-827E-F261B8478E6E}" dt="2024-07-19T13:43:28.098" v="138" actId="207"/>
        <pc:sldMkLst>
          <pc:docMk/>
          <pc:sldMk cId="208066370" sldId="327"/>
        </pc:sldMkLst>
      </pc:sldChg>
      <pc:sldChg chg="modSp add mod">
        <pc:chgData name="Shinenn K" userId="ec2293f8aad7a502" providerId="LiveId" clId="{48690D31-59A0-4985-827E-F261B8478E6E}" dt="2024-07-19T13:43:20.523" v="136" actId="207"/>
        <pc:sldMkLst>
          <pc:docMk/>
          <pc:sldMk cId="3053208215" sldId="328"/>
        </pc:sldMkLst>
      </pc:sldChg>
      <pc:sldChg chg="modSp add mod">
        <pc:chgData name="Shinenn K" userId="ec2293f8aad7a502" providerId="LiveId" clId="{48690D31-59A0-4985-827E-F261B8478E6E}" dt="2024-07-19T13:43:52.141" v="140"/>
        <pc:sldMkLst>
          <pc:docMk/>
          <pc:sldMk cId="2322831653" sldId="329"/>
        </pc:sldMkLst>
      </pc:sldChg>
      <pc:sldChg chg="addSp delSp modSp new mod modClrScheme chgLayout">
        <pc:chgData name="Shinenn K" userId="ec2293f8aad7a502" providerId="LiveId" clId="{48690D31-59A0-4985-827E-F261B8478E6E}" dt="2024-07-19T13:56:29.370" v="308" actId="20577"/>
        <pc:sldMkLst>
          <pc:docMk/>
          <pc:sldMk cId="205491971" sldId="330"/>
        </pc:sldMkLst>
      </pc:sldChg>
      <pc:sldChg chg="modSp add mod">
        <pc:chgData name="Shinenn K" userId="ec2293f8aad7a502" providerId="LiveId" clId="{48690D31-59A0-4985-827E-F261B8478E6E}" dt="2024-07-19T13:45:19.876" v="164"/>
        <pc:sldMkLst>
          <pc:docMk/>
          <pc:sldMk cId="3689147870" sldId="331"/>
        </pc:sldMkLst>
      </pc:sldChg>
      <pc:sldChg chg="addSp delSp modSp new mod modClrScheme chgLayout">
        <pc:chgData name="Shinenn K" userId="ec2293f8aad7a502" providerId="LiveId" clId="{48690D31-59A0-4985-827E-F261B8478E6E}" dt="2024-07-19T13:50:29.146" v="220" actId="120"/>
        <pc:sldMkLst>
          <pc:docMk/>
          <pc:sldMk cId="1443187689" sldId="332"/>
        </pc:sldMkLst>
      </pc:sldChg>
      <pc:sldChg chg="modSp add mod">
        <pc:chgData name="Shinenn K" userId="ec2293f8aad7a502" providerId="LiveId" clId="{48690D31-59A0-4985-827E-F261B8478E6E}" dt="2024-07-19T13:50:45.492" v="221"/>
        <pc:sldMkLst>
          <pc:docMk/>
          <pc:sldMk cId="1628114501" sldId="333"/>
        </pc:sldMkLst>
      </pc:sldChg>
      <pc:sldChg chg="addSp delSp modSp new mod modClrScheme chgLayout">
        <pc:chgData name="Shinenn K" userId="ec2293f8aad7a502" providerId="LiveId" clId="{48690D31-59A0-4985-827E-F261B8478E6E}" dt="2024-07-19T13:52:34.638" v="263" actId="6549"/>
        <pc:sldMkLst>
          <pc:docMk/>
          <pc:sldMk cId="1668400169" sldId="334"/>
        </pc:sldMkLst>
      </pc:sldChg>
      <pc:sldChg chg="modSp add mod">
        <pc:chgData name="Shinenn K" userId="ec2293f8aad7a502" providerId="LiveId" clId="{48690D31-59A0-4985-827E-F261B8478E6E}" dt="2024-07-19T13:55:52.019" v="304"/>
        <pc:sldMkLst>
          <pc:docMk/>
          <pc:sldMk cId="1231838243" sldId="335"/>
        </pc:sldMkLst>
      </pc:sldChg>
      <pc:sldChg chg="new del">
        <pc:chgData name="Shinenn K" userId="ec2293f8aad7a502" providerId="LiveId" clId="{48690D31-59A0-4985-827E-F261B8478E6E}" dt="2024-07-19T13:51:41.634" v="240" actId="680"/>
        <pc:sldMkLst>
          <pc:docMk/>
          <pc:sldMk cId="1827699655" sldId="335"/>
        </pc:sldMkLst>
      </pc:sldChg>
      <pc:sldChg chg="addSp delSp modSp add mod modClrScheme chgLayout">
        <pc:chgData name="Shinenn K" userId="ec2293f8aad7a502" providerId="LiveId" clId="{48690D31-59A0-4985-827E-F261B8478E6E}" dt="2024-07-19T13:55:57.124" v="305"/>
        <pc:sldMkLst>
          <pc:docMk/>
          <pc:sldMk cId="1346129021" sldId="336"/>
        </pc:sldMkLst>
      </pc:sldChg>
      <pc:sldChg chg="addSp delSp modSp new mod modClrScheme chgLayout">
        <pc:chgData name="Shinenn K" userId="ec2293f8aad7a502" providerId="LiveId" clId="{48690D31-59A0-4985-827E-F261B8478E6E}" dt="2024-07-19T13:54:15.772" v="283" actId="403"/>
        <pc:sldMkLst>
          <pc:docMk/>
          <pc:sldMk cId="1714461701" sldId="337"/>
        </pc:sldMkLst>
      </pc:sldChg>
      <pc:sldChg chg="delSp modSp add mod">
        <pc:chgData name="Shinenn K" userId="ec2293f8aad7a502" providerId="LiveId" clId="{48690D31-59A0-4985-827E-F261B8478E6E}" dt="2024-07-19T14:35:09.547" v="457"/>
        <pc:sldMkLst>
          <pc:docMk/>
          <pc:sldMk cId="1067209051" sldId="338"/>
        </pc:sldMkLst>
      </pc:sldChg>
      <pc:sldChg chg="modSp add mod">
        <pc:chgData name="Shinenn K" userId="ec2293f8aad7a502" providerId="LiveId" clId="{48690D31-59A0-4985-827E-F261B8478E6E}" dt="2024-07-19T14:34:57.188" v="456"/>
        <pc:sldMkLst>
          <pc:docMk/>
          <pc:sldMk cId="229640652" sldId="339"/>
        </pc:sldMkLst>
      </pc:sldChg>
    </pc:docChg>
  </pc:docChgLst>
  <pc:docChgLst>
    <pc:chgData name="Shinenn K" userId="ec2293f8aad7a502" providerId="LiveId" clId="{EAC0893B-9D1E-4964-9967-9B551C19FDC3}"/>
    <pc:docChg chg="delSld">
      <pc:chgData name="Shinenn K" userId="ec2293f8aad7a502" providerId="LiveId" clId="{EAC0893B-9D1E-4964-9967-9B551C19FDC3}" dt="2024-03-23T01:08:34.877" v="0" actId="47"/>
      <pc:docMkLst>
        <pc:docMk/>
      </pc:docMkLst>
      <pc:sldChg chg="del">
        <pc:chgData name="Shinenn K" userId="ec2293f8aad7a502" providerId="LiveId" clId="{EAC0893B-9D1E-4964-9967-9B551C19FDC3}" dt="2024-03-23T01:08:34.877" v="0" actId="47"/>
        <pc:sldMkLst>
          <pc:docMk/>
          <pc:sldMk cId="4114138713" sldId="347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2908161505" sldId="356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3235075868" sldId="357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2522828787" sldId="358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2028241310" sldId="359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1689740432" sldId="360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3355680825" sldId="361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2140545798" sldId="362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1259588433" sldId="364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3609072575" sldId="365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785179689" sldId="367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4064630529" sldId="369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3386351612" sldId="371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2474020533" sldId="373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519257148" sldId="375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1740522140" sldId="376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1343365654" sldId="377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4270656304" sldId="378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1611051400" sldId="379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2680679404" sldId="380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1141653417" sldId="381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1743587300" sldId="382"/>
        </pc:sldMkLst>
      </pc:sldChg>
      <pc:sldChg chg="del">
        <pc:chgData name="Shinenn K" userId="ec2293f8aad7a502" providerId="LiveId" clId="{EAC0893B-9D1E-4964-9967-9B551C19FDC3}" dt="2024-03-23T01:08:34.877" v="0" actId="47"/>
        <pc:sldMkLst>
          <pc:docMk/>
          <pc:sldMk cId="109382177" sldId="383"/>
        </pc:sldMkLst>
      </pc:sldChg>
    </pc:docChg>
  </pc:docChgLst>
  <pc:docChgLst>
    <pc:chgData name="Shinenn K" userId="ec2293f8aad7a502" providerId="LiveId" clId="{0AFD4CE5-F9ED-4D87-BDC2-4CDED725EC42}"/>
    <pc:docChg chg="undo redo custSel delSld modSld">
      <pc:chgData name="Shinenn K" userId="ec2293f8aad7a502" providerId="LiveId" clId="{0AFD4CE5-F9ED-4D87-BDC2-4CDED725EC42}" dt="2024-03-10T12:56:12.900" v="1905" actId="47"/>
      <pc:docMkLst>
        <pc:docMk/>
      </pc:docMkLst>
      <pc:sldChg chg="del">
        <pc:chgData name="Shinenn K" userId="ec2293f8aad7a502" providerId="LiveId" clId="{0AFD4CE5-F9ED-4D87-BDC2-4CDED725EC42}" dt="2024-03-10T06:22:34.088" v="23" actId="47"/>
        <pc:sldMkLst>
          <pc:docMk/>
          <pc:sldMk cId="590051187" sldId="266"/>
        </pc:sldMkLst>
      </pc:sldChg>
      <pc:sldChg chg="modSp mod">
        <pc:chgData name="Shinenn K" userId="ec2293f8aad7a502" providerId="LiveId" clId="{0AFD4CE5-F9ED-4D87-BDC2-4CDED725EC42}" dt="2024-03-10T06:22:23.283" v="22" actId="20577"/>
        <pc:sldMkLst>
          <pc:docMk/>
          <pc:sldMk cId="2965439497" sldId="311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2220616102" sldId="318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2115864266" sldId="319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4227584412" sldId="338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95830327" sldId="340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2331014646" sldId="341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2599880953" sldId="342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276197562" sldId="343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4281997782" sldId="344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144927955" sldId="345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3472299765" sldId="346"/>
        </pc:sldMkLst>
      </pc:sldChg>
      <pc:sldChg chg="modSp mod">
        <pc:chgData name="Shinenn K" userId="ec2293f8aad7a502" providerId="LiveId" clId="{0AFD4CE5-F9ED-4D87-BDC2-4CDED725EC42}" dt="2024-03-10T10:57:18.173" v="410" actId="1076"/>
        <pc:sldMkLst>
          <pc:docMk/>
          <pc:sldMk cId="4114138713" sldId="347"/>
        </pc:sldMkLst>
      </pc:sldChg>
      <pc:sldChg chg="modSp mod">
        <pc:chgData name="Shinenn K" userId="ec2293f8aad7a502" providerId="LiveId" clId="{0AFD4CE5-F9ED-4D87-BDC2-4CDED725EC42}" dt="2024-03-10T12:51:14.498" v="1518" actId="207"/>
        <pc:sldMkLst>
          <pc:docMk/>
          <pc:sldMk cId="1916896560" sldId="348"/>
        </pc:sldMkLst>
      </pc:sldChg>
      <pc:sldChg chg="del">
        <pc:chgData name="Shinenn K" userId="ec2293f8aad7a502" providerId="LiveId" clId="{0AFD4CE5-F9ED-4D87-BDC2-4CDED725EC42}" dt="2024-03-10T06:22:34.088" v="23" actId="47"/>
        <pc:sldMkLst>
          <pc:docMk/>
          <pc:sldMk cId="2344151823" sldId="348"/>
        </pc:sldMkLst>
      </pc:sldChg>
      <pc:sldChg chg="modSp mod">
        <pc:chgData name="Shinenn K" userId="ec2293f8aad7a502" providerId="LiveId" clId="{0AFD4CE5-F9ED-4D87-BDC2-4CDED725EC42}" dt="2024-03-10T12:56:06.009" v="1904" actId="404"/>
        <pc:sldMkLst>
          <pc:docMk/>
          <pc:sldMk cId="2147220281" sldId="349"/>
        </pc:sldMkLst>
      </pc:sldChg>
      <pc:sldChg chg="del">
        <pc:chgData name="Shinenn K" userId="ec2293f8aad7a502" providerId="LiveId" clId="{0AFD4CE5-F9ED-4D87-BDC2-4CDED725EC42}" dt="2024-03-10T12:56:12.900" v="1905" actId="47"/>
        <pc:sldMkLst>
          <pc:docMk/>
          <pc:sldMk cId="4202635314" sldId="350"/>
        </pc:sldMkLst>
      </pc:sldChg>
    </pc:docChg>
  </pc:docChgLst>
  <pc:docChgLst>
    <pc:chgData name="Shinenn K" userId="ec2293f8aad7a502" providerId="LiveId" clId="{29D4D729-F49B-465D-8F85-11E0EB607685}"/>
    <pc:docChg chg="undo redo custSel addSld delSld modSld sldOrd modSection">
      <pc:chgData name="Shinenn K" userId="ec2293f8aad7a502" providerId="LiveId" clId="{29D4D729-F49B-465D-8F85-11E0EB607685}" dt="2025-09-05T09:43:22.166" v="4900" actId="207"/>
      <pc:docMkLst>
        <pc:docMk/>
      </pc:docMkLst>
      <pc:sldChg chg="modSp mod">
        <pc:chgData name="Shinenn K" userId="ec2293f8aad7a502" providerId="LiveId" clId="{29D4D729-F49B-465D-8F85-11E0EB607685}" dt="2025-04-02T03:54:55.645" v="640" actId="20577"/>
        <pc:sldMkLst>
          <pc:docMk/>
          <pc:sldMk cId="2401225170" sldId="315"/>
        </pc:sldMkLst>
      </pc:sldChg>
      <pc:sldChg chg="modSp mod">
        <pc:chgData name="Shinenn K" userId="ec2293f8aad7a502" providerId="LiveId" clId="{29D4D729-F49B-465D-8F85-11E0EB607685}" dt="2025-04-14T11:39:34.102" v="1331" actId="20577"/>
        <pc:sldMkLst>
          <pc:docMk/>
          <pc:sldMk cId="3528533537" sldId="317"/>
        </pc:sldMkLst>
      </pc:sldChg>
      <pc:sldChg chg="modSp mod">
        <pc:chgData name="Shinenn K" userId="ec2293f8aad7a502" providerId="LiveId" clId="{29D4D729-F49B-465D-8F85-11E0EB607685}" dt="2025-04-14T13:23:55.010" v="1403" actId="403"/>
        <pc:sldMkLst>
          <pc:docMk/>
          <pc:sldMk cId="2371942920" sldId="321"/>
        </pc:sldMkLst>
      </pc:sldChg>
      <pc:sldChg chg="modSp mod">
        <pc:chgData name="Shinenn K" userId="ec2293f8aad7a502" providerId="LiveId" clId="{29D4D729-F49B-465D-8F85-11E0EB607685}" dt="2025-04-14T13:33:12.794" v="1411" actId="404"/>
        <pc:sldMkLst>
          <pc:docMk/>
          <pc:sldMk cId="4232558039" sldId="370"/>
        </pc:sldMkLst>
      </pc:sldChg>
      <pc:sldChg chg="modSp mod">
        <pc:chgData name="Shinenn K" userId="ec2293f8aad7a502" providerId="LiveId" clId="{29D4D729-F49B-465D-8F85-11E0EB607685}" dt="2025-04-14T13:35:14.930" v="1413" actId="404"/>
        <pc:sldMkLst>
          <pc:docMk/>
          <pc:sldMk cId="84600412" sldId="378"/>
        </pc:sldMkLst>
      </pc:sldChg>
      <pc:sldChg chg="ord">
        <pc:chgData name="Shinenn K" userId="ec2293f8aad7a502" providerId="LiveId" clId="{29D4D729-F49B-465D-8F85-11E0EB607685}" dt="2025-08-15T09:12:43.816" v="3787"/>
        <pc:sldMkLst>
          <pc:docMk/>
          <pc:sldMk cId="261918759" sldId="468"/>
        </pc:sldMkLst>
      </pc:sldChg>
      <pc:sldChg chg="modSp mod">
        <pc:chgData name="Shinenn K" userId="ec2293f8aad7a502" providerId="LiveId" clId="{29D4D729-F49B-465D-8F85-11E0EB607685}" dt="2025-04-02T04:41:20.287" v="1055"/>
        <pc:sldMkLst>
          <pc:docMk/>
          <pc:sldMk cId="2041086565" sldId="475"/>
        </pc:sldMkLst>
      </pc:sldChg>
      <pc:sldChg chg="ord">
        <pc:chgData name="Shinenn K" userId="ec2293f8aad7a502" providerId="LiveId" clId="{29D4D729-F49B-465D-8F85-11E0EB607685}" dt="2025-03-13T09:57:42.389" v="1"/>
        <pc:sldMkLst>
          <pc:docMk/>
          <pc:sldMk cId="214722056" sldId="491"/>
        </pc:sldMkLst>
      </pc:sldChg>
      <pc:sldChg chg="modSp mod">
        <pc:chgData name="Shinenn K" userId="ec2293f8aad7a502" providerId="LiveId" clId="{29D4D729-F49B-465D-8F85-11E0EB607685}" dt="2025-04-14T13:24:59.034" v="1407" actId="403"/>
        <pc:sldMkLst>
          <pc:docMk/>
          <pc:sldMk cId="343252236" sldId="494"/>
        </pc:sldMkLst>
      </pc:sldChg>
      <pc:sldChg chg="modSp mod">
        <pc:chgData name="Shinenn K" userId="ec2293f8aad7a502" providerId="LiveId" clId="{29D4D729-F49B-465D-8F85-11E0EB607685}" dt="2025-03-23T05:54:04.695" v="212" actId="20577"/>
        <pc:sldMkLst>
          <pc:docMk/>
          <pc:sldMk cId="2396780943" sldId="500"/>
        </pc:sldMkLst>
      </pc:sldChg>
      <pc:sldChg chg="modSp mod">
        <pc:chgData name="Shinenn K" userId="ec2293f8aad7a502" providerId="LiveId" clId="{29D4D729-F49B-465D-8F85-11E0EB607685}" dt="2025-04-14T13:30:43.291" v="1408" actId="404"/>
        <pc:sldMkLst>
          <pc:docMk/>
          <pc:sldMk cId="3114424611" sldId="529"/>
        </pc:sldMkLst>
      </pc:sldChg>
      <pc:sldChg chg="addSp modSp mod">
        <pc:chgData name="Shinenn K" userId="ec2293f8aad7a502" providerId="LiveId" clId="{29D4D729-F49B-465D-8F85-11E0EB607685}" dt="2025-08-15T09:43:17.959" v="4202" actId="12788"/>
        <pc:sldMkLst>
          <pc:docMk/>
          <pc:sldMk cId="570216974" sldId="531"/>
        </pc:sldMkLst>
      </pc:sldChg>
      <pc:sldChg chg="addSp modSp mod">
        <pc:chgData name="Shinenn K" userId="ec2293f8aad7a502" providerId="LiveId" clId="{29D4D729-F49B-465D-8F85-11E0EB607685}" dt="2025-08-15T09:43:50.860" v="4210" actId="12789"/>
        <pc:sldMkLst>
          <pc:docMk/>
          <pc:sldMk cId="217148995" sldId="532"/>
        </pc:sldMkLst>
      </pc:sldChg>
      <pc:sldChg chg="addSp modSp mod">
        <pc:chgData name="Shinenn K" userId="ec2293f8aad7a502" providerId="LiveId" clId="{29D4D729-F49B-465D-8F85-11E0EB607685}" dt="2025-08-15T09:44:08.107" v="4212" actId="12789"/>
        <pc:sldMkLst>
          <pc:docMk/>
          <pc:sldMk cId="1410416931" sldId="533"/>
        </pc:sldMkLst>
      </pc:sldChg>
      <pc:sldChg chg="addSp delSp modSp mod">
        <pc:chgData name="Shinenn K" userId="ec2293f8aad7a502" providerId="LiveId" clId="{29D4D729-F49B-465D-8F85-11E0EB607685}" dt="2025-07-31T12:29:06.948" v="3669" actId="1076"/>
        <pc:sldMkLst>
          <pc:docMk/>
          <pc:sldMk cId="297856360" sldId="534"/>
        </pc:sldMkLst>
      </pc:sldChg>
      <pc:sldChg chg="addSp modSp mod">
        <pc:chgData name="Shinenn K" userId="ec2293f8aad7a502" providerId="LiveId" clId="{29D4D729-F49B-465D-8F85-11E0EB607685}" dt="2025-04-10T07:24:47.172" v="1191" actId="208"/>
        <pc:sldMkLst>
          <pc:docMk/>
          <pc:sldMk cId="1041426843" sldId="536"/>
        </pc:sldMkLst>
      </pc:sldChg>
      <pc:sldChg chg="addSp modSp mod">
        <pc:chgData name="Shinenn K" userId="ec2293f8aad7a502" providerId="LiveId" clId="{29D4D729-F49B-465D-8F85-11E0EB607685}" dt="2025-08-15T09:42:52.735" v="4199" actId="12788"/>
        <pc:sldMkLst>
          <pc:docMk/>
          <pc:sldMk cId="750923216" sldId="538"/>
        </pc:sldMkLst>
      </pc:sldChg>
      <pc:sldChg chg="addSp modSp mod">
        <pc:chgData name="Shinenn K" userId="ec2293f8aad7a502" providerId="LiveId" clId="{29D4D729-F49B-465D-8F85-11E0EB607685}" dt="2025-05-06T13:27:33.115" v="2028" actId="1076"/>
        <pc:sldMkLst>
          <pc:docMk/>
          <pc:sldMk cId="989517259" sldId="543"/>
        </pc:sldMkLst>
      </pc:sldChg>
      <pc:sldChg chg="addSp modSp mod">
        <pc:chgData name="Shinenn K" userId="ec2293f8aad7a502" providerId="LiveId" clId="{29D4D729-F49B-465D-8F85-11E0EB607685}" dt="2025-08-15T09:45:38.769" v="4219" actId="12789"/>
        <pc:sldMkLst>
          <pc:docMk/>
          <pc:sldMk cId="121700460" sldId="545"/>
        </pc:sldMkLst>
      </pc:sldChg>
      <pc:sldChg chg="addSp modSp mod">
        <pc:chgData name="Shinenn K" userId="ec2293f8aad7a502" providerId="LiveId" clId="{29D4D729-F49B-465D-8F85-11E0EB607685}" dt="2025-04-28T04:50:40.067" v="1922" actId="208"/>
        <pc:sldMkLst>
          <pc:docMk/>
          <pc:sldMk cId="1281684560" sldId="546"/>
        </pc:sldMkLst>
      </pc:sldChg>
      <pc:sldChg chg="addSp modSp mod">
        <pc:chgData name="Shinenn K" userId="ec2293f8aad7a502" providerId="LiveId" clId="{29D4D729-F49B-465D-8F85-11E0EB607685}" dt="2025-08-21T12:55:37.776" v="4806" actId="1076"/>
        <pc:sldMkLst>
          <pc:docMk/>
          <pc:sldMk cId="3652114319" sldId="547"/>
        </pc:sldMkLst>
      </pc:sldChg>
      <pc:sldChg chg="addSp modSp mod">
        <pc:chgData name="Shinenn K" userId="ec2293f8aad7a502" providerId="LiveId" clId="{29D4D729-F49B-465D-8F85-11E0EB607685}" dt="2025-08-15T09:49:24.346" v="4256" actId="12788"/>
        <pc:sldMkLst>
          <pc:docMk/>
          <pc:sldMk cId="1377015447" sldId="549"/>
        </pc:sldMkLst>
      </pc:sldChg>
      <pc:sldChg chg="addSp modSp mod">
        <pc:chgData name="Shinenn K" userId="ec2293f8aad7a502" providerId="LiveId" clId="{29D4D729-F49B-465D-8F85-11E0EB607685}" dt="2025-07-31T12:32:06.281" v="3770" actId="1076"/>
        <pc:sldMkLst>
          <pc:docMk/>
          <pc:sldMk cId="1432153224" sldId="550"/>
        </pc:sldMkLst>
      </pc:sldChg>
      <pc:sldChg chg="addSp modSp mod">
        <pc:chgData name="Shinenn K" userId="ec2293f8aad7a502" providerId="LiveId" clId="{29D4D729-F49B-465D-8F85-11E0EB607685}" dt="2025-08-21T12:52:21.134" v="4698" actId="1076"/>
        <pc:sldMkLst>
          <pc:docMk/>
          <pc:sldMk cId="1233259968" sldId="551"/>
        </pc:sldMkLst>
      </pc:sldChg>
      <pc:sldChg chg="addSp modSp mod">
        <pc:chgData name="Shinenn K" userId="ec2293f8aad7a502" providerId="LiveId" clId="{29D4D729-F49B-465D-8F85-11E0EB607685}" dt="2025-08-21T12:11:36.188" v="4343" actId="1076"/>
        <pc:sldMkLst>
          <pc:docMk/>
          <pc:sldMk cId="532043853" sldId="552"/>
        </pc:sldMkLst>
      </pc:sldChg>
      <pc:sldChg chg="ord">
        <pc:chgData name="Shinenn K" userId="ec2293f8aad7a502" providerId="LiveId" clId="{29D4D729-F49B-465D-8F85-11E0EB607685}" dt="2025-08-15T09:12:43.816" v="3787"/>
        <pc:sldMkLst>
          <pc:docMk/>
          <pc:sldMk cId="458985326" sldId="734"/>
        </pc:sldMkLst>
      </pc:sldChg>
      <pc:sldChg chg="ord">
        <pc:chgData name="Shinenn K" userId="ec2293f8aad7a502" providerId="LiveId" clId="{29D4D729-F49B-465D-8F85-11E0EB607685}" dt="2025-03-13T09:57:42.389" v="1"/>
        <pc:sldMkLst>
          <pc:docMk/>
          <pc:sldMk cId="105359151" sldId="763"/>
        </pc:sldMkLst>
      </pc:sldChg>
      <pc:sldChg chg="modSp add mod">
        <pc:chgData name="Shinenn K" userId="ec2293f8aad7a502" providerId="LiveId" clId="{29D4D729-F49B-465D-8F85-11E0EB607685}" dt="2025-03-13T09:59:13.247" v="25" actId="20577"/>
        <pc:sldMkLst>
          <pc:docMk/>
          <pc:sldMk cId="2486580309" sldId="767"/>
        </pc:sldMkLst>
      </pc:sldChg>
      <pc:sldChg chg="modSp add mod">
        <pc:chgData name="Shinenn K" userId="ec2293f8aad7a502" providerId="LiveId" clId="{29D4D729-F49B-465D-8F85-11E0EB607685}" dt="2025-03-13T10:01:59.058" v="100" actId="404"/>
        <pc:sldMkLst>
          <pc:docMk/>
          <pc:sldMk cId="647414268" sldId="768"/>
        </pc:sldMkLst>
      </pc:sldChg>
      <pc:sldChg chg="modSp add mod">
        <pc:chgData name="Shinenn K" userId="ec2293f8aad7a502" providerId="LiveId" clId="{29D4D729-F49B-465D-8F85-11E0EB607685}" dt="2025-03-21T13:53:16.528" v="129" actId="20577"/>
        <pc:sldMkLst>
          <pc:docMk/>
          <pc:sldMk cId="4159561340" sldId="769"/>
        </pc:sldMkLst>
      </pc:sldChg>
      <pc:sldChg chg="modSp add mod">
        <pc:chgData name="Shinenn K" userId="ec2293f8aad7a502" providerId="LiveId" clId="{29D4D729-F49B-465D-8F85-11E0EB607685}" dt="2025-06-03T12:26:42.560" v="2386" actId="20577"/>
        <pc:sldMkLst>
          <pc:docMk/>
          <pc:sldMk cId="2764120807" sldId="770"/>
        </pc:sldMkLst>
      </pc:sldChg>
      <pc:sldChg chg="modSp add mod setBg">
        <pc:chgData name="Shinenn K" userId="ec2293f8aad7a502" providerId="LiveId" clId="{29D4D729-F49B-465D-8F85-11E0EB607685}" dt="2025-03-26T10:08:54.782" v="220" actId="20577"/>
        <pc:sldMkLst>
          <pc:docMk/>
          <pc:sldMk cId="3921882057" sldId="771"/>
        </pc:sldMkLst>
      </pc:sldChg>
      <pc:sldChg chg="modSp add mod">
        <pc:chgData name="Shinenn K" userId="ec2293f8aad7a502" providerId="LiveId" clId="{29D4D729-F49B-465D-8F85-11E0EB607685}" dt="2025-03-26T10:10:24.954" v="261"/>
        <pc:sldMkLst>
          <pc:docMk/>
          <pc:sldMk cId="1084490933" sldId="772"/>
        </pc:sldMkLst>
      </pc:sldChg>
      <pc:sldChg chg="modSp add mod">
        <pc:chgData name="Shinenn K" userId="ec2293f8aad7a502" providerId="LiveId" clId="{29D4D729-F49B-465D-8F85-11E0EB607685}" dt="2025-03-26T10:12:11.055" v="303" actId="20577"/>
        <pc:sldMkLst>
          <pc:docMk/>
          <pc:sldMk cId="3151962842" sldId="773"/>
        </pc:sldMkLst>
      </pc:sldChg>
      <pc:sldChg chg="modSp add mod">
        <pc:chgData name="Shinenn K" userId="ec2293f8aad7a502" providerId="LiveId" clId="{29D4D729-F49B-465D-8F85-11E0EB607685}" dt="2025-03-26T10:13:47.720" v="383" actId="207"/>
        <pc:sldMkLst>
          <pc:docMk/>
          <pc:sldMk cId="687910146" sldId="774"/>
        </pc:sldMkLst>
      </pc:sldChg>
      <pc:sldChg chg="modSp add mod">
        <pc:chgData name="Shinenn K" userId="ec2293f8aad7a502" providerId="LiveId" clId="{29D4D729-F49B-465D-8F85-11E0EB607685}" dt="2025-04-02T03:44:21.997" v="427" actId="20577"/>
        <pc:sldMkLst>
          <pc:docMk/>
          <pc:sldMk cId="4009190401" sldId="775"/>
        </pc:sldMkLst>
      </pc:sldChg>
      <pc:sldChg chg="modSp add mod">
        <pc:chgData name="Shinenn K" userId="ec2293f8aad7a502" providerId="LiveId" clId="{29D4D729-F49B-465D-8F85-11E0EB607685}" dt="2025-04-02T03:46:01.064" v="494" actId="207"/>
        <pc:sldMkLst>
          <pc:docMk/>
          <pc:sldMk cId="2024754471" sldId="776"/>
        </pc:sldMkLst>
      </pc:sldChg>
      <pc:sldChg chg="modSp add mod">
        <pc:chgData name="Shinenn K" userId="ec2293f8aad7a502" providerId="LiveId" clId="{29D4D729-F49B-465D-8F85-11E0EB607685}" dt="2025-04-02T03:48:46.508" v="552" actId="20577"/>
        <pc:sldMkLst>
          <pc:docMk/>
          <pc:sldMk cId="3792298433" sldId="777"/>
        </pc:sldMkLst>
      </pc:sldChg>
      <pc:sldChg chg="modSp add mod">
        <pc:chgData name="Shinenn K" userId="ec2293f8aad7a502" providerId="LiveId" clId="{29D4D729-F49B-465D-8F85-11E0EB607685}" dt="2025-04-02T03:50:14.122" v="611" actId="207"/>
        <pc:sldMkLst>
          <pc:docMk/>
          <pc:sldMk cId="3372726230" sldId="778"/>
        </pc:sldMkLst>
      </pc:sldChg>
      <pc:sldChg chg="modSp add mod">
        <pc:chgData name="Shinenn K" userId="ec2293f8aad7a502" providerId="LiveId" clId="{29D4D729-F49B-465D-8F85-11E0EB607685}" dt="2025-04-02T04:25:25.678" v="662" actId="20577"/>
        <pc:sldMkLst>
          <pc:docMk/>
          <pc:sldMk cId="3150174372" sldId="779"/>
        </pc:sldMkLst>
      </pc:sldChg>
      <pc:sldChg chg="modSp add mod">
        <pc:chgData name="Shinenn K" userId="ec2293f8aad7a502" providerId="LiveId" clId="{29D4D729-F49B-465D-8F85-11E0EB607685}" dt="2025-04-02T04:27:47.618" v="753" actId="207"/>
        <pc:sldMkLst>
          <pc:docMk/>
          <pc:sldMk cId="4194235271" sldId="780"/>
        </pc:sldMkLst>
      </pc:sldChg>
      <pc:sldChg chg="modSp add mod">
        <pc:chgData name="Shinenn K" userId="ec2293f8aad7a502" providerId="LiveId" clId="{29D4D729-F49B-465D-8F85-11E0EB607685}" dt="2025-04-02T04:30:54.575" v="781" actId="404"/>
        <pc:sldMkLst>
          <pc:docMk/>
          <pc:sldMk cId="3572669803" sldId="781"/>
        </pc:sldMkLst>
      </pc:sldChg>
      <pc:sldChg chg="modSp add mod">
        <pc:chgData name="Shinenn K" userId="ec2293f8aad7a502" providerId="LiveId" clId="{29D4D729-F49B-465D-8F85-11E0EB607685}" dt="2025-04-02T04:31:59.220" v="825" actId="207"/>
        <pc:sldMkLst>
          <pc:docMk/>
          <pc:sldMk cId="2366705088" sldId="782"/>
        </pc:sldMkLst>
      </pc:sldChg>
      <pc:sldChg chg="modSp add mod ord">
        <pc:chgData name="Shinenn K" userId="ec2293f8aad7a502" providerId="LiveId" clId="{29D4D729-F49B-465D-8F85-11E0EB607685}" dt="2025-04-02T04:37:43.032" v="953"/>
        <pc:sldMkLst>
          <pc:docMk/>
          <pc:sldMk cId="754342180" sldId="783"/>
        </pc:sldMkLst>
      </pc:sldChg>
      <pc:sldChg chg="modSp add mod ord">
        <pc:chgData name="Shinenn K" userId="ec2293f8aad7a502" providerId="LiveId" clId="{29D4D729-F49B-465D-8F85-11E0EB607685}" dt="2025-04-02T04:42:19.592" v="1071" actId="313"/>
        <pc:sldMkLst>
          <pc:docMk/>
          <pc:sldMk cId="3512879098" sldId="784"/>
        </pc:sldMkLst>
      </pc:sldChg>
      <pc:sldChg chg="modSp add mod">
        <pc:chgData name="Shinenn K" userId="ec2293f8aad7a502" providerId="LiveId" clId="{29D4D729-F49B-465D-8F85-11E0EB607685}" dt="2025-04-10T07:22:04.935" v="1132" actId="20577"/>
        <pc:sldMkLst>
          <pc:docMk/>
          <pc:sldMk cId="1677966724" sldId="785"/>
        </pc:sldMkLst>
      </pc:sldChg>
      <pc:sldChg chg="modSp add mod">
        <pc:chgData name="Shinenn K" userId="ec2293f8aad7a502" providerId="LiveId" clId="{29D4D729-F49B-465D-8F85-11E0EB607685}" dt="2025-04-10T07:23:26.417" v="1184" actId="207"/>
        <pc:sldMkLst>
          <pc:docMk/>
          <pc:sldMk cId="1742069800" sldId="786"/>
        </pc:sldMkLst>
      </pc:sldChg>
      <pc:sldChg chg="modSp add mod">
        <pc:chgData name="Shinenn K" userId="ec2293f8aad7a502" providerId="LiveId" clId="{29D4D729-F49B-465D-8F85-11E0EB607685}" dt="2025-04-10T07:25:25.933" v="1222" actId="20577"/>
        <pc:sldMkLst>
          <pc:docMk/>
          <pc:sldMk cId="2898252219" sldId="787"/>
        </pc:sldMkLst>
      </pc:sldChg>
      <pc:sldChg chg="modSp add mod">
        <pc:chgData name="Shinenn K" userId="ec2293f8aad7a502" providerId="LiveId" clId="{29D4D729-F49B-465D-8F85-11E0EB607685}" dt="2025-04-10T07:27:13.216" v="1314" actId="207"/>
        <pc:sldMkLst>
          <pc:docMk/>
          <pc:sldMk cId="2364958140" sldId="788"/>
        </pc:sldMkLst>
      </pc:sldChg>
      <pc:sldChg chg="delSp modSp add mod chgLayout">
        <pc:chgData name="Shinenn K" userId="ec2293f8aad7a502" providerId="LiveId" clId="{29D4D729-F49B-465D-8F85-11E0EB607685}" dt="2025-04-14T12:13:16.913" v="1394" actId="700"/>
        <pc:sldMkLst>
          <pc:docMk/>
          <pc:sldMk cId="2793275785" sldId="789"/>
        </pc:sldMkLst>
      </pc:sldChg>
      <pc:sldChg chg="modSp add mod">
        <pc:chgData name="Shinenn K" userId="ec2293f8aad7a502" providerId="LiveId" clId="{29D4D729-F49B-465D-8F85-11E0EB607685}" dt="2025-04-14T11:51:10.092" v="1351" actId="6549"/>
        <pc:sldMkLst>
          <pc:docMk/>
          <pc:sldMk cId="3451975914" sldId="790"/>
        </pc:sldMkLst>
      </pc:sldChg>
      <pc:sldChg chg="modSp add mod">
        <pc:chgData name="Shinenn K" userId="ec2293f8aad7a502" providerId="LiveId" clId="{29D4D729-F49B-465D-8F85-11E0EB607685}" dt="2025-04-18T01:57:01.988" v="1448" actId="20577"/>
        <pc:sldMkLst>
          <pc:docMk/>
          <pc:sldMk cId="1932376915" sldId="791"/>
        </pc:sldMkLst>
      </pc:sldChg>
      <pc:sldChg chg="modSp add mod">
        <pc:chgData name="Shinenn K" userId="ec2293f8aad7a502" providerId="LiveId" clId="{29D4D729-F49B-465D-8F85-11E0EB607685}" dt="2025-04-18T02:00:45.984" v="1543" actId="20577"/>
        <pc:sldMkLst>
          <pc:docMk/>
          <pc:sldMk cId="270706401" sldId="792"/>
        </pc:sldMkLst>
      </pc:sldChg>
      <pc:sldChg chg="modSp add mod">
        <pc:chgData name="Shinenn K" userId="ec2293f8aad7a502" providerId="LiveId" clId="{29D4D729-F49B-465D-8F85-11E0EB607685}" dt="2025-04-28T04:33:03.241" v="1564" actId="20577"/>
        <pc:sldMkLst>
          <pc:docMk/>
          <pc:sldMk cId="1742275263" sldId="793"/>
        </pc:sldMkLst>
      </pc:sldChg>
      <pc:sldChg chg="modSp add mod">
        <pc:chgData name="Shinenn K" userId="ec2293f8aad7a502" providerId="LiveId" clId="{29D4D729-F49B-465D-8F85-11E0EB607685}" dt="2025-04-28T04:34:27.809" v="1623" actId="6549"/>
        <pc:sldMkLst>
          <pc:docMk/>
          <pc:sldMk cId="1421090566" sldId="794"/>
        </pc:sldMkLst>
      </pc:sldChg>
      <pc:sldChg chg="modSp add mod ord">
        <pc:chgData name="Shinenn K" userId="ec2293f8aad7a502" providerId="LiveId" clId="{29D4D729-F49B-465D-8F85-11E0EB607685}" dt="2025-04-28T04:37:47.059" v="1724" actId="20578"/>
        <pc:sldMkLst>
          <pc:docMk/>
          <pc:sldMk cId="1341679650" sldId="795"/>
        </pc:sldMkLst>
      </pc:sldChg>
      <pc:sldChg chg="modSp add mod">
        <pc:chgData name="Shinenn K" userId="ec2293f8aad7a502" providerId="LiveId" clId="{29D4D729-F49B-465D-8F85-11E0EB607685}" dt="2025-04-28T04:37:18.170" v="1722" actId="207"/>
        <pc:sldMkLst>
          <pc:docMk/>
          <pc:sldMk cId="3846534309" sldId="796"/>
        </pc:sldMkLst>
      </pc:sldChg>
      <pc:sldChg chg="add del">
        <pc:chgData name="Shinenn K" userId="ec2293f8aad7a502" providerId="LiveId" clId="{29D4D729-F49B-465D-8F85-11E0EB607685}" dt="2025-04-28T04:38:46.592" v="1726"/>
        <pc:sldMkLst>
          <pc:docMk/>
          <pc:sldMk cId="746607387" sldId="797"/>
        </pc:sldMkLst>
      </pc:sldChg>
      <pc:sldChg chg="modSp add mod">
        <pc:chgData name="Shinenn K" userId="ec2293f8aad7a502" providerId="LiveId" clId="{29D4D729-F49B-465D-8F85-11E0EB607685}" dt="2025-04-28T04:39:01.771" v="1744" actId="20577"/>
        <pc:sldMkLst>
          <pc:docMk/>
          <pc:sldMk cId="3630683036" sldId="797"/>
        </pc:sldMkLst>
      </pc:sldChg>
      <pc:sldChg chg="add del">
        <pc:chgData name="Shinenn K" userId="ec2293f8aad7a502" providerId="LiveId" clId="{29D4D729-F49B-465D-8F85-11E0EB607685}" dt="2025-04-28T04:38:46.592" v="1726"/>
        <pc:sldMkLst>
          <pc:docMk/>
          <pc:sldMk cId="2136319042" sldId="798"/>
        </pc:sldMkLst>
      </pc:sldChg>
      <pc:sldChg chg="modSp add mod">
        <pc:chgData name="Shinenn K" userId="ec2293f8aad7a502" providerId="LiveId" clId="{29D4D729-F49B-465D-8F85-11E0EB607685}" dt="2025-04-28T04:39:46.186" v="1779" actId="207"/>
        <pc:sldMkLst>
          <pc:docMk/>
          <pc:sldMk cId="2676898071" sldId="798"/>
        </pc:sldMkLst>
      </pc:sldChg>
      <pc:sldChg chg="modSp add mod">
        <pc:chgData name="Shinenn K" userId="ec2293f8aad7a502" providerId="LiveId" clId="{29D4D729-F49B-465D-8F85-11E0EB607685}" dt="2025-04-28T04:41:05.195" v="1807" actId="20577"/>
        <pc:sldMkLst>
          <pc:docMk/>
          <pc:sldMk cId="449496152" sldId="799"/>
        </pc:sldMkLst>
      </pc:sldChg>
      <pc:sldChg chg="modSp add mod">
        <pc:chgData name="Shinenn K" userId="ec2293f8aad7a502" providerId="LiveId" clId="{29D4D729-F49B-465D-8F85-11E0EB607685}" dt="2025-04-28T04:43:26.827" v="1873" actId="207"/>
        <pc:sldMkLst>
          <pc:docMk/>
          <pc:sldMk cId="3062993260" sldId="800"/>
        </pc:sldMkLst>
      </pc:sldChg>
      <pc:sldChg chg="modSp add mod">
        <pc:chgData name="Shinenn K" userId="ec2293f8aad7a502" providerId="LiveId" clId="{29D4D729-F49B-465D-8F85-11E0EB607685}" dt="2025-05-06T13:25:15.518" v="1957" actId="20577"/>
        <pc:sldMkLst>
          <pc:docMk/>
          <pc:sldMk cId="3185218376" sldId="801"/>
        </pc:sldMkLst>
      </pc:sldChg>
      <pc:sldChg chg="modSp add mod">
        <pc:chgData name="Shinenn K" userId="ec2293f8aad7a502" providerId="LiveId" clId="{29D4D729-F49B-465D-8F85-11E0EB607685}" dt="2025-05-06T13:25:58.937" v="2017" actId="207"/>
        <pc:sldMkLst>
          <pc:docMk/>
          <pc:sldMk cId="3077843425" sldId="802"/>
        </pc:sldMkLst>
      </pc:sldChg>
      <pc:sldChg chg="modSp add mod">
        <pc:chgData name="Shinenn K" userId="ec2293f8aad7a502" providerId="LiveId" clId="{29D4D729-F49B-465D-8F85-11E0EB607685}" dt="2025-05-06T13:28:04.679" v="2041" actId="20577"/>
        <pc:sldMkLst>
          <pc:docMk/>
          <pc:sldMk cId="180762672" sldId="803"/>
        </pc:sldMkLst>
      </pc:sldChg>
      <pc:sldChg chg="add del">
        <pc:chgData name="Shinenn K" userId="ec2293f8aad7a502" providerId="LiveId" clId="{29D4D729-F49B-465D-8F85-11E0EB607685}" dt="2025-05-06T13:27:55.849" v="2030"/>
        <pc:sldMkLst>
          <pc:docMk/>
          <pc:sldMk cId="471090920" sldId="803"/>
        </pc:sldMkLst>
      </pc:sldChg>
      <pc:sldChg chg="add del">
        <pc:chgData name="Shinenn K" userId="ec2293f8aad7a502" providerId="LiveId" clId="{29D4D729-F49B-465D-8F85-11E0EB607685}" dt="2025-05-06T13:27:55.849" v="2030"/>
        <pc:sldMkLst>
          <pc:docMk/>
          <pc:sldMk cId="163820567" sldId="804"/>
        </pc:sldMkLst>
      </pc:sldChg>
      <pc:sldChg chg="modSp add mod">
        <pc:chgData name="Shinenn K" userId="ec2293f8aad7a502" providerId="LiveId" clId="{29D4D729-F49B-465D-8F85-11E0EB607685}" dt="2025-05-06T13:34:23.487" v="2145" actId="6549"/>
        <pc:sldMkLst>
          <pc:docMk/>
          <pc:sldMk cId="3647481057" sldId="804"/>
        </pc:sldMkLst>
      </pc:sldChg>
      <pc:sldChg chg="modSp add mod">
        <pc:chgData name="Shinenn K" userId="ec2293f8aad7a502" providerId="LiveId" clId="{29D4D729-F49B-465D-8F85-11E0EB607685}" dt="2025-05-17T03:04:47.851" v="2160" actId="113"/>
        <pc:sldMkLst>
          <pc:docMk/>
          <pc:sldMk cId="1580506130" sldId="805"/>
        </pc:sldMkLst>
      </pc:sldChg>
      <pc:sldChg chg="modSp add mod">
        <pc:chgData name="Shinenn K" userId="ec2293f8aad7a502" providerId="LiveId" clId="{29D4D729-F49B-465D-8F85-11E0EB607685}" dt="2025-05-17T03:06:20.536" v="2208" actId="207"/>
        <pc:sldMkLst>
          <pc:docMk/>
          <pc:sldMk cId="1510965345" sldId="806"/>
        </pc:sldMkLst>
      </pc:sldChg>
      <pc:sldChg chg="modSp add mod">
        <pc:chgData name="Shinenn K" userId="ec2293f8aad7a502" providerId="LiveId" clId="{29D4D729-F49B-465D-8F85-11E0EB607685}" dt="2025-05-17T03:08:08.833" v="2216"/>
        <pc:sldMkLst>
          <pc:docMk/>
          <pc:sldMk cId="615993915" sldId="807"/>
        </pc:sldMkLst>
      </pc:sldChg>
      <pc:sldChg chg="modSp add mod">
        <pc:chgData name="Shinenn K" userId="ec2293f8aad7a502" providerId="LiveId" clId="{29D4D729-F49B-465D-8F85-11E0EB607685}" dt="2025-05-17T03:08:56.003" v="2231" actId="207"/>
        <pc:sldMkLst>
          <pc:docMk/>
          <pc:sldMk cId="723539910" sldId="808"/>
        </pc:sldMkLst>
      </pc:sldChg>
      <pc:sldChg chg="modSp add mod">
        <pc:chgData name="Shinenn K" userId="ec2293f8aad7a502" providerId="LiveId" clId="{29D4D729-F49B-465D-8F85-11E0EB607685}" dt="2025-05-23T02:59:33.943" v="2263" actId="20577"/>
        <pc:sldMkLst>
          <pc:docMk/>
          <pc:sldMk cId="3536542229" sldId="809"/>
        </pc:sldMkLst>
      </pc:sldChg>
      <pc:sldChg chg="addSp modSp add mod">
        <pc:chgData name="Shinenn K" userId="ec2293f8aad7a502" providerId="LiveId" clId="{29D4D729-F49B-465D-8F85-11E0EB607685}" dt="2025-07-31T12:27:48.119" v="3643" actId="207"/>
        <pc:sldMkLst>
          <pc:docMk/>
          <pc:sldMk cId="981351799" sldId="810"/>
        </pc:sldMkLst>
      </pc:sldChg>
      <pc:sldChg chg="modSp add mod">
        <pc:chgData name="Shinenn K" userId="ec2293f8aad7a502" providerId="LiveId" clId="{29D4D729-F49B-465D-8F85-11E0EB607685}" dt="2025-06-05T05:45:59.167" v="2411" actId="20577"/>
        <pc:sldMkLst>
          <pc:docMk/>
          <pc:sldMk cId="2553492819" sldId="811"/>
        </pc:sldMkLst>
      </pc:sldChg>
      <pc:sldChg chg="delSp modSp add mod">
        <pc:chgData name="Shinenn K" userId="ec2293f8aad7a502" providerId="LiveId" clId="{29D4D729-F49B-465D-8F85-11E0EB607685}" dt="2025-06-05T05:46:52.412" v="2459" actId="404"/>
        <pc:sldMkLst>
          <pc:docMk/>
          <pc:sldMk cId="416525222" sldId="812"/>
        </pc:sldMkLst>
      </pc:sldChg>
      <pc:sldChg chg="modSp add mod">
        <pc:chgData name="Shinenn K" userId="ec2293f8aad7a502" providerId="LiveId" clId="{29D4D729-F49B-465D-8F85-11E0EB607685}" dt="2025-06-10T12:13:59.853" v="2502" actId="20577"/>
        <pc:sldMkLst>
          <pc:docMk/>
          <pc:sldMk cId="3787532467" sldId="813"/>
        </pc:sldMkLst>
      </pc:sldChg>
      <pc:sldChg chg="modSp add mod">
        <pc:chgData name="Shinenn K" userId="ec2293f8aad7a502" providerId="LiveId" clId="{29D4D729-F49B-465D-8F85-11E0EB607685}" dt="2025-06-10T12:15:52.407" v="2541" actId="207"/>
        <pc:sldMkLst>
          <pc:docMk/>
          <pc:sldMk cId="1984172657" sldId="814"/>
        </pc:sldMkLst>
      </pc:sldChg>
      <pc:sldChg chg="modSp add mod">
        <pc:chgData name="Shinenn K" userId="ec2293f8aad7a502" providerId="LiveId" clId="{29D4D729-F49B-465D-8F85-11E0EB607685}" dt="2025-06-10T12:19:14.449" v="2553"/>
        <pc:sldMkLst>
          <pc:docMk/>
          <pc:sldMk cId="3983737187" sldId="815"/>
        </pc:sldMkLst>
      </pc:sldChg>
      <pc:sldChg chg="modSp add mod">
        <pc:chgData name="Shinenn K" userId="ec2293f8aad7a502" providerId="LiveId" clId="{29D4D729-F49B-465D-8F85-11E0EB607685}" dt="2025-06-10T12:19:56.761" v="2587" actId="207"/>
        <pc:sldMkLst>
          <pc:docMk/>
          <pc:sldMk cId="1236275747" sldId="816"/>
        </pc:sldMkLst>
      </pc:sldChg>
      <pc:sldChg chg="modSp add mod">
        <pc:chgData name="Shinenn K" userId="ec2293f8aad7a502" providerId="LiveId" clId="{29D4D729-F49B-465D-8F85-11E0EB607685}" dt="2025-06-10T12:22:15.091" v="2625" actId="20577"/>
        <pc:sldMkLst>
          <pc:docMk/>
          <pc:sldMk cId="2086883136" sldId="817"/>
        </pc:sldMkLst>
      </pc:sldChg>
      <pc:sldChg chg="modSp add mod">
        <pc:chgData name="Shinenn K" userId="ec2293f8aad7a502" providerId="LiveId" clId="{29D4D729-F49B-465D-8F85-11E0EB607685}" dt="2025-06-10T12:24:05.337" v="2683" actId="207"/>
        <pc:sldMkLst>
          <pc:docMk/>
          <pc:sldMk cId="1035972627" sldId="818"/>
        </pc:sldMkLst>
      </pc:sldChg>
      <pc:sldChg chg="modSp add mod">
        <pc:chgData name="Shinenn K" userId="ec2293f8aad7a502" providerId="LiveId" clId="{29D4D729-F49B-465D-8F85-11E0EB607685}" dt="2025-06-10T12:26:37.369" v="2706" actId="20577"/>
        <pc:sldMkLst>
          <pc:docMk/>
          <pc:sldMk cId="555271895" sldId="819"/>
        </pc:sldMkLst>
      </pc:sldChg>
      <pc:sldChg chg="modSp add mod">
        <pc:chgData name="Shinenn K" userId="ec2293f8aad7a502" providerId="LiveId" clId="{29D4D729-F49B-465D-8F85-11E0EB607685}" dt="2025-06-10T12:28:06.233" v="2763" actId="207"/>
        <pc:sldMkLst>
          <pc:docMk/>
          <pc:sldMk cId="648609010" sldId="820"/>
        </pc:sldMkLst>
      </pc:sldChg>
      <pc:sldChg chg="modSp add mod">
        <pc:chgData name="Shinenn K" userId="ec2293f8aad7a502" providerId="LiveId" clId="{29D4D729-F49B-465D-8F85-11E0EB607685}" dt="2025-06-12T11:55:32.881" v="2774" actId="20577"/>
        <pc:sldMkLst>
          <pc:docMk/>
          <pc:sldMk cId="3315534820" sldId="821"/>
        </pc:sldMkLst>
      </pc:sldChg>
      <pc:sldChg chg="modSp add mod">
        <pc:chgData name="Shinenn K" userId="ec2293f8aad7a502" providerId="LiveId" clId="{29D4D729-F49B-465D-8F85-11E0EB607685}" dt="2025-06-12T11:56:51.575" v="2817" actId="404"/>
        <pc:sldMkLst>
          <pc:docMk/>
          <pc:sldMk cId="2940403377" sldId="822"/>
        </pc:sldMkLst>
      </pc:sldChg>
      <pc:sldChg chg="modSp add mod">
        <pc:chgData name="Shinenn K" userId="ec2293f8aad7a502" providerId="LiveId" clId="{29D4D729-F49B-465D-8F85-11E0EB607685}" dt="2025-06-20T10:21:10.684" v="2846" actId="20577"/>
        <pc:sldMkLst>
          <pc:docMk/>
          <pc:sldMk cId="1726977529" sldId="823"/>
        </pc:sldMkLst>
      </pc:sldChg>
      <pc:sldChg chg="modSp add mod">
        <pc:chgData name="Shinenn K" userId="ec2293f8aad7a502" providerId="LiveId" clId="{29D4D729-F49B-465D-8F85-11E0EB607685}" dt="2025-06-20T10:24:00.990" v="2914" actId="20577"/>
        <pc:sldMkLst>
          <pc:docMk/>
          <pc:sldMk cId="1093834997" sldId="824"/>
        </pc:sldMkLst>
      </pc:sldChg>
      <pc:sldChg chg="modSp add mod">
        <pc:chgData name="Shinenn K" userId="ec2293f8aad7a502" providerId="LiveId" clId="{29D4D729-F49B-465D-8F85-11E0EB607685}" dt="2025-06-24T11:22:02.681" v="2959" actId="20577"/>
        <pc:sldMkLst>
          <pc:docMk/>
          <pc:sldMk cId="573821648" sldId="825"/>
        </pc:sldMkLst>
      </pc:sldChg>
      <pc:sldChg chg="modSp add mod">
        <pc:chgData name="Shinenn K" userId="ec2293f8aad7a502" providerId="LiveId" clId="{29D4D729-F49B-465D-8F85-11E0EB607685}" dt="2025-06-24T11:25:27.900" v="3029" actId="207"/>
        <pc:sldMkLst>
          <pc:docMk/>
          <pc:sldMk cId="3872775379" sldId="826"/>
        </pc:sldMkLst>
      </pc:sldChg>
      <pc:sldChg chg="modSp add mod">
        <pc:chgData name="Shinenn K" userId="ec2293f8aad7a502" providerId="LiveId" clId="{29D4D729-F49B-465D-8F85-11E0EB607685}" dt="2025-07-08T13:53:54.681" v="3077" actId="20577"/>
        <pc:sldMkLst>
          <pc:docMk/>
          <pc:sldMk cId="1511306507" sldId="827"/>
        </pc:sldMkLst>
      </pc:sldChg>
      <pc:sldChg chg="modSp add mod">
        <pc:chgData name="Shinenn K" userId="ec2293f8aad7a502" providerId="LiveId" clId="{29D4D729-F49B-465D-8F85-11E0EB607685}" dt="2025-07-08T13:54:38.947" v="3105" actId="207"/>
        <pc:sldMkLst>
          <pc:docMk/>
          <pc:sldMk cId="2738671201" sldId="828"/>
        </pc:sldMkLst>
      </pc:sldChg>
      <pc:sldChg chg="modSp add mod">
        <pc:chgData name="Shinenn K" userId="ec2293f8aad7a502" providerId="LiveId" clId="{29D4D729-F49B-465D-8F85-11E0EB607685}" dt="2025-07-17T12:22:37.556" v="3145" actId="20577"/>
        <pc:sldMkLst>
          <pc:docMk/>
          <pc:sldMk cId="1426810247" sldId="829"/>
        </pc:sldMkLst>
      </pc:sldChg>
      <pc:sldChg chg="modSp add mod">
        <pc:chgData name="Shinenn K" userId="ec2293f8aad7a502" providerId="LiveId" clId="{29D4D729-F49B-465D-8F85-11E0EB607685}" dt="2025-07-17T12:23:54.116" v="3207" actId="207"/>
        <pc:sldMkLst>
          <pc:docMk/>
          <pc:sldMk cId="2444136422" sldId="830"/>
        </pc:sldMkLst>
      </pc:sldChg>
      <pc:sldChg chg="modSp add mod">
        <pc:chgData name="Shinenn K" userId="ec2293f8aad7a502" providerId="LiveId" clId="{29D4D729-F49B-465D-8F85-11E0EB607685}" dt="2025-08-15T09:47:28.548" v="4238" actId="20577"/>
        <pc:sldMkLst>
          <pc:docMk/>
          <pc:sldMk cId="780512850" sldId="831"/>
        </pc:sldMkLst>
      </pc:sldChg>
      <pc:sldChg chg="addSp delSp modSp add mod">
        <pc:chgData name="Shinenn K" userId="ec2293f8aad7a502" providerId="LiveId" clId="{29D4D729-F49B-465D-8F85-11E0EB607685}" dt="2025-07-17T12:30:48.140" v="3413" actId="207"/>
        <pc:sldMkLst>
          <pc:docMk/>
          <pc:sldMk cId="1679956254" sldId="832"/>
        </pc:sldMkLst>
      </pc:sldChg>
      <pc:sldChg chg="modSp add mod">
        <pc:chgData name="Shinenn K" userId="ec2293f8aad7a502" providerId="LiveId" clId="{29D4D729-F49B-465D-8F85-11E0EB607685}" dt="2025-07-21T13:58:34.442" v="3440" actId="20577"/>
        <pc:sldMkLst>
          <pc:docMk/>
          <pc:sldMk cId="3240709077" sldId="833"/>
        </pc:sldMkLst>
      </pc:sldChg>
      <pc:sldChg chg="modSp add mod">
        <pc:chgData name="Shinenn K" userId="ec2293f8aad7a502" providerId="LiveId" clId="{29D4D729-F49B-465D-8F85-11E0EB607685}" dt="2025-07-21T14:00:24.423" v="3502" actId="6549"/>
        <pc:sldMkLst>
          <pc:docMk/>
          <pc:sldMk cId="127354938" sldId="834"/>
        </pc:sldMkLst>
      </pc:sldChg>
      <pc:sldChg chg="modSp add mod">
        <pc:chgData name="Shinenn K" userId="ec2293f8aad7a502" providerId="LiveId" clId="{29D4D729-F49B-465D-8F85-11E0EB607685}" dt="2025-07-21T14:00:57.163" v="3520" actId="20577"/>
        <pc:sldMkLst>
          <pc:docMk/>
          <pc:sldMk cId="1480218220" sldId="835"/>
        </pc:sldMkLst>
      </pc:sldChg>
      <pc:sldChg chg="modSp add mod">
        <pc:chgData name="Shinenn K" userId="ec2293f8aad7a502" providerId="LiveId" clId="{29D4D729-F49B-465D-8F85-11E0EB607685}" dt="2025-07-21T14:02:01.284" v="3582" actId="207"/>
        <pc:sldMkLst>
          <pc:docMk/>
          <pc:sldMk cId="2989836468" sldId="836"/>
        </pc:sldMkLst>
      </pc:sldChg>
      <pc:sldChg chg="modSp add mod">
        <pc:chgData name="Shinenn K" userId="ec2293f8aad7a502" providerId="LiveId" clId="{29D4D729-F49B-465D-8F85-11E0EB607685}" dt="2025-07-31T12:27:14.327" v="3624" actId="20577"/>
        <pc:sldMkLst>
          <pc:docMk/>
          <pc:sldMk cId="837427861" sldId="837"/>
        </pc:sldMkLst>
      </pc:sldChg>
      <pc:sldChg chg="delSp modSp add mod">
        <pc:chgData name="Shinenn K" userId="ec2293f8aad7a502" providerId="LiveId" clId="{29D4D729-F49B-465D-8F85-11E0EB607685}" dt="2025-07-31T12:28:17.220" v="3662" actId="207"/>
        <pc:sldMkLst>
          <pc:docMk/>
          <pc:sldMk cId="1532216416" sldId="838"/>
        </pc:sldMkLst>
      </pc:sldChg>
      <pc:sldChg chg="modSp add mod">
        <pc:chgData name="Shinenn K" userId="ec2293f8aad7a502" providerId="LiveId" clId="{29D4D729-F49B-465D-8F85-11E0EB607685}" dt="2025-07-31T12:29:40.046" v="3689" actId="20577"/>
        <pc:sldMkLst>
          <pc:docMk/>
          <pc:sldMk cId="1192022805" sldId="839"/>
        </pc:sldMkLst>
      </pc:sldChg>
      <pc:sldChg chg="modSp add mod">
        <pc:chgData name="Shinenn K" userId="ec2293f8aad7a502" providerId="LiveId" clId="{29D4D729-F49B-465D-8F85-11E0EB607685}" dt="2025-07-31T12:31:00.894" v="3759" actId="1038"/>
        <pc:sldMkLst>
          <pc:docMk/>
          <pc:sldMk cId="272731195" sldId="840"/>
        </pc:sldMkLst>
      </pc:sldChg>
      <pc:sldChg chg="modSp add mod">
        <pc:chgData name="Shinenn K" userId="ec2293f8aad7a502" providerId="LiveId" clId="{29D4D729-F49B-465D-8F85-11E0EB607685}" dt="2025-08-15T09:13:01.994" v="3806" actId="20577"/>
        <pc:sldMkLst>
          <pc:docMk/>
          <pc:sldMk cId="1155688546" sldId="841"/>
        </pc:sldMkLst>
      </pc:sldChg>
      <pc:sldChg chg="modSp add mod">
        <pc:chgData name="Shinenn K" userId="ec2293f8aad7a502" providerId="LiveId" clId="{29D4D729-F49B-465D-8F85-11E0EB607685}" dt="2025-08-15T09:16:24.449" v="3844" actId="207"/>
        <pc:sldMkLst>
          <pc:docMk/>
          <pc:sldMk cId="3880908566" sldId="842"/>
        </pc:sldMkLst>
      </pc:sldChg>
      <pc:sldChg chg="modSp add mod">
        <pc:chgData name="Shinenn K" userId="ec2293f8aad7a502" providerId="LiveId" clId="{29D4D729-F49B-465D-8F85-11E0EB607685}" dt="2025-08-15T09:27:21.619" v="3967" actId="20577"/>
        <pc:sldMkLst>
          <pc:docMk/>
          <pc:sldMk cId="1709650662" sldId="843"/>
        </pc:sldMkLst>
      </pc:sldChg>
      <pc:sldChg chg="modSp add mod">
        <pc:chgData name="Shinenn K" userId="ec2293f8aad7a502" providerId="LiveId" clId="{29D4D729-F49B-465D-8F85-11E0EB607685}" dt="2025-08-15T09:32:48.047" v="4055" actId="20577"/>
        <pc:sldMkLst>
          <pc:docMk/>
          <pc:sldMk cId="2165546755" sldId="844"/>
        </pc:sldMkLst>
      </pc:sldChg>
      <pc:sldChg chg="modSp add del mod">
        <pc:chgData name="Shinenn K" userId="ec2293f8aad7a502" providerId="LiveId" clId="{29D4D729-F49B-465D-8F85-11E0EB607685}" dt="2025-08-15T09:39:52.216" v="4150" actId="2696"/>
        <pc:sldMkLst>
          <pc:docMk/>
          <pc:sldMk cId="769100415" sldId="845"/>
        </pc:sldMkLst>
      </pc:sldChg>
      <pc:sldChg chg="add">
        <pc:chgData name="Shinenn K" userId="ec2293f8aad7a502" providerId="LiveId" clId="{29D4D729-F49B-465D-8F85-11E0EB607685}" dt="2025-08-15T09:40:09.997" v="4151"/>
        <pc:sldMkLst>
          <pc:docMk/>
          <pc:sldMk cId="2478480819" sldId="845"/>
        </pc:sldMkLst>
      </pc:sldChg>
      <pc:sldChg chg="modSp add del mod">
        <pc:chgData name="Shinenn K" userId="ec2293f8aad7a502" providerId="LiveId" clId="{29D4D729-F49B-465D-8F85-11E0EB607685}" dt="2025-08-15T09:39:52.216" v="4150" actId="2696"/>
        <pc:sldMkLst>
          <pc:docMk/>
          <pc:sldMk cId="316647453" sldId="846"/>
        </pc:sldMkLst>
      </pc:sldChg>
      <pc:sldChg chg="modSp add mod">
        <pc:chgData name="Shinenn K" userId="ec2293f8aad7a502" providerId="LiveId" clId="{29D4D729-F49B-465D-8F85-11E0EB607685}" dt="2025-08-15T09:41:16.749" v="4183" actId="20577"/>
        <pc:sldMkLst>
          <pc:docMk/>
          <pc:sldMk cId="3605501486" sldId="846"/>
        </pc:sldMkLst>
      </pc:sldChg>
      <pc:sldChg chg="modSp add mod">
        <pc:chgData name="Shinenn K" userId="ec2293f8aad7a502" providerId="LiveId" clId="{29D4D729-F49B-465D-8F85-11E0EB607685}" dt="2025-08-21T12:06:46.986" v="4274" actId="6549"/>
        <pc:sldMkLst>
          <pc:docMk/>
          <pc:sldMk cId="868877933" sldId="847"/>
        </pc:sldMkLst>
      </pc:sldChg>
      <pc:sldChg chg="modSp add mod">
        <pc:chgData name="Shinenn K" userId="ec2293f8aad7a502" providerId="LiveId" clId="{29D4D729-F49B-465D-8F85-11E0EB607685}" dt="2025-08-21T12:08:05.644" v="4323" actId="404"/>
        <pc:sldMkLst>
          <pc:docMk/>
          <pc:sldMk cId="698539167" sldId="848"/>
        </pc:sldMkLst>
      </pc:sldChg>
      <pc:sldChg chg="modSp add mod">
        <pc:chgData name="Shinenn K" userId="ec2293f8aad7a502" providerId="LiveId" clId="{29D4D729-F49B-465D-8F85-11E0EB607685}" dt="2025-08-21T12:13:22.697" v="4397" actId="20577"/>
        <pc:sldMkLst>
          <pc:docMk/>
          <pc:sldMk cId="2895584386" sldId="849"/>
        </pc:sldMkLst>
      </pc:sldChg>
      <pc:sldChg chg="addSp modSp add mod">
        <pc:chgData name="Shinenn K" userId="ec2293f8aad7a502" providerId="LiveId" clId="{29D4D729-F49B-465D-8F85-11E0EB607685}" dt="2025-08-21T12:16:02.868" v="4494" actId="1076"/>
        <pc:sldMkLst>
          <pc:docMk/>
          <pc:sldMk cId="3901916323" sldId="850"/>
        </pc:sldMkLst>
      </pc:sldChg>
      <pc:sldChg chg="modSp add mod">
        <pc:chgData name="Shinenn K" userId="ec2293f8aad7a502" providerId="LiveId" clId="{29D4D729-F49B-465D-8F85-11E0EB607685}" dt="2025-08-21T12:22:41.816" v="4681" actId="20577"/>
        <pc:sldMkLst>
          <pc:docMk/>
          <pc:sldMk cId="1215784020" sldId="851"/>
        </pc:sldMkLst>
      </pc:sldChg>
      <pc:sldChg chg="addSp modSp add mod">
        <pc:chgData name="Shinenn K" userId="ec2293f8aad7a502" providerId="LiveId" clId="{29D4D729-F49B-465D-8F85-11E0EB607685}" dt="2025-08-21T12:22:31.381" v="4664" actId="404"/>
        <pc:sldMkLst>
          <pc:docMk/>
          <pc:sldMk cId="1038295152" sldId="852"/>
        </pc:sldMkLst>
      </pc:sldChg>
      <pc:sldChg chg="modSp add mod">
        <pc:chgData name="Shinenn K" userId="ec2293f8aad7a502" providerId="LiveId" clId="{29D4D729-F49B-465D-8F85-11E0EB607685}" dt="2025-08-21T12:53:59.484" v="4748" actId="20577"/>
        <pc:sldMkLst>
          <pc:docMk/>
          <pc:sldMk cId="1715013300" sldId="853"/>
        </pc:sldMkLst>
      </pc:sldChg>
      <pc:sldChg chg="modSp add mod">
        <pc:chgData name="Shinenn K" userId="ec2293f8aad7a502" providerId="LiveId" clId="{29D4D729-F49B-465D-8F85-11E0EB607685}" dt="2025-08-26T10:54:46.965" v="4816" actId="20577"/>
        <pc:sldMkLst>
          <pc:docMk/>
          <pc:sldMk cId="488815937" sldId="854"/>
        </pc:sldMkLst>
      </pc:sldChg>
      <pc:sldChg chg="modSp add mod">
        <pc:chgData name="Shinenn K" userId="ec2293f8aad7a502" providerId="LiveId" clId="{29D4D729-F49B-465D-8F85-11E0EB607685}" dt="2025-09-05T09:41:54.111" v="4838" actId="108"/>
        <pc:sldMkLst>
          <pc:docMk/>
          <pc:sldMk cId="3389329311" sldId="855"/>
        </pc:sldMkLst>
      </pc:sldChg>
      <pc:sldChg chg="modSp add mod">
        <pc:chgData name="Shinenn K" userId="ec2293f8aad7a502" providerId="LiveId" clId="{29D4D729-F49B-465D-8F85-11E0EB607685}" dt="2025-09-05T09:43:22.166" v="4900" actId="207"/>
        <pc:sldMkLst>
          <pc:docMk/>
          <pc:sldMk cId="3553200412" sldId="856"/>
        </pc:sldMkLst>
      </pc:sldChg>
    </pc:docChg>
  </pc:docChgLst>
  <pc:docChgLst>
    <pc:chgData name="Shinenn K" userId="ec2293f8aad7a502" providerId="LiveId" clId="{8981E60A-139B-42A9-A4E8-792517D5A1D5}"/>
    <pc:docChg chg="undo redo custSel addSld delSld modSld sldOrd modMainMaster">
      <pc:chgData name="Shinenn K" userId="ec2293f8aad7a502" providerId="LiveId" clId="{8981E60A-139B-42A9-A4E8-792517D5A1D5}" dt="2024-02-17T10:14:25.823" v="378" actId="6549"/>
      <pc:docMkLst>
        <pc:docMk/>
      </pc:docMkLst>
      <pc:sldChg chg="modSp mod">
        <pc:chgData name="Shinenn K" userId="ec2293f8aad7a502" providerId="LiveId" clId="{8981E60A-139B-42A9-A4E8-792517D5A1D5}" dt="2024-02-17T08:35:46.758" v="14"/>
        <pc:sldMkLst>
          <pc:docMk/>
          <pc:sldMk cId="590051187" sldId="266"/>
        </pc:sldMkLst>
      </pc:sldChg>
      <pc:sldChg chg="modSp mod">
        <pc:chgData name="Shinenn K" userId="ec2293f8aad7a502" providerId="LiveId" clId="{8981E60A-139B-42A9-A4E8-792517D5A1D5}" dt="2024-02-17T08:52:09.358" v="85" actId="403"/>
        <pc:sldMkLst>
          <pc:docMk/>
          <pc:sldMk cId="2467578211" sldId="273"/>
        </pc:sldMkLst>
      </pc:sldChg>
      <pc:sldChg chg="modSp mod ord">
        <pc:chgData name="Shinenn K" userId="ec2293f8aad7a502" providerId="LiveId" clId="{8981E60A-139B-42A9-A4E8-792517D5A1D5}" dt="2024-02-17T08:52:04.598" v="82" actId="404"/>
        <pc:sldMkLst>
          <pc:docMk/>
          <pc:sldMk cId="4207402587" sldId="276"/>
        </pc:sldMkLst>
      </pc:sldChg>
      <pc:sldChg chg="del">
        <pc:chgData name="Shinenn K" userId="ec2293f8aad7a502" providerId="LiveId" clId="{8981E60A-139B-42A9-A4E8-792517D5A1D5}" dt="2024-02-17T08:36:00.903" v="15" actId="47"/>
        <pc:sldMkLst>
          <pc:docMk/>
          <pc:sldMk cId="957300918" sldId="277"/>
        </pc:sldMkLst>
      </pc:sldChg>
      <pc:sldChg chg="delSp modSp mod">
        <pc:chgData name="Shinenn K" userId="ec2293f8aad7a502" providerId="LiveId" clId="{8981E60A-139B-42A9-A4E8-792517D5A1D5}" dt="2024-02-17T08:56:55.045" v="161" actId="1076"/>
        <pc:sldMkLst>
          <pc:docMk/>
          <pc:sldMk cId="1780060195" sldId="278"/>
        </pc:sldMkLst>
      </pc:sldChg>
      <pc:sldChg chg="del">
        <pc:chgData name="Shinenn K" userId="ec2293f8aad7a502" providerId="LiveId" clId="{8981E60A-139B-42A9-A4E8-792517D5A1D5}" dt="2024-02-17T08:51:24.550" v="74" actId="47"/>
        <pc:sldMkLst>
          <pc:docMk/>
          <pc:sldMk cId="3015381236" sldId="279"/>
        </pc:sldMkLst>
      </pc:sldChg>
      <pc:sldChg chg="del">
        <pc:chgData name="Shinenn K" userId="ec2293f8aad7a502" providerId="LiveId" clId="{8981E60A-139B-42A9-A4E8-792517D5A1D5}" dt="2024-02-17T08:51:29.677" v="75" actId="47"/>
        <pc:sldMkLst>
          <pc:docMk/>
          <pc:sldMk cId="1511891103" sldId="280"/>
        </pc:sldMkLst>
      </pc:sldChg>
      <pc:sldChg chg="del">
        <pc:chgData name="Shinenn K" userId="ec2293f8aad7a502" providerId="LiveId" clId="{8981E60A-139B-42A9-A4E8-792517D5A1D5}" dt="2024-02-17T08:51:29.677" v="75" actId="47"/>
        <pc:sldMkLst>
          <pc:docMk/>
          <pc:sldMk cId="351515572" sldId="281"/>
        </pc:sldMkLst>
      </pc:sldChg>
      <pc:sldChg chg="del">
        <pc:chgData name="Shinenn K" userId="ec2293f8aad7a502" providerId="LiveId" clId="{8981E60A-139B-42A9-A4E8-792517D5A1D5}" dt="2024-02-17T08:51:29.677" v="75" actId="47"/>
        <pc:sldMkLst>
          <pc:docMk/>
          <pc:sldMk cId="2642532193" sldId="282"/>
        </pc:sldMkLst>
      </pc:sldChg>
      <pc:sldChg chg="del">
        <pc:chgData name="Shinenn K" userId="ec2293f8aad7a502" providerId="LiveId" clId="{8981E60A-139B-42A9-A4E8-792517D5A1D5}" dt="2024-02-17T08:51:29.677" v="75" actId="47"/>
        <pc:sldMkLst>
          <pc:docMk/>
          <pc:sldMk cId="2891722697" sldId="283"/>
        </pc:sldMkLst>
      </pc:sldChg>
      <pc:sldChg chg="del">
        <pc:chgData name="Shinenn K" userId="ec2293f8aad7a502" providerId="LiveId" clId="{8981E60A-139B-42A9-A4E8-792517D5A1D5}" dt="2024-02-17T08:51:29.677" v="75" actId="47"/>
        <pc:sldMkLst>
          <pc:docMk/>
          <pc:sldMk cId="2483373887" sldId="284"/>
        </pc:sldMkLst>
      </pc:sldChg>
      <pc:sldChg chg="del">
        <pc:chgData name="Shinenn K" userId="ec2293f8aad7a502" providerId="LiveId" clId="{8981E60A-139B-42A9-A4E8-792517D5A1D5}" dt="2024-02-17T08:51:29.677" v="75" actId="47"/>
        <pc:sldMkLst>
          <pc:docMk/>
          <pc:sldMk cId="1082532822" sldId="285"/>
        </pc:sldMkLst>
      </pc:sldChg>
      <pc:sldChg chg="del">
        <pc:chgData name="Shinenn K" userId="ec2293f8aad7a502" providerId="LiveId" clId="{8981E60A-139B-42A9-A4E8-792517D5A1D5}" dt="2024-02-17T08:51:29.677" v="75" actId="47"/>
        <pc:sldMkLst>
          <pc:docMk/>
          <pc:sldMk cId="1865213537" sldId="286"/>
        </pc:sldMkLst>
      </pc:sldChg>
      <pc:sldChg chg="del">
        <pc:chgData name="Shinenn K" userId="ec2293f8aad7a502" providerId="LiveId" clId="{8981E60A-139B-42A9-A4E8-792517D5A1D5}" dt="2024-02-17T08:51:29.677" v="75" actId="47"/>
        <pc:sldMkLst>
          <pc:docMk/>
          <pc:sldMk cId="2055586677" sldId="287"/>
        </pc:sldMkLst>
      </pc:sldChg>
      <pc:sldChg chg="del">
        <pc:chgData name="Shinenn K" userId="ec2293f8aad7a502" providerId="LiveId" clId="{8981E60A-139B-42A9-A4E8-792517D5A1D5}" dt="2024-02-17T08:51:33.333" v="76" actId="47"/>
        <pc:sldMkLst>
          <pc:docMk/>
          <pc:sldMk cId="3380084097" sldId="288"/>
        </pc:sldMkLst>
      </pc:sldChg>
      <pc:sldChg chg="del">
        <pc:chgData name="Shinenn K" userId="ec2293f8aad7a502" providerId="LiveId" clId="{8981E60A-139B-42A9-A4E8-792517D5A1D5}" dt="2024-02-17T08:51:33.333" v="76" actId="47"/>
        <pc:sldMkLst>
          <pc:docMk/>
          <pc:sldMk cId="1912696843" sldId="289"/>
        </pc:sldMkLst>
      </pc:sldChg>
      <pc:sldChg chg="del">
        <pc:chgData name="Shinenn K" userId="ec2293f8aad7a502" providerId="LiveId" clId="{8981E60A-139B-42A9-A4E8-792517D5A1D5}" dt="2024-02-17T08:51:33.333" v="76" actId="47"/>
        <pc:sldMkLst>
          <pc:docMk/>
          <pc:sldMk cId="3937431784" sldId="290"/>
        </pc:sldMkLst>
      </pc:sldChg>
      <pc:sldChg chg="del">
        <pc:chgData name="Shinenn K" userId="ec2293f8aad7a502" providerId="LiveId" clId="{8981E60A-139B-42A9-A4E8-792517D5A1D5}" dt="2024-02-17T09:09:04.284" v="371" actId="47"/>
        <pc:sldMkLst>
          <pc:docMk/>
          <pc:sldMk cId="1027985295" sldId="291"/>
        </pc:sldMkLst>
      </pc:sldChg>
      <pc:sldChg chg="modSp mod">
        <pc:chgData name="Shinenn K" userId="ec2293f8aad7a502" providerId="LiveId" clId="{8981E60A-139B-42A9-A4E8-792517D5A1D5}" dt="2024-02-17T08:56:51.757" v="160" actId="1076"/>
        <pc:sldMkLst>
          <pc:docMk/>
          <pc:sldMk cId="231969229" sldId="292"/>
        </pc:sldMkLst>
      </pc:sldChg>
      <pc:sldChg chg="modSp mod">
        <pc:chgData name="Shinenn K" userId="ec2293f8aad7a502" providerId="LiveId" clId="{8981E60A-139B-42A9-A4E8-792517D5A1D5}" dt="2024-02-17T08:56:47.525" v="159" actId="1076"/>
        <pc:sldMkLst>
          <pc:docMk/>
          <pc:sldMk cId="4254347311" sldId="293"/>
        </pc:sldMkLst>
      </pc:sldChg>
      <pc:sldChg chg="modSp add mod">
        <pc:chgData name="Shinenn K" userId="ec2293f8aad7a502" providerId="LiveId" clId="{8981E60A-139B-42A9-A4E8-792517D5A1D5}" dt="2024-02-17T08:52:14.494" v="87" actId="404"/>
        <pc:sldMkLst>
          <pc:docMk/>
          <pc:sldMk cId="3626692942" sldId="294"/>
        </pc:sldMkLst>
      </pc:sldChg>
      <pc:sldChg chg="modSp mod">
        <pc:chgData name="Shinenn K" userId="ec2293f8aad7a502" providerId="LiveId" clId="{8981E60A-139B-42A9-A4E8-792517D5A1D5}" dt="2024-02-17T08:58:17.702" v="184" actId="404"/>
        <pc:sldMkLst>
          <pc:docMk/>
          <pc:sldMk cId="773846974" sldId="295"/>
        </pc:sldMkLst>
      </pc:sldChg>
      <pc:sldChg chg="modSp mod">
        <pc:chgData name="Shinenn K" userId="ec2293f8aad7a502" providerId="LiveId" clId="{8981E60A-139B-42A9-A4E8-792517D5A1D5}" dt="2024-02-17T08:58:14.374" v="183" actId="1076"/>
        <pc:sldMkLst>
          <pc:docMk/>
          <pc:sldMk cId="1388400225" sldId="296"/>
        </pc:sldMkLst>
      </pc:sldChg>
      <pc:sldChg chg="modSp mod">
        <pc:chgData name="Shinenn K" userId="ec2293f8aad7a502" providerId="LiveId" clId="{8981E60A-139B-42A9-A4E8-792517D5A1D5}" dt="2024-02-17T08:59:53.337" v="210"/>
        <pc:sldMkLst>
          <pc:docMk/>
          <pc:sldMk cId="3922151908" sldId="297"/>
        </pc:sldMkLst>
      </pc:sldChg>
      <pc:sldChg chg="modSp mod">
        <pc:chgData name="Shinenn K" userId="ec2293f8aad7a502" providerId="LiveId" clId="{8981E60A-139B-42A9-A4E8-792517D5A1D5}" dt="2024-02-17T09:01:28.654" v="239" actId="1076"/>
        <pc:sldMkLst>
          <pc:docMk/>
          <pc:sldMk cId="494300888" sldId="298"/>
        </pc:sldMkLst>
      </pc:sldChg>
      <pc:sldChg chg="modSp mod">
        <pc:chgData name="Shinenn K" userId="ec2293f8aad7a502" providerId="LiveId" clId="{8981E60A-139B-42A9-A4E8-792517D5A1D5}" dt="2024-02-17T09:02:39.071" v="261" actId="404"/>
        <pc:sldMkLst>
          <pc:docMk/>
          <pc:sldMk cId="3744836561" sldId="299"/>
        </pc:sldMkLst>
      </pc:sldChg>
      <pc:sldChg chg="modSp mod">
        <pc:chgData name="Shinenn K" userId="ec2293f8aad7a502" providerId="LiveId" clId="{8981E60A-139B-42A9-A4E8-792517D5A1D5}" dt="2024-02-17T09:05:03.063" v="324" actId="403"/>
        <pc:sldMkLst>
          <pc:docMk/>
          <pc:sldMk cId="102701846" sldId="300"/>
        </pc:sldMkLst>
      </pc:sldChg>
      <pc:sldChg chg="modSp mod">
        <pc:chgData name="Shinenn K" userId="ec2293f8aad7a502" providerId="LiveId" clId="{8981E60A-139B-42A9-A4E8-792517D5A1D5}" dt="2024-02-17T10:14:25.823" v="378" actId="6549"/>
        <pc:sldMkLst>
          <pc:docMk/>
          <pc:sldMk cId="3283554643" sldId="301"/>
        </pc:sldMkLst>
      </pc:sldChg>
      <pc:sldChg chg="modSp mod">
        <pc:chgData name="Shinenn K" userId="ec2293f8aad7a502" providerId="LiveId" clId="{8981E60A-139B-42A9-A4E8-792517D5A1D5}" dt="2024-02-17T09:07:44.838" v="370" actId="1076"/>
        <pc:sldMkLst>
          <pc:docMk/>
          <pc:sldMk cId="2771138017" sldId="302"/>
        </pc:sldMkLst>
      </pc:sldChg>
      <pc:sldMasterChg chg="modSldLayout">
        <pc:chgData name="Shinenn K" userId="ec2293f8aad7a502" providerId="LiveId" clId="{8981E60A-139B-42A9-A4E8-792517D5A1D5}" dt="2024-02-17T08:57:36.697" v="179" actId="1038"/>
        <pc:sldMasterMkLst>
          <pc:docMk/>
          <pc:sldMasterMk cId="3222464840" sldId="2147483660"/>
        </pc:sldMasterMkLst>
        <pc:sldLayoutChg chg="modSp mod">
          <pc:chgData name="Shinenn K" userId="ec2293f8aad7a502" providerId="LiveId" clId="{8981E60A-139B-42A9-A4E8-792517D5A1D5}" dt="2024-02-17T08:57:36.697" v="179" actId="1038"/>
          <pc:sldLayoutMkLst>
            <pc:docMk/>
            <pc:sldMasterMk cId="3222464840" sldId="2147483660"/>
            <pc:sldLayoutMk cId="2672923448" sldId="2147483687"/>
          </pc:sldLayoutMkLst>
        </pc:sldLayoutChg>
      </pc:sldMasterChg>
    </pc:docChg>
  </pc:docChgLst>
  <pc:docChgLst>
    <pc:chgData name="Shinenn K" userId="ec2293f8aad7a502" providerId="LiveId" clId="{DC4EF548-AAE1-4EB6-A9EA-FC76271CFB7D}"/>
    <pc:docChg chg="undo custSel addSld delSld modSld">
      <pc:chgData name="Shinenn K" userId="ec2293f8aad7a502" providerId="LiveId" clId="{DC4EF548-AAE1-4EB6-A9EA-FC76271CFB7D}" dt="2024-05-10T03:38:42.120" v="227" actId="20577"/>
      <pc:docMkLst>
        <pc:docMk/>
      </pc:docMkLst>
      <pc:sldChg chg="modSp mod">
        <pc:chgData name="Shinenn K" userId="ec2293f8aad7a502" providerId="LiveId" clId="{DC4EF548-AAE1-4EB6-A9EA-FC76271CFB7D}" dt="2024-05-08T10:31:13.679" v="2"/>
        <pc:sldMkLst>
          <pc:docMk/>
          <pc:sldMk cId="2546579051" sldId="283"/>
        </pc:sldMkLst>
      </pc:sldChg>
      <pc:sldChg chg="modSp mod">
        <pc:chgData name="Shinenn K" userId="ec2293f8aad7a502" providerId="LiveId" clId="{DC4EF548-AAE1-4EB6-A9EA-FC76271CFB7D}" dt="2024-05-08T10:41:48.622" v="89" actId="1076"/>
        <pc:sldMkLst>
          <pc:docMk/>
          <pc:sldMk cId="94779311" sldId="284"/>
        </pc:sldMkLst>
      </pc:sldChg>
      <pc:sldChg chg="modSp mod">
        <pc:chgData name="Shinenn K" userId="ec2293f8aad7a502" providerId="LiveId" clId="{DC4EF548-AAE1-4EB6-A9EA-FC76271CFB7D}" dt="2024-05-08T11:09:53.251" v="180" actId="403"/>
        <pc:sldMkLst>
          <pc:docMk/>
          <pc:sldMk cId="819609456" sldId="285"/>
        </pc:sldMkLst>
      </pc:sldChg>
      <pc:sldChg chg="modSp mod">
        <pc:chgData name="Shinenn K" userId="ec2293f8aad7a502" providerId="LiveId" clId="{DC4EF548-AAE1-4EB6-A9EA-FC76271CFB7D}" dt="2024-05-08T10:39:38.355" v="46" actId="27636"/>
        <pc:sldMkLst>
          <pc:docMk/>
          <pc:sldMk cId="4274749603" sldId="286"/>
        </pc:sldMkLst>
      </pc:sldChg>
      <pc:sldChg chg="del">
        <pc:chgData name="Shinenn K" userId="ec2293f8aad7a502" providerId="LiveId" clId="{DC4EF548-AAE1-4EB6-A9EA-FC76271CFB7D}" dt="2024-05-08T10:30:34.645" v="0" actId="47"/>
        <pc:sldMkLst>
          <pc:docMk/>
          <pc:sldMk cId="2714243060" sldId="287"/>
        </pc:sldMkLst>
      </pc:sldChg>
      <pc:sldChg chg="del">
        <pc:chgData name="Shinenn K" userId="ec2293f8aad7a502" providerId="LiveId" clId="{DC4EF548-AAE1-4EB6-A9EA-FC76271CFB7D}" dt="2024-05-08T10:30:34.645" v="0" actId="47"/>
        <pc:sldMkLst>
          <pc:docMk/>
          <pc:sldMk cId="1781420267" sldId="288"/>
        </pc:sldMkLst>
      </pc:sldChg>
      <pc:sldChg chg="del">
        <pc:chgData name="Shinenn K" userId="ec2293f8aad7a502" providerId="LiveId" clId="{DC4EF548-AAE1-4EB6-A9EA-FC76271CFB7D}" dt="2024-05-08T10:30:34.645" v="0" actId="47"/>
        <pc:sldMkLst>
          <pc:docMk/>
          <pc:sldMk cId="1782696332" sldId="289"/>
        </pc:sldMkLst>
      </pc:sldChg>
      <pc:sldChg chg="del">
        <pc:chgData name="Shinenn K" userId="ec2293f8aad7a502" providerId="LiveId" clId="{DC4EF548-AAE1-4EB6-A9EA-FC76271CFB7D}" dt="2024-05-08T11:09:58.204" v="181" actId="47"/>
        <pc:sldMkLst>
          <pc:docMk/>
          <pc:sldMk cId="2380318604" sldId="290"/>
        </pc:sldMkLst>
      </pc:sldChg>
      <pc:sldChg chg="modSp add del mod">
        <pc:chgData name="Shinenn K" userId="ec2293f8aad7a502" providerId="LiveId" clId="{DC4EF548-AAE1-4EB6-A9EA-FC76271CFB7D}" dt="2024-05-08T10:40:35.900" v="49" actId="47"/>
        <pc:sldMkLst>
          <pc:docMk/>
          <pc:sldMk cId="495548511" sldId="291"/>
        </pc:sldMkLst>
      </pc:sldChg>
      <pc:sldChg chg="modSp add mod">
        <pc:chgData name="Shinenn K" userId="ec2293f8aad7a502" providerId="LiveId" clId="{DC4EF548-AAE1-4EB6-A9EA-FC76271CFB7D}" dt="2024-05-08T11:19:57.145" v="195" actId="2711"/>
        <pc:sldMkLst>
          <pc:docMk/>
          <pc:sldMk cId="2534646572" sldId="291"/>
        </pc:sldMkLst>
      </pc:sldChg>
      <pc:sldChg chg="del">
        <pc:chgData name="Shinenn K" userId="ec2293f8aad7a502" providerId="LiveId" clId="{DC4EF548-AAE1-4EB6-A9EA-FC76271CFB7D}" dt="2024-05-08T10:30:38.123" v="1" actId="47"/>
        <pc:sldMkLst>
          <pc:docMk/>
          <pc:sldMk cId="3136911481" sldId="291"/>
        </pc:sldMkLst>
      </pc:sldChg>
      <pc:sldChg chg="modSp add mod">
        <pc:chgData name="Shinenn K" userId="ec2293f8aad7a502" providerId="LiveId" clId="{DC4EF548-AAE1-4EB6-A9EA-FC76271CFB7D}" dt="2024-05-08T11:20:14.410" v="220" actId="20577"/>
        <pc:sldMkLst>
          <pc:docMk/>
          <pc:sldMk cId="1751555257" sldId="292"/>
        </pc:sldMkLst>
      </pc:sldChg>
      <pc:sldChg chg="new del">
        <pc:chgData name="Shinenn K" userId="ec2293f8aad7a502" providerId="LiveId" clId="{DC4EF548-AAE1-4EB6-A9EA-FC76271CFB7D}" dt="2024-05-08T10:53:17.077" v="93" actId="47"/>
        <pc:sldMkLst>
          <pc:docMk/>
          <pc:sldMk cId="3695800565" sldId="292"/>
        </pc:sldMkLst>
      </pc:sldChg>
      <pc:sldChg chg="addSp delSp modSp new mod modClrScheme chgLayout">
        <pc:chgData name="Shinenn K" userId="ec2293f8aad7a502" providerId="LiveId" clId="{DC4EF548-AAE1-4EB6-A9EA-FC76271CFB7D}" dt="2024-05-08T11:07:50.751" v="150" actId="6549"/>
        <pc:sldMkLst>
          <pc:docMk/>
          <pc:sldMk cId="337433024" sldId="293"/>
        </pc:sldMkLst>
      </pc:sldChg>
      <pc:sldChg chg="addSp delSp modSp new mod modClrScheme chgLayout">
        <pc:chgData name="Shinenn K" userId="ec2293f8aad7a502" providerId="LiveId" clId="{DC4EF548-AAE1-4EB6-A9EA-FC76271CFB7D}" dt="2024-05-08T11:22:08.368" v="221" actId="2711"/>
        <pc:sldMkLst>
          <pc:docMk/>
          <pc:sldMk cId="2175954594" sldId="294"/>
        </pc:sldMkLst>
      </pc:sldChg>
      <pc:sldChg chg="modSp new mod">
        <pc:chgData name="Shinenn K" userId="ec2293f8aad7a502" providerId="LiveId" clId="{DC4EF548-AAE1-4EB6-A9EA-FC76271CFB7D}" dt="2024-05-08T11:08:34.223" v="161" actId="20577"/>
        <pc:sldMkLst>
          <pc:docMk/>
          <pc:sldMk cId="2993328709" sldId="295"/>
        </pc:sldMkLst>
      </pc:sldChg>
      <pc:sldChg chg="modSp new mod">
        <pc:chgData name="Shinenn K" userId="ec2293f8aad7a502" providerId="LiveId" clId="{DC4EF548-AAE1-4EB6-A9EA-FC76271CFB7D}" dt="2024-05-08T11:09:05.136" v="170" actId="20577"/>
        <pc:sldMkLst>
          <pc:docMk/>
          <pc:sldMk cId="1033190608" sldId="296"/>
        </pc:sldMkLst>
      </pc:sldChg>
      <pc:sldChg chg="addSp delSp modSp new mod modClrScheme chgLayout">
        <pc:chgData name="Shinenn K" userId="ec2293f8aad7a502" providerId="LiveId" clId="{DC4EF548-AAE1-4EB6-A9EA-FC76271CFB7D}" dt="2024-05-08T11:11:04.066" v="184" actId="404"/>
        <pc:sldMkLst>
          <pc:docMk/>
          <pc:sldMk cId="2973463295" sldId="297"/>
        </pc:sldMkLst>
      </pc:sldChg>
      <pc:sldChg chg="modSp add mod">
        <pc:chgData name="Shinenn K" userId="ec2293f8aad7a502" providerId="LiveId" clId="{DC4EF548-AAE1-4EB6-A9EA-FC76271CFB7D}" dt="2024-05-10T03:38:42.120" v="227" actId="20577"/>
        <pc:sldMkLst>
          <pc:docMk/>
          <pc:sldMk cId="244755343" sldId="298"/>
        </pc:sldMkLst>
      </pc:sldChg>
    </pc:docChg>
  </pc:docChgLst>
  <pc:docChgLst>
    <pc:chgData name="Shinenn K" userId="ec2293f8aad7a502" providerId="LiveId" clId="{186DB6A9-5777-404A-B3B7-3AF3C07A952B}"/>
    <pc:docChg chg="undo custSel addSld modSld">
      <pc:chgData name="Shinenn K" userId="ec2293f8aad7a502" providerId="LiveId" clId="{186DB6A9-5777-404A-B3B7-3AF3C07A952B}" dt="2025-03-01T03:38:26.883" v="148"/>
      <pc:docMkLst>
        <pc:docMk/>
      </pc:docMkLst>
      <pc:sldChg chg="addSp delSp modSp mod">
        <pc:chgData name="Shinenn K" userId="ec2293f8aad7a502" providerId="LiveId" clId="{186DB6A9-5777-404A-B3B7-3AF3C07A952B}" dt="2025-03-01T03:38:26.883" v="148"/>
        <pc:sldMkLst>
          <pc:docMk/>
          <pc:sldMk cId="2844172999" sldId="310"/>
        </pc:sldMkLst>
      </pc:sldChg>
      <pc:sldChg chg="addSp delSp modSp mod">
        <pc:chgData name="Shinenn K" userId="ec2293f8aad7a502" providerId="LiveId" clId="{186DB6A9-5777-404A-B3B7-3AF3C07A952B}" dt="2025-03-01T03:34:43.313" v="7" actId="1076"/>
        <pc:sldMkLst>
          <pc:docMk/>
          <pc:sldMk cId="1299051630" sldId="311"/>
        </pc:sldMkLst>
      </pc:sldChg>
      <pc:sldChg chg="modSp">
        <pc:chgData name="Shinenn K" userId="ec2293f8aad7a502" providerId="LiveId" clId="{186DB6A9-5777-404A-B3B7-3AF3C07A952B}" dt="2025-03-01T03:35:08.847" v="8"/>
        <pc:sldMkLst>
          <pc:docMk/>
          <pc:sldMk cId="837386950" sldId="490"/>
        </pc:sldMkLst>
      </pc:sldChg>
      <pc:sldChg chg="modSp add mod">
        <pc:chgData name="Shinenn K" userId="ec2293f8aad7a502" providerId="LiveId" clId="{186DB6A9-5777-404A-B3B7-3AF3C07A952B}" dt="2025-03-01T03:37:54.694" v="147" actId="207"/>
        <pc:sldMkLst>
          <pc:docMk/>
          <pc:sldMk cId="1616369483" sldId="528"/>
        </pc:sldMkLst>
      </pc:sldChg>
    </pc:docChg>
  </pc:docChgLst>
  <pc:docChgLst>
    <pc:chgData name="Shinenn K" userId="ec2293f8aad7a502" providerId="LiveId" clId="{D10E34CC-B571-4203-9EAB-24F8435D1285}"/>
    <pc:docChg chg="undo redo custSel delSld modSld sldOrd">
      <pc:chgData name="Shinenn K" userId="ec2293f8aad7a502" providerId="LiveId" clId="{D10E34CC-B571-4203-9EAB-24F8435D1285}" dt="2024-02-24T10:14:23.714" v="472" actId="20577"/>
      <pc:docMkLst>
        <pc:docMk/>
      </pc:docMkLst>
      <pc:sldChg chg="modSp mod">
        <pc:chgData name="Shinenn K" userId="ec2293f8aad7a502" providerId="LiveId" clId="{D10E34CC-B571-4203-9EAB-24F8435D1285}" dt="2024-02-24T09:40:22.816" v="34" actId="404"/>
        <pc:sldMkLst>
          <pc:docMk/>
          <pc:sldMk cId="590051187" sldId="266"/>
        </pc:sldMkLst>
      </pc:sldChg>
      <pc:sldChg chg="modSp mod">
        <pc:chgData name="Shinenn K" userId="ec2293f8aad7a502" providerId="LiveId" clId="{D10E34CC-B571-4203-9EAB-24F8435D1285}" dt="2024-02-24T09:40:36.418" v="35"/>
        <pc:sldMkLst>
          <pc:docMk/>
          <pc:sldMk cId="2467578211" sldId="273"/>
        </pc:sldMkLst>
      </pc:sldChg>
      <pc:sldChg chg="modSp del mod">
        <pc:chgData name="Shinenn K" userId="ec2293f8aad7a502" providerId="LiveId" clId="{D10E34CC-B571-4203-9EAB-24F8435D1285}" dt="2024-02-24T09:47:17.377" v="95" actId="47"/>
        <pc:sldMkLst>
          <pc:docMk/>
          <pc:sldMk cId="4207402587" sldId="276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1780060195" sldId="278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231969229" sldId="292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4254347311" sldId="293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3626692942" sldId="294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773846974" sldId="295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1388400225" sldId="296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3922151908" sldId="297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494300888" sldId="298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3744836561" sldId="299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102701846" sldId="300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3283554643" sldId="301"/>
        </pc:sldMkLst>
      </pc:sldChg>
      <pc:sldChg chg="del">
        <pc:chgData name="Shinenn K" userId="ec2293f8aad7a502" providerId="LiveId" clId="{D10E34CC-B571-4203-9EAB-24F8435D1285}" dt="2024-02-24T09:43:36.306" v="48" actId="47"/>
        <pc:sldMkLst>
          <pc:docMk/>
          <pc:sldMk cId="2771138017" sldId="302"/>
        </pc:sldMkLst>
      </pc:sldChg>
      <pc:sldChg chg="del">
        <pc:chgData name="Shinenn K" userId="ec2293f8aad7a502" providerId="LiveId" clId="{D10E34CC-B571-4203-9EAB-24F8435D1285}" dt="2024-02-24T09:47:07.538" v="94" actId="47"/>
        <pc:sldMkLst>
          <pc:docMk/>
          <pc:sldMk cId="3854339029" sldId="303"/>
        </pc:sldMkLst>
      </pc:sldChg>
      <pc:sldChg chg="addSp modSp mod">
        <pc:chgData name="Shinenn K" userId="ec2293f8aad7a502" providerId="LiveId" clId="{D10E34CC-B571-4203-9EAB-24F8435D1285}" dt="2024-02-24T09:47:00.788" v="93" actId="1036"/>
        <pc:sldMkLst>
          <pc:docMk/>
          <pc:sldMk cId="1332551060" sldId="304"/>
        </pc:sldMkLst>
      </pc:sldChg>
      <pc:sldChg chg="modSp mod">
        <pc:chgData name="Shinenn K" userId="ec2293f8aad7a502" providerId="LiveId" clId="{D10E34CC-B571-4203-9EAB-24F8435D1285}" dt="2024-02-24T09:48:04.134" v="113"/>
        <pc:sldMkLst>
          <pc:docMk/>
          <pc:sldMk cId="1625379353" sldId="305"/>
        </pc:sldMkLst>
      </pc:sldChg>
      <pc:sldChg chg="del">
        <pc:chgData name="Shinenn K" userId="ec2293f8aad7a502" providerId="LiveId" clId="{D10E34CC-B571-4203-9EAB-24F8435D1285}" dt="2024-02-24T09:47:07.538" v="94" actId="47"/>
        <pc:sldMkLst>
          <pc:docMk/>
          <pc:sldMk cId="3403992727" sldId="305"/>
        </pc:sldMkLst>
      </pc:sldChg>
      <pc:sldChg chg="modSp mod">
        <pc:chgData name="Shinenn K" userId="ec2293f8aad7a502" providerId="LiveId" clId="{D10E34CC-B571-4203-9EAB-24F8435D1285}" dt="2024-02-24T09:51:10.830" v="151" actId="20577"/>
        <pc:sldMkLst>
          <pc:docMk/>
          <pc:sldMk cId="2562400475" sldId="306"/>
        </pc:sldMkLst>
      </pc:sldChg>
      <pc:sldChg chg="del">
        <pc:chgData name="Shinenn K" userId="ec2293f8aad7a502" providerId="LiveId" clId="{D10E34CC-B571-4203-9EAB-24F8435D1285}" dt="2024-02-24T09:47:07.538" v="94" actId="47"/>
        <pc:sldMkLst>
          <pc:docMk/>
          <pc:sldMk cId="3925681103" sldId="306"/>
        </pc:sldMkLst>
      </pc:sldChg>
      <pc:sldChg chg="modSp mod">
        <pc:chgData name="Shinenn K" userId="ec2293f8aad7a502" providerId="LiveId" clId="{D10E34CC-B571-4203-9EAB-24F8435D1285}" dt="2024-02-24T09:48:46.461" v="122" actId="20577"/>
        <pc:sldMkLst>
          <pc:docMk/>
          <pc:sldMk cId="1845461491" sldId="307"/>
        </pc:sldMkLst>
      </pc:sldChg>
      <pc:sldChg chg="del">
        <pc:chgData name="Shinenn K" userId="ec2293f8aad7a502" providerId="LiveId" clId="{D10E34CC-B571-4203-9EAB-24F8435D1285}" dt="2024-02-24T09:47:07.538" v="94" actId="47"/>
        <pc:sldMkLst>
          <pc:docMk/>
          <pc:sldMk cId="4035614221" sldId="307"/>
        </pc:sldMkLst>
      </pc:sldChg>
      <pc:sldChg chg="modSp mod">
        <pc:chgData name="Shinenn K" userId="ec2293f8aad7a502" providerId="LiveId" clId="{D10E34CC-B571-4203-9EAB-24F8435D1285}" dt="2024-02-24T09:50:44.581" v="145" actId="20577"/>
        <pc:sldMkLst>
          <pc:docMk/>
          <pc:sldMk cId="2157872895" sldId="308"/>
        </pc:sldMkLst>
      </pc:sldChg>
      <pc:sldChg chg="del">
        <pc:chgData name="Shinenn K" userId="ec2293f8aad7a502" providerId="LiveId" clId="{D10E34CC-B571-4203-9EAB-24F8435D1285}" dt="2024-02-24T09:47:07.538" v="94" actId="47"/>
        <pc:sldMkLst>
          <pc:docMk/>
          <pc:sldMk cId="4234321935" sldId="308"/>
        </pc:sldMkLst>
      </pc:sldChg>
      <pc:sldChg chg="modSp mod">
        <pc:chgData name="Shinenn K" userId="ec2293f8aad7a502" providerId="LiveId" clId="{D10E34CC-B571-4203-9EAB-24F8435D1285}" dt="2024-02-24T09:49:43.797" v="130" actId="20577"/>
        <pc:sldMkLst>
          <pc:docMk/>
          <pc:sldMk cId="1225911479" sldId="309"/>
        </pc:sldMkLst>
      </pc:sldChg>
      <pc:sldChg chg="modSp mod">
        <pc:chgData name="Shinenn K" userId="ec2293f8aad7a502" providerId="LiveId" clId="{D10E34CC-B571-4203-9EAB-24F8435D1285}" dt="2024-02-24T09:50:07.526" v="136" actId="20577"/>
        <pc:sldMkLst>
          <pc:docMk/>
          <pc:sldMk cId="2732523409" sldId="310"/>
        </pc:sldMkLst>
      </pc:sldChg>
      <pc:sldChg chg="addSp delSp modSp mod">
        <pc:chgData name="Shinenn K" userId="ec2293f8aad7a502" providerId="LiveId" clId="{D10E34CC-B571-4203-9EAB-24F8435D1285}" dt="2024-02-24T09:53:39.079" v="203" actId="1076"/>
        <pc:sldMkLst>
          <pc:docMk/>
          <pc:sldMk cId="2965439497" sldId="311"/>
        </pc:sldMkLst>
      </pc:sldChg>
      <pc:sldChg chg="modSp del mod">
        <pc:chgData name="Shinenn K" userId="ec2293f8aad7a502" providerId="LiveId" clId="{D10E34CC-B571-4203-9EAB-24F8435D1285}" dt="2024-02-24T09:59:00.188" v="240" actId="47"/>
        <pc:sldMkLst>
          <pc:docMk/>
          <pc:sldMk cId="2738298378" sldId="312"/>
        </pc:sldMkLst>
      </pc:sldChg>
      <pc:sldChg chg="modSp del mod">
        <pc:chgData name="Shinenn K" userId="ec2293f8aad7a502" providerId="LiveId" clId="{D10E34CC-B571-4203-9EAB-24F8435D1285}" dt="2024-02-24T09:59:00.188" v="240" actId="47"/>
        <pc:sldMkLst>
          <pc:docMk/>
          <pc:sldMk cId="4020147166" sldId="313"/>
        </pc:sldMkLst>
      </pc:sldChg>
      <pc:sldChg chg="modSp mod ord">
        <pc:chgData name="Shinenn K" userId="ec2293f8aad7a502" providerId="LiveId" clId="{D10E34CC-B571-4203-9EAB-24F8435D1285}" dt="2024-02-24T10:14:23.714" v="472" actId="20577"/>
        <pc:sldMkLst>
          <pc:docMk/>
          <pc:sldMk cId="1900804782" sldId="314"/>
        </pc:sldMkLst>
      </pc:sldChg>
      <pc:sldChg chg="modSp mod ord">
        <pc:chgData name="Shinenn K" userId="ec2293f8aad7a502" providerId="LiveId" clId="{D10E34CC-B571-4203-9EAB-24F8435D1285}" dt="2024-02-24T10:04:17.112" v="347" actId="6549"/>
        <pc:sldMkLst>
          <pc:docMk/>
          <pc:sldMk cId="818756952" sldId="315"/>
        </pc:sldMkLst>
      </pc:sldChg>
      <pc:sldChg chg="modSp mod">
        <pc:chgData name="Shinenn K" userId="ec2293f8aad7a502" providerId="LiveId" clId="{D10E34CC-B571-4203-9EAB-24F8435D1285}" dt="2024-02-24T10:12:17.936" v="447" actId="14100"/>
        <pc:sldMkLst>
          <pc:docMk/>
          <pc:sldMk cId="1738230886" sldId="316"/>
        </pc:sldMkLst>
      </pc:sldChg>
      <pc:sldChg chg="del">
        <pc:chgData name="Shinenn K" userId="ec2293f8aad7a502" providerId="LiveId" clId="{D10E34CC-B571-4203-9EAB-24F8435D1285}" dt="2024-02-24T10:11:00.809" v="428" actId="47"/>
        <pc:sldMkLst>
          <pc:docMk/>
          <pc:sldMk cId="1848006052" sldId="317"/>
        </pc:sldMkLst>
      </pc:sldChg>
      <pc:sldChg chg="modSp mod">
        <pc:chgData name="Shinenn K" userId="ec2293f8aad7a502" providerId="LiveId" clId="{D10E34CC-B571-4203-9EAB-24F8435D1285}" dt="2024-02-24T10:12:51.601" v="466" actId="404"/>
        <pc:sldMkLst>
          <pc:docMk/>
          <pc:sldMk cId="2220616102" sldId="318"/>
        </pc:sldMkLst>
      </pc:sldChg>
      <pc:sldChg chg="modSp mod">
        <pc:chgData name="Shinenn K" userId="ec2293f8aad7a502" providerId="LiveId" clId="{D10E34CC-B571-4203-9EAB-24F8435D1285}" dt="2024-02-24T10:12:29.237" v="456" actId="1036"/>
        <pc:sldMkLst>
          <pc:docMk/>
          <pc:sldMk cId="771517807" sldId="319"/>
        </pc:sldMkLst>
      </pc:sldChg>
    </pc:docChg>
  </pc:docChgLst>
  <pc:docChgLst>
    <pc:chgData name="Shinenn K" userId="ec2293f8aad7a502" providerId="LiveId" clId="{956FB385-ED26-4E75-922D-D4BEC7D16E28}"/>
    <pc:docChg chg="undo custSel addSld delSld modSld sldOrd addMainMaster delMainMaster modMainMaster modNotesMaster">
      <pc:chgData name="Shinenn K" userId="ec2293f8aad7a502" providerId="LiveId" clId="{956FB385-ED26-4E75-922D-D4BEC7D16E28}" dt="2024-04-26T02:16:01.649" v="764" actId="700"/>
      <pc:docMkLst>
        <pc:docMk/>
      </pc:docMkLst>
      <pc:sldChg chg="modNotes">
        <pc:chgData name="Shinenn K" userId="ec2293f8aad7a502" providerId="LiveId" clId="{956FB385-ED26-4E75-922D-D4BEC7D16E28}" dt="2024-04-26T01:22:08.990" v="0"/>
        <pc:sldMkLst>
          <pc:docMk/>
          <pc:sldMk cId="3671596754" sldId="258"/>
        </pc:sldMkLst>
      </pc:sldChg>
      <pc:sldChg chg="modNotes">
        <pc:chgData name="Shinenn K" userId="ec2293f8aad7a502" providerId="LiveId" clId="{956FB385-ED26-4E75-922D-D4BEC7D16E28}" dt="2024-04-26T01:22:08.990" v="0"/>
        <pc:sldMkLst>
          <pc:docMk/>
          <pc:sldMk cId="2933318405" sldId="282"/>
        </pc:sldMkLst>
      </pc:sldChg>
      <pc:sldChg chg="modSp ord">
        <pc:chgData name="Shinenn K" userId="ec2293f8aad7a502" providerId="LiveId" clId="{956FB385-ED26-4E75-922D-D4BEC7D16E28}" dt="2024-04-26T01:56:41.601" v="591"/>
        <pc:sldMkLst>
          <pc:docMk/>
          <pc:sldMk cId="2546579051" sldId="283"/>
        </pc:sldMkLst>
      </pc:sldChg>
      <pc:sldChg chg="modSp">
        <pc:chgData name="Shinenn K" userId="ec2293f8aad7a502" providerId="LiveId" clId="{956FB385-ED26-4E75-922D-D4BEC7D16E28}" dt="2024-04-26T01:22:08.990" v="0"/>
        <pc:sldMkLst>
          <pc:docMk/>
          <pc:sldMk cId="94779311" sldId="284"/>
        </pc:sldMkLst>
      </pc:sldChg>
      <pc:sldChg chg="modSp">
        <pc:chgData name="Shinenn K" userId="ec2293f8aad7a502" providerId="LiveId" clId="{956FB385-ED26-4E75-922D-D4BEC7D16E28}" dt="2024-04-26T01:22:08.990" v="0"/>
        <pc:sldMkLst>
          <pc:docMk/>
          <pc:sldMk cId="819609456" sldId="285"/>
        </pc:sldMkLst>
      </pc:sldChg>
      <pc:sldChg chg="addSp delSp modSp new mod modClrScheme chgLayout">
        <pc:chgData name="Shinenn K" userId="ec2293f8aad7a502" providerId="LiveId" clId="{956FB385-ED26-4E75-922D-D4BEC7D16E28}" dt="2024-04-26T01:56:53.631" v="593" actId="700"/>
        <pc:sldMkLst>
          <pc:docMk/>
          <pc:sldMk cId="4274749603" sldId="286"/>
        </pc:sldMkLst>
      </pc:sldChg>
      <pc:sldChg chg="addSp modSp new mod modClrScheme chgLayout">
        <pc:chgData name="Shinenn K" userId="ec2293f8aad7a502" providerId="LiveId" clId="{956FB385-ED26-4E75-922D-D4BEC7D16E28}" dt="2024-04-26T02:16:01.649" v="764" actId="700"/>
        <pc:sldMkLst>
          <pc:docMk/>
          <pc:sldMk cId="2714243060" sldId="287"/>
        </pc:sldMkLst>
      </pc:sldChg>
      <pc:sldChg chg="addSp modSp new del mod modClrScheme chgLayout">
        <pc:chgData name="Shinenn K" userId="ec2293f8aad7a502" providerId="LiveId" clId="{956FB385-ED26-4E75-922D-D4BEC7D16E28}" dt="2024-04-26T02:13:33.020" v="759" actId="47"/>
        <pc:sldMkLst>
          <pc:docMk/>
          <pc:sldMk cId="3962687919" sldId="287"/>
        </pc:sldMkLst>
      </pc:sldChg>
      <pc:sldMasterChg chg="modSp delSldLayout modSldLayout sldLayoutOrd">
        <pc:chgData name="Shinenn K" userId="ec2293f8aad7a502" providerId="LiveId" clId="{956FB385-ED26-4E75-922D-D4BEC7D16E28}" dt="2024-04-26T02:15:42.315" v="762" actId="14838"/>
        <pc:sldMasterMkLst>
          <pc:docMk/>
          <pc:sldMasterMk cId="34949889" sldId="2147483709"/>
        </pc:sldMasterMkLst>
        <pc:sldLayoutChg chg="addSp delSp modSp mod setBg">
          <pc:chgData name="Shinenn K" userId="ec2293f8aad7a502" providerId="LiveId" clId="{956FB385-ED26-4E75-922D-D4BEC7D16E28}" dt="2024-04-26T01:46:35.503" v="470" actId="14100"/>
          <pc:sldLayoutMkLst>
            <pc:docMk/>
            <pc:sldMasterMk cId="1535493376" sldId="2147483753"/>
            <pc:sldLayoutMk cId="1692564534" sldId="2147483700"/>
          </pc:sldLayoutMkLst>
        </pc:sldLayoutChg>
        <pc:sldLayoutChg chg="modSp setBg">
          <pc:chgData name="Shinenn K" userId="ec2293f8aad7a502" providerId="LiveId" clId="{956FB385-ED26-4E75-922D-D4BEC7D16E28}" dt="2024-04-26T01:47:00.289" v="472"/>
          <pc:sldLayoutMkLst>
            <pc:docMk/>
            <pc:sldMasterMk cId="1535493376" sldId="2147483753"/>
            <pc:sldLayoutMk cId="3881758932" sldId="2147483702"/>
          </pc:sldLayoutMkLst>
        </pc:sldLayoutChg>
        <pc:sldLayoutChg chg="addSp delSp modSp mod">
          <pc:chgData name="Shinenn K" userId="ec2293f8aad7a502" providerId="LiveId" clId="{956FB385-ED26-4E75-922D-D4BEC7D16E28}" dt="2024-04-26T01:49:04.336" v="499" actId="14100"/>
          <pc:sldLayoutMkLst>
            <pc:docMk/>
            <pc:sldMasterMk cId="1535493376" sldId="2147483753"/>
            <pc:sldLayoutMk cId="1376781086" sldId="2147483703"/>
          </pc:sldLayoutMkLst>
        </pc:sldLayoutChg>
        <pc:sldLayoutChg chg="addSp delSp modSp mod setBg">
          <pc:chgData name="Shinenn K" userId="ec2293f8aad7a502" providerId="LiveId" clId="{956FB385-ED26-4E75-922D-D4BEC7D16E28}" dt="2024-04-26T01:41:33.200" v="417" actId="207"/>
          <pc:sldLayoutMkLst>
            <pc:docMk/>
            <pc:sldMasterMk cId="2501459327" sldId="2147483754"/>
            <pc:sldLayoutMk cId="90606831" sldId="2147483710"/>
          </pc:sldLayoutMkLst>
        </pc:sldLayoutChg>
        <pc:sldLayoutChg chg="setBg">
          <pc:chgData name="Shinenn K" userId="ec2293f8aad7a502" providerId="LiveId" clId="{956FB385-ED26-4E75-922D-D4BEC7D16E28}" dt="2024-04-26T01:36:57.794" v="295"/>
          <pc:sldLayoutMkLst>
            <pc:docMk/>
            <pc:sldMasterMk cId="2501459327" sldId="2147483754"/>
            <pc:sldLayoutMk cId="1459848179" sldId="2147483711"/>
          </pc:sldLayoutMkLst>
        </pc:sldLayoutChg>
        <pc:sldLayoutChg chg="setBg">
          <pc:chgData name="Shinenn K" userId="ec2293f8aad7a502" providerId="LiveId" clId="{956FB385-ED26-4E75-922D-D4BEC7D16E28}" dt="2024-04-26T01:37:09.501" v="297"/>
          <pc:sldLayoutMkLst>
            <pc:docMk/>
            <pc:sldMasterMk cId="34949889" sldId="2147483709"/>
            <pc:sldLayoutMk cId="1227929899" sldId="2147483712"/>
          </pc:sldLayoutMkLst>
        </pc:sldLayoutChg>
        <pc:sldLayoutChg chg="addSp modSp mod setBg">
          <pc:chgData name="Shinenn K" userId="ec2293f8aad7a502" providerId="LiveId" clId="{956FB385-ED26-4E75-922D-D4BEC7D16E28}" dt="2024-04-26T01:44:01.787" v="440" actId="29295"/>
          <pc:sldLayoutMkLst>
            <pc:docMk/>
            <pc:sldMasterMk cId="2501459327" sldId="2147483754"/>
            <pc:sldLayoutMk cId="848425655" sldId="2147483713"/>
          </pc:sldLayoutMkLst>
        </pc:sldLayoutChg>
        <pc:sldLayoutChg chg="addSp delSp modSp mod">
          <pc:chgData name="Shinenn K" userId="ec2293f8aad7a502" providerId="LiveId" clId="{956FB385-ED26-4E75-922D-D4BEC7D16E28}" dt="2024-04-26T01:51:00.114" v="545" actId="14100"/>
          <pc:sldLayoutMkLst>
            <pc:docMk/>
            <pc:sldMasterMk cId="2501459327" sldId="2147483754"/>
            <pc:sldLayoutMk cId="1297989195" sldId="2147483714"/>
          </pc:sldLayoutMkLst>
        </pc:sldLayoutChg>
        <pc:sldLayoutChg chg="addSp delSp modSp mod setBg">
          <pc:chgData name="Shinenn K" userId="ec2293f8aad7a502" providerId="LiveId" clId="{956FB385-ED26-4E75-922D-D4BEC7D16E28}" dt="2024-04-26T01:49:28.030" v="506" actId="29295"/>
          <pc:sldLayoutMkLst>
            <pc:docMk/>
            <pc:sldMasterMk cId="2501459327" sldId="2147483754"/>
            <pc:sldLayoutMk cId="2833090735" sldId="2147483715"/>
          </pc:sldLayoutMkLst>
        </pc:sldLayoutChg>
        <pc:sldLayoutChg chg="modSp mod">
          <pc:chgData name="Shinenn K" userId="ec2293f8aad7a502" providerId="LiveId" clId="{956FB385-ED26-4E75-922D-D4BEC7D16E28}" dt="2024-04-26T01:51:23.931" v="552" actId="1038"/>
          <pc:sldLayoutMkLst>
            <pc:docMk/>
            <pc:sldMasterMk cId="2501459327" sldId="2147483754"/>
            <pc:sldLayoutMk cId="942897586" sldId="2147483716"/>
          </pc:sldLayoutMkLst>
        </pc:sldLayoutChg>
        <pc:sldLayoutChg chg="modSp mod setBg">
          <pc:chgData name="Shinenn K" userId="ec2293f8aad7a502" providerId="LiveId" clId="{956FB385-ED26-4E75-922D-D4BEC7D16E28}" dt="2024-04-26T01:43:04.707" v="433" actId="1076"/>
          <pc:sldLayoutMkLst>
            <pc:docMk/>
            <pc:sldMasterMk cId="2501459327" sldId="2147483754"/>
            <pc:sldLayoutMk cId="3470231699" sldId="2147483717"/>
          </pc:sldLayoutMkLst>
        </pc:sldLayoutChg>
        <pc:sldLayoutChg chg="modSp">
          <pc:chgData name="Shinenn K" userId="ec2293f8aad7a502" providerId="LiveId" clId="{956FB385-ED26-4E75-922D-D4BEC7D16E28}" dt="2024-04-26T01:22:08.990" v="0"/>
          <pc:sldLayoutMkLst>
            <pc:docMk/>
            <pc:sldMasterMk cId="2501459327" sldId="2147483754"/>
            <pc:sldLayoutMk cId="1602252828" sldId="2147483718"/>
          </pc:sldLayoutMkLst>
        </pc:sldLayoutChg>
        <pc:sldLayoutChg chg="modSp">
          <pc:chgData name="Shinenn K" userId="ec2293f8aad7a502" providerId="LiveId" clId="{956FB385-ED26-4E75-922D-D4BEC7D16E28}" dt="2024-04-26T01:22:08.990" v="0"/>
          <pc:sldLayoutMkLst>
            <pc:docMk/>
            <pc:sldMasterMk cId="2501459327" sldId="2147483754"/>
            <pc:sldLayoutMk cId="1264394303" sldId="2147483719"/>
          </pc:sldLayoutMkLst>
        </pc:sldLayoutChg>
        <pc:sldLayoutChg chg="modSp del mod">
          <pc:chgData name="Shinenn K" userId="ec2293f8aad7a502" providerId="LiveId" clId="{956FB385-ED26-4E75-922D-D4BEC7D16E28}" dt="2024-04-26T02:09:28.919" v="725" actId="2696"/>
          <pc:sldLayoutMkLst>
            <pc:docMk/>
            <pc:sldMasterMk cId="34949889" sldId="2147483709"/>
            <pc:sldLayoutMk cId="1826665652" sldId="2147483724"/>
          </pc:sldLayoutMkLst>
        </pc:sldLayoutChg>
        <pc:sldLayoutChg chg="modSp setBg">
          <pc:chgData name="Shinenn K" userId="ec2293f8aad7a502" providerId="LiveId" clId="{956FB385-ED26-4E75-922D-D4BEC7D16E28}" dt="2024-04-26T01:52:00.206" v="556"/>
          <pc:sldLayoutMkLst>
            <pc:docMk/>
            <pc:sldMasterMk cId="2967427117" sldId="2147483755"/>
            <pc:sldLayoutMk cId="2663637367" sldId="2147483725"/>
          </pc:sldLayoutMkLst>
        </pc:sldLayoutChg>
        <pc:sldLayoutChg chg="modSp setBg">
          <pc:chgData name="Shinenn K" userId="ec2293f8aad7a502" providerId="LiveId" clId="{956FB385-ED26-4E75-922D-D4BEC7D16E28}" dt="2024-04-26T01:47:12.808" v="474"/>
          <pc:sldLayoutMkLst>
            <pc:docMk/>
            <pc:sldMasterMk cId="1535493376" sldId="2147483753"/>
            <pc:sldLayoutMk cId="362151985" sldId="2147483727"/>
          </pc:sldLayoutMkLst>
        </pc:sldLayoutChg>
        <pc:sldLayoutChg chg="modSp setBg">
          <pc:chgData name="Shinenn K" userId="ec2293f8aad7a502" providerId="LiveId" clId="{956FB385-ED26-4E75-922D-D4BEC7D16E28}" dt="2024-04-26T01:52:06.773" v="558"/>
          <pc:sldLayoutMkLst>
            <pc:docMk/>
            <pc:sldMasterMk cId="2967427117" sldId="2147483755"/>
            <pc:sldLayoutMk cId="4110626325" sldId="2147483728"/>
          </pc:sldLayoutMkLst>
        </pc:sldLayoutChg>
        <pc:sldLayoutChg chg="modSp">
          <pc:chgData name="Shinenn K" userId="ec2293f8aad7a502" providerId="LiveId" clId="{956FB385-ED26-4E75-922D-D4BEC7D16E28}" dt="2024-04-26T01:22:08.990" v="0"/>
          <pc:sldLayoutMkLst>
            <pc:docMk/>
            <pc:sldMasterMk cId="2967427117" sldId="2147483755"/>
            <pc:sldLayoutMk cId="35929004" sldId="2147483729"/>
          </pc:sldLayoutMkLst>
        </pc:sldLayoutChg>
        <pc:sldLayoutChg chg="modSp setBg">
          <pc:chgData name="Shinenn K" userId="ec2293f8aad7a502" providerId="LiveId" clId="{956FB385-ED26-4E75-922D-D4BEC7D16E28}" dt="2024-04-26T01:52:14.336" v="560"/>
          <pc:sldLayoutMkLst>
            <pc:docMk/>
            <pc:sldMasterMk cId="2967427117" sldId="2147483755"/>
            <pc:sldLayoutMk cId="133257653" sldId="2147483730"/>
          </pc:sldLayoutMkLst>
        </pc:sldLayoutChg>
        <pc:sldLayoutChg chg="modSp setBg">
          <pc:chgData name="Shinenn K" userId="ec2293f8aad7a502" providerId="LiveId" clId="{956FB385-ED26-4E75-922D-D4BEC7D16E28}" dt="2024-04-26T01:52:22.480" v="562"/>
          <pc:sldLayoutMkLst>
            <pc:docMk/>
            <pc:sldMasterMk cId="2967427117" sldId="2147483755"/>
            <pc:sldLayoutMk cId="2647455514" sldId="2147483731"/>
          </pc:sldLayoutMkLst>
        </pc:sldLayoutChg>
        <pc:sldLayoutChg chg="modSp setBg">
          <pc:chgData name="Shinenn K" userId="ec2293f8aad7a502" providerId="LiveId" clId="{956FB385-ED26-4E75-922D-D4BEC7D16E28}" dt="2024-04-26T01:52:28.700" v="564"/>
          <pc:sldLayoutMkLst>
            <pc:docMk/>
            <pc:sldMasterMk cId="2967427117" sldId="2147483755"/>
            <pc:sldLayoutMk cId="973366975" sldId="2147483732"/>
          </pc:sldLayoutMkLst>
        </pc:sldLayoutChg>
        <pc:sldLayoutChg chg="modSp setBg">
          <pc:chgData name="Shinenn K" userId="ec2293f8aad7a502" providerId="LiveId" clId="{956FB385-ED26-4E75-922D-D4BEC7D16E28}" dt="2024-04-26T01:52:34.640" v="566"/>
          <pc:sldLayoutMkLst>
            <pc:docMk/>
            <pc:sldMasterMk cId="2967427117" sldId="2147483755"/>
            <pc:sldLayoutMk cId="2873878897" sldId="2147483733"/>
          </pc:sldLayoutMkLst>
        </pc:sldLayoutChg>
        <pc:sldLayoutChg chg="modSp setBg">
          <pc:chgData name="Shinenn K" userId="ec2293f8aad7a502" providerId="LiveId" clId="{956FB385-ED26-4E75-922D-D4BEC7D16E28}" dt="2024-04-26T01:53:02.429" v="572"/>
          <pc:sldLayoutMkLst>
            <pc:docMk/>
            <pc:sldMasterMk cId="2967427117" sldId="2147483755"/>
            <pc:sldLayoutMk cId="1654604140" sldId="2147483734"/>
          </pc:sldLayoutMkLst>
        </pc:sldLayoutChg>
        <pc:sldLayoutChg chg="modSp setBg">
          <pc:chgData name="Shinenn K" userId="ec2293f8aad7a502" providerId="LiveId" clId="{956FB385-ED26-4E75-922D-D4BEC7D16E28}" dt="2024-04-26T01:53:41.847" v="582"/>
          <pc:sldLayoutMkLst>
            <pc:docMk/>
            <pc:sldMasterMk cId="2967427117" sldId="2147483755"/>
            <pc:sldLayoutMk cId="2100602242" sldId="2147483735"/>
          </pc:sldLayoutMkLst>
        </pc:sldLayoutChg>
        <pc:sldLayoutChg chg="modSp setBg">
          <pc:chgData name="Shinenn K" userId="ec2293f8aad7a502" providerId="LiveId" clId="{956FB385-ED26-4E75-922D-D4BEC7D16E28}" dt="2024-04-26T01:53:09.807" v="574"/>
          <pc:sldLayoutMkLst>
            <pc:docMk/>
            <pc:sldMasterMk cId="2967427117" sldId="2147483755"/>
            <pc:sldLayoutMk cId="1449761251" sldId="2147483736"/>
          </pc:sldLayoutMkLst>
        </pc:sldLayoutChg>
        <pc:sldLayoutChg chg="modSp setBg">
          <pc:chgData name="Shinenn K" userId="ec2293f8aad7a502" providerId="LiveId" clId="{956FB385-ED26-4E75-922D-D4BEC7D16E28}" dt="2024-04-26T01:53:18.934" v="576"/>
          <pc:sldLayoutMkLst>
            <pc:docMk/>
            <pc:sldMasterMk cId="2967427117" sldId="2147483755"/>
            <pc:sldLayoutMk cId="1253848715" sldId="2147483737"/>
          </pc:sldLayoutMkLst>
        </pc:sldLayoutChg>
        <pc:sldLayoutChg chg="modSp setBg">
          <pc:chgData name="Shinenn K" userId="ec2293f8aad7a502" providerId="LiveId" clId="{956FB385-ED26-4E75-922D-D4BEC7D16E28}" dt="2024-04-26T01:53:24.827" v="578"/>
          <pc:sldLayoutMkLst>
            <pc:docMk/>
            <pc:sldMasterMk cId="2967427117" sldId="2147483755"/>
            <pc:sldLayoutMk cId="2671693112" sldId="2147483738"/>
          </pc:sldLayoutMkLst>
        </pc:sldLayoutChg>
        <pc:sldLayoutChg chg="modSp setBg">
          <pc:chgData name="Shinenn K" userId="ec2293f8aad7a502" providerId="LiveId" clId="{956FB385-ED26-4E75-922D-D4BEC7D16E28}" dt="2024-04-26T01:53:30.908" v="580"/>
          <pc:sldLayoutMkLst>
            <pc:docMk/>
            <pc:sldMasterMk cId="2967427117" sldId="2147483755"/>
            <pc:sldLayoutMk cId="1052558894" sldId="2147483739"/>
          </pc:sldLayoutMkLst>
        </pc:sldLayoutChg>
        <pc:sldLayoutChg chg="modSp setBg">
          <pc:chgData name="Shinenn K" userId="ec2293f8aad7a502" providerId="LiveId" clId="{956FB385-ED26-4E75-922D-D4BEC7D16E28}" dt="2024-04-26T01:53:47.333" v="584"/>
          <pc:sldLayoutMkLst>
            <pc:docMk/>
            <pc:sldMasterMk cId="2967427117" sldId="2147483755"/>
            <pc:sldLayoutMk cId="3815575766" sldId="2147483740"/>
          </pc:sldLayoutMkLst>
        </pc:sldLayoutChg>
        <pc:sldLayoutChg chg="modSp setBg">
          <pc:chgData name="Shinenn K" userId="ec2293f8aad7a502" providerId="LiveId" clId="{956FB385-ED26-4E75-922D-D4BEC7D16E28}" dt="2024-04-26T01:53:52.866" v="586"/>
          <pc:sldLayoutMkLst>
            <pc:docMk/>
            <pc:sldMasterMk cId="2967427117" sldId="2147483755"/>
            <pc:sldLayoutMk cId="1413408901" sldId="2147483741"/>
          </pc:sldLayoutMkLst>
        </pc:sldLayoutChg>
        <pc:sldLayoutChg chg="modSp setBg">
          <pc:chgData name="Shinenn K" userId="ec2293f8aad7a502" providerId="LiveId" clId="{956FB385-ED26-4E75-922D-D4BEC7D16E28}" dt="2024-04-26T01:53:58.758" v="588"/>
          <pc:sldLayoutMkLst>
            <pc:docMk/>
            <pc:sldMasterMk cId="2967427117" sldId="2147483755"/>
            <pc:sldLayoutMk cId="809728786" sldId="2147483742"/>
          </pc:sldLayoutMkLst>
        </pc:sldLayoutChg>
        <pc:sldLayoutChg chg="addSp delSp modSp del mod ord setBg">
          <pc:chgData name="Shinenn K" userId="ec2293f8aad7a502" providerId="LiveId" clId="{956FB385-ED26-4E75-922D-D4BEC7D16E28}" dt="2024-04-26T02:09:26.183" v="724" actId="2696"/>
          <pc:sldLayoutMkLst>
            <pc:docMk/>
            <pc:sldMasterMk cId="34949889" sldId="2147483709"/>
            <pc:sldLayoutMk cId="2266182517" sldId="2147483744"/>
          </pc:sldLayoutMkLst>
        </pc:sldLayoutChg>
        <pc:sldLayoutChg chg="addSp delSp modSp mod ord setBg">
          <pc:chgData name="Shinenn K" userId="ec2293f8aad7a502" providerId="LiveId" clId="{956FB385-ED26-4E75-922D-D4BEC7D16E28}" dt="2024-04-26T02:15:42.315" v="762" actId="14838"/>
          <pc:sldLayoutMkLst>
            <pc:docMk/>
            <pc:sldMasterMk cId="2501459327" sldId="2147483754"/>
            <pc:sldLayoutMk cId="2709246836" sldId="2147483747"/>
          </pc:sldLayoutMkLst>
        </pc:sldLayoutChg>
      </pc:sldMasterChg>
      <pc:sldMasterChg chg="new del mod addSldLayout delSldLayout">
        <pc:chgData name="Shinenn K" userId="ec2293f8aad7a502" providerId="LiveId" clId="{956FB385-ED26-4E75-922D-D4BEC7D16E28}" dt="2024-04-26T02:02:49.584" v="595" actId="6938"/>
        <pc:sldMasterMkLst>
          <pc:docMk/>
          <pc:sldMasterMk cId="2119421520" sldId="2147483743"/>
        </pc:sldMasterMkLst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2873705072" sldId="2147483744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4019013208" sldId="2147483745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2867677196" sldId="2147483746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3508989249" sldId="2147483747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3343177706" sldId="2147483748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2890141152" sldId="2147483749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8086933" sldId="2147483750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110842038" sldId="2147483751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3329437594" sldId="2147483752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1918608253" sldId="2147483753"/>
          </pc:sldLayoutMkLst>
        </pc:sldLayoutChg>
        <pc:sldLayoutChg chg="new del replId">
          <pc:chgData name="Shinenn K" userId="ec2293f8aad7a502" providerId="LiveId" clId="{956FB385-ED26-4E75-922D-D4BEC7D16E28}" dt="2024-04-26T02:02:49.584" v="595" actId="6938"/>
          <pc:sldLayoutMkLst>
            <pc:docMk/>
            <pc:sldMasterMk cId="2119421520" sldId="2147483743"/>
            <pc:sldLayoutMk cId="401772285" sldId="2147483754"/>
          </pc:sldLayoutMkLst>
        </pc:sldLayoutChg>
      </pc:sldMasterChg>
      <pc:sldMasterChg chg="new del mod addSldLayout delSldLayout sldLayoutOrd">
        <pc:chgData name="Shinenn K" userId="ec2293f8aad7a502" providerId="LiveId" clId="{956FB385-ED26-4E75-922D-D4BEC7D16E28}" dt="2024-04-26T02:03:10.964" v="608" actId="2696"/>
        <pc:sldMasterMkLst>
          <pc:docMk/>
          <pc:sldMasterMk cId="3888728260" sldId="2147483743"/>
        </pc:sldMasterMkLst>
        <pc:sldLayoutChg chg="new replId">
          <pc:chgData name="Shinenn K" userId="ec2293f8aad7a502" providerId="LiveId" clId="{956FB385-ED26-4E75-922D-D4BEC7D16E28}" dt="2024-04-26T02:02:56.585" v="596" actId="6938"/>
          <pc:sldLayoutMkLst>
            <pc:docMk/>
            <pc:sldMasterMk cId="34949889" sldId="2147483709"/>
            <pc:sldLayoutMk cId="2266182517" sldId="2147483744"/>
          </pc:sldLayoutMkLst>
        </pc:sldLayoutChg>
        <pc:sldLayoutChg chg="new del replId">
          <pc:chgData name="Shinenn K" userId="ec2293f8aad7a502" providerId="LiveId" clId="{956FB385-ED26-4E75-922D-D4BEC7D16E28}" dt="2024-04-26T02:03:10.901" v="598" actId="2696"/>
          <pc:sldLayoutMkLst>
            <pc:docMk/>
            <pc:sldMasterMk cId="3888728260" sldId="2147483743"/>
            <pc:sldLayoutMk cId="2453157667" sldId="2147483745"/>
          </pc:sldLayoutMkLst>
        </pc:sldLayoutChg>
        <pc:sldLayoutChg chg="new del replId">
          <pc:chgData name="Shinenn K" userId="ec2293f8aad7a502" providerId="LiveId" clId="{956FB385-ED26-4E75-922D-D4BEC7D16E28}" dt="2024-04-26T02:03:10.917" v="599" actId="2696"/>
          <pc:sldLayoutMkLst>
            <pc:docMk/>
            <pc:sldMasterMk cId="3888728260" sldId="2147483743"/>
            <pc:sldLayoutMk cId="3481978128" sldId="2147483746"/>
          </pc:sldLayoutMkLst>
        </pc:sldLayoutChg>
        <pc:sldLayoutChg chg="new del replId">
          <pc:chgData name="Shinenn K" userId="ec2293f8aad7a502" providerId="LiveId" clId="{956FB385-ED26-4E75-922D-D4BEC7D16E28}" dt="2024-04-26T02:03:10.917" v="600" actId="2696"/>
          <pc:sldLayoutMkLst>
            <pc:docMk/>
            <pc:sldMasterMk cId="3888728260" sldId="2147483743"/>
            <pc:sldLayoutMk cId="2940090327" sldId="2147483747"/>
          </pc:sldLayoutMkLst>
        </pc:sldLayoutChg>
        <pc:sldLayoutChg chg="new del replId">
          <pc:chgData name="Shinenn K" userId="ec2293f8aad7a502" providerId="LiveId" clId="{956FB385-ED26-4E75-922D-D4BEC7D16E28}" dt="2024-04-26T02:03:10.933" v="601" actId="2696"/>
          <pc:sldLayoutMkLst>
            <pc:docMk/>
            <pc:sldMasterMk cId="3888728260" sldId="2147483743"/>
            <pc:sldLayoutMk cId="476161710" sldId="2147483748"/>
          </pc:sldLayoutMkLst>
        </pc:sldLayoutChg>
        <pc:sldLayoutChg chg="new del replId">
          <pc:chgData name="Shinenn K" userId="ec2293f8aad7a502" providerId="LiveId" clId="{956FB385-ED26-4E75-922D-D4BEC7D16E28}" dt="2024-04-26T02:03:10.933" v="602" actId="2696"/>
          <pc:sldLayoutMkLst>
            <pc:docMk/>
            <pc:sldMasterMk cId="3888728260" sldId="2147483743"/>
            <pc:sldLayoutMk cId="3251031256" sldId="2147483749"/>
          </pc:sldLayoutMkLst>
        </pc:sldLayoutChg>
        <pc:sldLayoutChg chg="new del replId">
          <pc:chgData name="Shinenn K" userId="ec2293f8aad7a502" providerId="LiveId" clId="{956FB385-ED26-4E75-922D-D4BEC7D16E28}" dt="2024-04-26T02:03:10.933" v="603" actId="2696"/>
          <pc:sldLayoutMkLst>
            <pc:docMk/>
            <pc:sldMasterMk cId="3888728260" sldId="2147483743"/>
            <pc:sldLayoutMk cId="2302033138" sldId="2147483750"/>
          </pc:sldLayoutMkLst>
        </pc:sldLayoutChg>
        <pc:sldLayoutChg chg="new del replId">
          <pc:chgData name="Shinenn K" userId="ec2293f8aad7a502" providerId="LiveId" clId="{956FB385-ED26-4E75-922D-D4BEC7D16E28}" dt="2024-04-26T02:03:10.948" v="604" actId="2696"/>
          <pc:sldLayoutMkLst>
            <pc:docMk/>
            <pc:sldMasterMk cId="3888728260" sldId="2147483743"/>
            <pc:sldLayoutMk cId="2139965814" sldId="2147483751"/>
          </pc:sldLayoutMkLst>
        </pc:sldLayoutChg>
        <pc:sldLayoutChg chg="new del replId">
          <pc:chgData name="Shinenn K" userId="ec2293f8aad7a502" providerId="LiveId" clId="{956FB385-ED26-4E75-922D-D4BEC7D16E28}" dt="2024-04-26T02:03:10.948" v="605" actId="2696"/>
          <pc:sldLayoutMkLst>
            <pc:docMk/>
            <pc:sldMasterMk cId="3888728260" sldId="2147483743"/>
            <pc:sldLayoutMk cId="2081292728" sldId="2147483752"/>
          </pc:sldLayoutMkLst>
        </pc:sldLayoutChg>
        <pc:sldLayoutChg chg="new del replId">
          <pc:chgData name="Shinenn K" userId="ec2293f8aad7a502" providerId="LiveId" clId="{956FB385-ED26-4E75-922D-D4BEC7D16E28}" dt="2024-04-26T02:03:10.948" v="606" actId="2696"/>
          <pc:sldLayoutMkLst>
            <pc:docMk/>
            <pc:sldMasterMk cId="3888728260" sldId="2147483743"/>
            <pc:sldLayoutMk cId="2552014818" sldId="2147483753"/>
          </pc:sldLayoutMkLst>
        </pc:sldLayoutChg>
        <pc:sldLayoutChg chg="new del replId">
          <pc:chgData name="Shinenn K" userId="ec2293f8aad7a502" providerId="LiveId" clId="{956FB385-ED26-4E75-922D-D4BEC7D16E28}" dt="2024-04-26T02:03:10.964" v="607" actId="2696"/>
          <pc:sldLayoutMkLst>
            <pc:docMk/>
            <pc:sldMasterMk cId="3888728260" sldId="2147483743"/>
            <pc:sldLayoutMk cId="2842473245" sldId="2147483754"/>
          </pc:sldLayoutMkLst>
        </pc:sldLayoutChg>
      </pc:sldMasterChg>
      <pc:sldMasterChg chg="new del mod addSldLayout delSldLayout sldLayoutOrd">
        <pc:chgData name="Shinenn K" userId="ec2293f8aad7a502" providerId="LiveId" clId="{956FB385-ED26-4E75-922D-D4BEC7D16E28}" dt="2024-04-26T02:06:59.074" v="682" actId="2696"/>
        <pc:sldMasterMkLst>
          <pc:docMk/>
          <pc:sldMasterMk cId="859743969" sldId="2147483745"/>
        </pc:sldMasterMkLst>
        <pc:sldLayoutChg chg="new del replId">
          <pc:chgData name="Shinenn K" userId="ec2293f8aad7a502" providerId="LiveId" clId="{956FB385-ED26-4E75-922D-D4BEC7D16E28}" dt="2024-04-26T02:06:59.027" v="672" actId="2696"/>
          <pc:sldLayoutMkLst>
            <pc:docMk/>
            <pc:sldMasterMk cId="859743969" sldId="2147483745"/>
            <pc:sldLayoutMk cId="914202583" sldId="2147483746"/>
          </pc:sldLayoutMkLst>
        </pc:sldLayoutChg>
        <pc:sldLayoutChg chg="new replId">
          <pc:chgData name="Shinenn K" userId="ec2293f8aad7a502" providerId="LiveId" clId="{956FB385-ED26-4E75-922D-D4BEC7D16E28}" dt="2024-04-26T02:06:42.196" v="666" actId="6938"/>
          <pc:sldLayoutMkLst>
            <pc:docMk/>
            <pc:sldMasterMk cId="2501459327" sldId="2147483754"/>
            <pc:sldLayoutMk cId="2709246836" sldId="2147483747"/>
          </pc:sldLayoutMkLst>
        </pc:sldLayoutChg>
        <pc:sldLayoutChg chg="new del replId">
          <pc:chgData name="Shinenn K" userId="ec2293f8aad7a502" providerId="LiveId" clId="{956FB385-ED26-4E75-922D-D4BEC7D16E28}" dt="2024-04-26T02:06:59.027" v="673" actId="2696"/>
          <pc:sldLayoutMkLst>
            <pc:docMk/>
            <pc:sldMasterMk cId="859743969" sldId="2147483745"/>
            <pc:sldLayoutMk cId="1726506288" sldId="2147483748"/>
          </pc:sldLayoutMkLst>
        </pc:sldLayoutChg>
        <pc:sldLayoutChg chg="new del replId">
          <pc:chgData name="Shinenn K" userId="ec2293f8aad7a502" providerId="LiveId" clId="{956FB385-ED26-4E75-922D-D4BEC7D16E28}" dt="2024-04-26T02:06:59.027" v="674" actId="2696"/>
          <pc:sldLayoutMkLst>
            <pc:docMk/>
            <pc:sldMasterMk cId="859743969" sldId="2147483745"/>
            <pc:sldLayoutMk cId="523123563" sldId="2147483749"/>
          </pc:sldLayoutMkLst>
        </pc:sldLayoutChg>
        <pc:sldLayoutChg chg="new del replId">
          <pc:chgData name="Shinenn K" userId="ec2293f8aad7a502" providerId="LiveId" clId="{956FB385-ED26-4E75-922D-D4BEC7D16E28}" dt="2024-04-26T02:06:59.043" v="675" actId="2696"/>
          <pc:sldLayoutMkLst>
            <pc:docMk/>
            <pc:sldMasterMk cId="859743969" sldId="2147483745"/>
            <pc:sldLayoutMk cId="3439715218" sldId="2147483750"/>
          </pc:sldLayoutMkLst>
        </pc:sldLayoutChg>
        <pc:sldLayoutChg chg="new del replId">
          <pc:chgData name="Shinenn K" userId="ec2293f8aad7a502" providerId="LiveId" clId="{956FB385-ED26-4E75-922D-D4BEC7D16E28}" dt="2024-04-26T02:06:59.043" v="676" actId="2696"/>
          <pc:sldLayoutMkLst>
            <pc:docMk/>
            <pc:sldMasterMk cId="859743969" sldId="2147483745"/>
            <pc:sldLayoutMk cId="537071657" sldId="2147483751"/>
          </pc:sldLayoutMkLst>
        </pc:sldLayoutChg>
        <pc:sldLayoutChg chg="new del replId">
          <pc:chgData name="Shinenn K" userId="ec2293f8aad7a502" providerId="LiveId" clId="{956FB385-ED26-4E75-922D-D4BEC7D16E28}" dt="2024-04-26T02:06:59.043" v="677" actId="2696"/>
          <pc:sldLayoutMkLst>
            <pc:docMk/>
            <pc:sldMasterMk cId="859743969" sldId="2147483745"/>
            <pc:sldLayoutMk cId="2302698721" sldId="2147483752"/>
          </pc:sldLayoutMkLst>
        </pc:sldLayoutChg>
        <pc:sldLayoutChg chg="new del replId">
          <pc:chgData name="Shinenn K" userId="ec2293f8aad7a502" providerId="LiveId" clId="{956FB385-ED26-4E75-922D-D4BEC7D16E28}" dt="2024-04-26T02:06:59.059" v="678" actId="2696"/>
          <pc:sldLayoutMkLst>
            <pc:docMk/>
            <pc:sldMasterMk cId="859743969" sldId="2147483745"/>
            <pc:sldLayoutMk cId="3535999449" sldId="2147483753"/>
          </pc:sldLayoutMkLst>
        </pc:sldLayoutChg>
        <pc:sldLayoutChg chg="new del replId">
          <pc:chgData name="Shinenn K" userId="ec2293f8aad7a502" providerId="LiveId" clId="{956FB385-ED26-4E75-922D-D4BEC7D16E28}" dt="2024-04-26T02:06:59.059" v="679" actId="2696"/>
          <pc:sldLayoutMkLst>
            <pc:docMk/>
            <pc:sldMasterMk cId="859743969" sldId="2147483745"/>
            <pc:sldLayoutMk cId="573533755" sldId="2147483754"/>
          </pc:sldLayoutMkLst>
        </pc:sldLayoutChg>
        <pc:sldLayoutChg chg="new del replId">
          <pc:chgData name="Shinenn K" userId="ec2293f8aad7a502" providerId="LiveId" clId="{956FB385-ED26-4E75-922D-D4BEC7D16E28}" dt="2024-04-26T02:06:59.059" v="680" actId="2696"/>
          <pc:sldLayoutMkLst>
            <pc:docMk/>
            <pc:sldMasterMk cId="859743969" sldId="2147483745"/>
            <pc:sldLayoutMk cId="1314444954" sldId="2147483755"/>
          </pc:sldLayoutMkLst>
        </pc:sldLayoutChg>
        <pc:sldLayoutChg chg="new del replId">
          <pc:chgData name="Shinenn K" userId="ec2293f8aad7a502" providerId="LiveId" clId="{956FB385-ED26-4E75-922D-D4BEC7D16E28}" dt="2024-04-26T02:06:59.074" v="681" actId="2696"/>
          <pc:sldLayoutMkLst>
            <pc:docMk/>
            <pc:sldMasterMk cId="859743969" sldId="2147483745"/>
            <pc:sldLayoutMk cId="3789950149" sldId="2147483756"/>
          </pc:sldLayoutMkLst>
        </pc:sldLayoutChg>
      </pc:sldMasterChg>
    </pc:docChg>
  </pc:docChgLst>
  <pc:docChgLst>
    <pc:chgData name="Shinenn K" userId="ec2293f8aad7a502" providerId="LiveId" clId="{43ED64DB-5838-43DB-AACD-BF240C505B0B}"/>
    <pc:docChg chg="custSel addSld delSld modSld">
      <pc:chgData name="Shinenn K" userId="ec2293f8aad7a502" providerId="LiveId" clId="{43ED64DB-5838-43DB-AACD-BF240C505B0B}" dt="2024-04-24T08:32:27.183" v="6" actId="700"/>
      <pc:docMkLst>
        <pc:docMk/>
      </pc:docMkLst>
      <pc:sldChg chg="del">
        <pc:chgData name="Shinenn K" userId="ec2293f8aad7a502" providerId="LiveId" clId="{43ED64DB-5838-43DB-AACD-BF240C505B0B}" dt="2024-04-24T08:32:11.071" v="0" actId="47"/>
        <pc:sldMkLst>
          <pc:docMk/>
          <pc:sldMk cId="4280798194" sldId="261"/>
        </pc:sldMkLst>
      </pc:sldChg>
      <pc:sldChg chg="del">
        <pc:chgData name="Shinenn K" userId="ec2293f8aad7a502" providerId="LiveId" clId="{43ED64DB-5838-43DB-AACD-BF240C505B0B}" dt="2024-04-24T08:32:11.071" v="0" actId="47"/>
        <pc:sldMkLst>
          <pc:docMk/>
          <pc:sldMk cId="3910654535" sldId="262"/>
        </pc:sldMkLst>
      </pc:sldChg>
      <pc:sldChg chg="del">
        <pc:chgData name="Shinenn K" userId="ec2293f8aad7a502" providerId="LiveId" clId="{43ED64DB-5838-43DB-AACD-BF240C505B0B}" dt="2024-04-24T08:32:11.071" v="0" actId="47"/>
        <pc:sldMkLst>
          <pc:docMk/>
          <pc:sldMk cId="656543631" sldId="263"/>
        </pc:sldMkLst>
      </pc:sldChg>
      <pc:sldChg chg="del">
        <pc:chgData name="Shinenn K" userId="ec2293f8aad7a502" providerId="LiveId" clId="{43ED64DB-5838-43DB-AACD-BF240C505B0B}" dt="2024-04-24T08:32:11.071" v="0" actId="47"/>
        <pc:sldMkLst>
          <pc:docMk/>
          <pc:sldMk cId="2839330517" sldId="264"/>
        </pc:sldMkLst>
      </pc:sldChg>
      <pc:sldChg chg="addSp modSp new mod modClrScheme chgLayout">
        <pc:chgData name="Shinenn K" userId="ec2293f8aad7a502" providerId="LiveId" clId="{43ED64DB-5838-43DB-AACD-BF240C505B0B}" dt="2024-04-24T08:32:15.353" v="2" actId="700"/>
        <pc:sldMkLst>
          <pc:docMk/>
          <pc:sldMk cId="2546579051" sldId="283"/>
        </pc:sldMkLst>
      </pc:sldChg>
      <pc:sldChg chg="del">
        <pc:chgData name="Shinenn K" userId="ec2293f8aad7a502" providerId="LiveId" clId="{43ED64DB-5838-43DB-AACD-BF240C505B0B}" dt="2024-04-24T08:32:11.071" v="0" actId="47"/>
        <pc:sldMkLst>
          <pc:docMk/>
          <pc:sldMk cId="3870983569" sldId="283"/>
        </pc:sldMkLst>
      </pc:sldChg>
      <pc:sldChg chg="addSp delSp modSp new mod modClrScheme chgLayout">
        <pc:chgData name="Shinenn K" userId="ec2293f8aad7a502" providerId="LiveId" clId="{43ED64DB-5838-43DB-AACD-BF240C505B0B}" dt="2024-04-24T08:32:20.198" v="4" actId="700"/>
        <pc:sldMkLst>
          <pc:docMk/>
          <pc:sldMk cId="94779311" sldId="284"/>
        </pc:sldMkLst>
      </pc:sldChg>
      <pc:sldChg chg="del">
        <pc:chgData name="Shinenn K" userId="ec2293f8aad7a502" providerId="LiveId" clId="{43ED64DB-5838-43DB-AACD-BF240C505B0B}" dt="2024-04-24T08:32:11.071" v="0" actId="47"/>
        <pc:sldMkLst>
          <pc:docMk/>
          <pc:sldMk cId="1899479174" sldId="284"/>
        </pc:sldMkLst>
      </pc:sldChg>
      <pc:sldChg chg="addSp delSp modSp new mod modClrScheme chgLayout">
        <pc:chgData name="Shinenn K" userId="ec2293f8aad7a502" providerId="LiveId" clId="{43ED64DB-5838-43DB-AACD-BF240C505B0B}" dt="2024-04-24T08:32:27.183" v="6" actId="700"/>
        <pc:sldMkLst>
          <pc:docMk/>
          <pc:sldMk cId="819609456" sldId="285"/>
        </pc:sldMkLst>
      </pc:sldChg>
      <pc:sldChg chg="del">
        <pc:chgData name="Shinenn K" userId="ec2293f8aad7a502" providerId="LiveId" clId="{43ED64DB-5838-43DB-AACD-BF240C505B0B}" dt="2024-04-24T08:32:11.071" v="0" actId="47"/>
        <pc:sldMkLst>
          <pc:docMk/>
          <pc:sldMk cId="2403856424" sldId="285"/>
        </pc:sldMkLst>
      </pc:sldChg>
      <pc:sldChg chg="del">
        <pc:chgData name="Shinenn K" userId="ec2293f8aad7a502" providerId="LiveId" clId="{43ED64DB-5838-43DB-AACD-BF240C505B0B}" dt="2024-04-24T08:32:11.071" v="0" actId="47"/>
        <pc:sldMkLst>
          <pc:docMk/>
          <pc:sldMk cId="1860975910" sldId="286"/>
        </pc:sldMkLst>
      </pc:sldChg>
      <pc:sldChg chg="del">
        <pc:chgData name="Shinenn K" userId="ec2293f8aad7a502" providerId="LiveId" clId="{43ED64DB-5838-43DB-AACD-BF240C505B0B}" dt="2024-04-24T08:32:11.071" v="0" actId="47"/>
        <pc:sldMkLst>
          <pc:docMk/>
          <pc:sldMk cId="1070164497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01D59-1F45-4E8C-BD12-904AA71F1B5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94F78-DBA4-4963-8C91-13D362571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33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4F78-DBA4-4963-8C91-13D362571B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7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4F78-DBA4-4963-8C91-13D362571B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72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4F78-DBA4-4963-8C91-13D362571BAC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6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694F78-DBA4-4963-8C91-13D362571BAC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19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09645C-B084-D804-6FE1-092673027252}"/>
              </a:ext>
            </a:extLst>
          </p:cNvPr>
          <p:cNvSpPr/>
          <p:nvPr userDrawn="1"/>
        </p:nvSpPr>
        <p:spPr>
          <a:xfrm>
            <a:off x="1117600" y="6604000"/>
            <a:ext cx="1041400" cy="254000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12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F09645C-B084-D804-6FE1-092673027252}"/>
              </a:ext>
            </a:extLst>
          </p:cNvPr>
          <p:cNvSpPr/>
          <p:nvPr userDrawn="1"/>
        </p:nvSpPr>
        <p:spPr>
          <a:xfrm>
            <a:off x="1117600" y="6604000"/>
            <a:ext cx="1041400" cy="254000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43249DC-235A-C355-2015-0C7694A215D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35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诗歌名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BC07-48C8-4FFB-1AD9-84FAC6478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32" y="136187"/>
            <a:ext cx="11955294" cy="6614809"/>
          </a:xfrm>
        </p:spPr>
        <p:txBody>
          <a:bodyPr>
            <a:noAutofit/>
          </a:bodyPr>
          <a:lstStyle>
            <a:lvl1pPr algn="ctr">
              <a:defRPr sz="16600">
                <a:solidFill>
                  <a:srgbClr val="FFC000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r>
              <a:rPr lang="zh-CN" altLang="en-US" dirty="0"/>
              <a:t>诗歌名称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3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歌词_返回目录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钢琴简笔画 钢琴简笔画儿童画 - 水彩迷">
            <a:extLst>
              <a:ext uri="{FF2B5EF4-FFF2-40B4-BE49-F238E27FC236}">
                <a16:creationId xmlns:a16="http://schemas.microsoft.com/office/drawing/2014/main" id="{7F6ECEF4-8804-E8D3-80A5-369E33EE70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93060" y="5636298"/>
            <a:ext cx="1898940" cy="12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4035A1-92B1-F685-D7C6-48E7F2FEA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75" b="58219" l="32977" r="62133">
                        <a14:backgroundMark x1="45579" y1="43197" x2="45579" y2="43197"/>
                        <a14:backgroundMark x1="46023" y1="42713" x2="46023" y2="42713"/>
                        <a14:backgroundMark x1="46023" y1="42713" x2="46023" y2="42713"/>
                        <a14:backgroundMark x1="46023" y1="42713" x2="46023" y2="42713"/>
                        <a14:backgroundMark x1="46104" y1="28139" x2="46104" y2="28139"/>
                        <a14:backgroundMark x1="45620" y1="26887" x2="45620" y2="26887"/>
                        <a14:backgroundMark x1="45862" y1="26403" x2="45862" y2="26403"/>
                        <a14:backgroundMark x1="37707" y1="35406" x2="37707" y2="35406"/>
                        <a14:backgroundMark x1="38191" y1="35042" x2="38191" y2="35042"/>
                        <a14:backgroundMark x1="37949" y1="36132" x2="37949" y2="36132"/>
                        <a14:backgroundMark x1="46104" y1="40452" x2="46104" y2="40452"/>
                        <a14:backgroundMark x1="46104" y1="39564" x2="45983" y2="56318"/>
                        <a14:backgroundMark x1="39080" y1="38111" x2="45055" y2="38353"/>
                        <a14:backgroundMark x1="46306" y1="25676" x2="46225" y2="28987"/>
                        <a14:backgroundMark x1="53694" y1="38837" x2="54380" y2="37344"/>
                        <a14:backgroundMark x1="47356" y1="23092" x2="47356" y2="2309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33" t="12945" r="34223" b="36750"/>
          <a:stretch/>
        </p:blipFill>
        <p:spPr>
          <a:xfrm>
            <a:off x="-95367" y="-82368"/>
            <a:ext cx="755766" cy="972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DF9C8-BB22-EFD5-A585-9CF9E580DD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0" y="166765"/>
            <a:ext cx="3023485" cy="6332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02F44E-5940-9FAD-437A-F3E57729C558}"/>
              </a:ext>
            </a:extLst>
          </p:cNvPr>
          <p:cNvCxnSpPr/>
          <p:nvPr userDrawn="1"/>
        </p:nvCxnSpPr>
        <p:spPr>
          <a:xfrm>
            <a:off x="10487229" y="169831"/>
            <a:ext cx="131121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55E612-6809-B5A7-B246-F972FC0D9E9B}"/>
              </a:ext>
            </a:extLst>
          </p:cNvPr>
          <p:cNvCxnSpPr>
            <a:cxnSpLocks/>
          </p:cNvCxnSpPr>
          <p:nvPr userDrawn="1"/>
        </p:nvCxnSpPr>
        <p:spPr>
          <a:xfrm>
            <a:off x="11798443" y="169831"/>
            <a:ext cx="0" cy="468524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F481A2E-2093-FC5A-7F84-F57496DDBAF1}"/>
              </a:ext>
            </a:extLst>
          </p:cNvPr>
          <p:cNvSpPr/>
          <p:nvPr userDrawn="1"/>
        </p:nvSpPr>
        <p:spPr>
          <a:xfrm>
            <a:off x="11727947" y="638355"/>
            <a:ext cx="140992" cy="10574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1ACB23-243B-4C37-614A-EE67F8D13BF4}"/>
              </a:ext>
            </a:extLst>
          </p:cNvPr>
          <p:cNvCxnSpPr>
            <a:cxnSpLocks/>
          </p:cNvCxnSpPr>
          <p:nvPr userDrawn="1"/>
        </p:nvCxnSpPr>
        <p:spPr>
          <a:xfrm>
            <a:off x="660401" y="6531778"/>
            <a:ext cx="961967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F8777B8-940B-B80D-567E-42369C88B520}"/>
              </a:ext>
            </a:extLst>
          </p:cNvPr>
          <p:cNvSpPr txBox="1"/>
          <p:nvPr userDrawn="1"/>
        </p:nvSpPr>
        <p:spPr>
          <a:xfrm rot="20113183">
            <a:off x="11157092" y="6307090"/>
            <a:ext cx="1004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返回目录</a:t>
            </a:r>
          </a:p>
        </p:txBody>
      </p:sp>
      <p:sp>
        <p:nvSpPr>
          <p:cNvPr id="6" name="矩形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E173A3D-3EE5-1753-4668-2D63D56D50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CBE76-322D-BDE4-D6DB-D19424567D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400" y="169831"/>
            <a:ext cx="9826828" cy="6518335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歌词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4F596-C6F4-FB69-F132-5EF1F9D5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4714" y="267193"/>
            <a:ext cx="896244" cy="5066798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站酷文艺体" panose="02000603000000000000" pitchFamily="2" charset="-122"/>
                <a:ea typeface="站酷文艺体" panose="02000603000000000000" pitchFamily="2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dirty="0"/>
              <a:t>歌名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歌词_下一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钢琴简笔画 钢琴简笔画儿童画 - 水彩迷">
            <a:extLst>
              <a:ext uri="{FF2B5EF4-FFF2-40B4-BE49-F238E27FC236}">
                <a16:creationId xmlns:a16="http://schemas.microsoft.com/office/drawing/2014/main" id="{7F6ECEF4-8804-E8D3-80A5-369E33EE70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293060" y="5636298"/>
            <a:ext cx="1898940" cy="12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4035A1-92B1-F685-D7C6-48E7F2FEA3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75" b="58219" l="32977" r="62133">
                        <a14:backgroundMark x1="45579" y1="43197" x2="45579" y2="43197"/>
                        <a14:backgroundMark x1="46023" y1="42713" x2="46023" y2="42713"/>
                        <a14:backgroundMark x1="46023" y1="42713" x2="46023" y2="42713"/>
                        <a14:backgroundMark x1="46023" y1="42713" x2="46023" y2="42713"/>
                        <a14:backgroundMark x1="46104" y1="28139" x2="46104" y2="28139"/>
                        <a14:backgroundMark x1="45620" y1="26887" x2="45620" y2="26887"/>
                        <a14:backgroundMark x1="45862" y1="26403" x2="45862" y2="26403"/>
                        <a14:backgroundMark x1="37707" y1="35406" x2="37707" y2="35406"/>
                        <a14:backgroundMark x1="38191" y1="35042" x2="38191" y2="35042"/>
                        <a14:backgroundMark x1="37949" y1="36132" x2="37949" y2="36132"/>
                        <a14:backgroundMark x1="46104" y1="40452" x2="46104" y2="40452"/>
                        <a14:backgroundMark x1="46104" y1="39564" x2="45983" y2="56318"/>
                        <a14:backgroundMark x1="39080" y1="38111" x2="45055" y2="38353"/>
                        <a14:backgroundMark x1="46306" y1="25676" x2="46225" y2="28987"/>
                        <a14:backgroundMark x1="53694" y1="38837" x2="54380" y2="37344"/>
                        <a14:backgroundMark x1="47356" y1="23092" x2="47356" y2="2309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33" t="12945" r="34223" b="36750"/>
          <a:stretch/>
        </p:blipFill>
        <p:spPr>
          <a:xfrm>
            <a:off x="-95367" y="-82368"/>
            <a:ext cx="755766" cy="972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DF9C8-BB22-EFD5-A585-9CF9E580DD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5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0" y="166765"/>
            <a:ext cx="3023485" cy="6332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02F44E-5940-9FAD-437A-F3E57729C558}"/>
              </a:ext>
            </a:extLst>
          </p:cNvPr>
          <p:cNvCxnSpPr/>
          <p:nvPr userDrawn="1"/>
        </p:nvCxnSpPr>
        <p:spPr>
          <a:xfrm>
            <a:off x="10487229" y="169831"/>
            <a:ext cx="131121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55E612-6809-B5A7-B246-F972FC0D9E9B}"/>
              </a:ext>
            </a:extLst>
          </p:cNvPr>
          <p:cNvCxnSpPr>
            <a:cxnSpLocks/>
          </p:cNvCxnSpPr>
          <p:nvPr userDrawn="1"/>
        </p:nvCxnSpPr>
        <p:spPr>
          <a:xfrm>
            <a:off x="11798443" y="169831"/>
            <a:ext cx="0" cy="468524"/>
          </a:xfrm>
          <a:prstGeom prst="line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6F481A2E-2093-FC5A-7F84-F57496DDBAF1}"/>
              </a:ext>
            </a:extLst>
          </p:cNvPr>
          <p:cNvSpPr/>
          <p:nvPr userDrawn="1"/>
        </p:nvSpPr>
        <p:spPr>
          <a:xfrm>
            <a:off x="11727947" y="638355"/>
            <a:ext cx="140992" cy="10574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1ACB23-243B-4C37-614A-EE67F8D13BF4}"/>
              </a:ext>
            </a:extLst>
          </p:cNvPr>
          <p:cNvCxnSpPr>
            <a:cxnSpLocks/>
          </p:cNvCxnSpPr>
          <p:nvPr userDrawn="1"/>
        </p:nvCxnSpPr>
        <p:spPr>
          <a:xfrm>
            <a:off x="660401" y="6531778"/>
            <a:ext cx="9619672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F8777B8-940B-B80D-567E-42369C88B520}"/>
              </a:ext>
            </a:extLst>
          </p:cNvPr>
          <p:cNvSpPr txBox="1"/>
          <p:nvPr userDrawn="1"/>
        </p:nvSpPr>
        <p:spPr>
          <a:xfrm rot="20113183">
            <a:off x="11157092" y="6307090"/>
            <a:ext cx="1004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返回目录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CBE76-322D-BDE4-D6DB-D19424567D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400" y="169831"/>
            <a:ext cx="9826828" cy="6518335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歌词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4F596-C6F4-FB69-F132-5EF1F9D5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4714" y="267193"/>
            <a:ext cx="896244" cy="5066798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站酷文艺体" panose="02000603000000000000" pitchFamily="2" charset="-122"/>
                <a:ea typeface="站酷文艺体" panose="02000603000000000000" pitchFamily="2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dirty="0"/>
              <a:t>歌名</a:t>
            </a:r>
            <a:endParaRPr lang="en-US" dirty="0"/>
          </a:p>
        </p:txBody>
      </p:sp>
      <p:sp>
        <p:nvSpPr>
          <p:cNvPr id="4" name="矩形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BAB8FF-B5B4-C89D-EF77-CCC271AB34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712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默认模板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56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96" r:id="rId2"/>
    <p:sldLayoutId id="2147483797" r:id="rId3"/>
    <p:sldLayoutId id="2147483798" r:id="rId4"/>
    <p:sldLayoutId id="2147483799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阿里巴巴普惠体" panose="00020600040101010101" pitchFamily="18" charset="-122"/>
          <a:ea typeface="阿里巴巴普惠体" panose="00020600040101010101" pitchFamily="18" charset="-122"/>
          <a:cs typeface="阿里巴巴普惠体" panose="00020600040101010101" pitchFamily="18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slide" Target="slide15.xml"/><Relationship Id="rId39" Type="http://schemas.openxmlformats.org/officeDocument/2006/relationships/slide" Target="slide198.xml"/><Relationship Id="rId21" Type="http://schemas.openxmlformats.org/officeDocument/2006/relationships/image" Target="../media/image24.png"/><Relationship Id="rId34" Type="http://schemas.openxmlformats.org/officeDocument/2006/relationships/slide" Target="slide138.xml"/><Relationship Id="rId42" Type="http://schemas.openxmlformats.org/officeDocument/2006/relationships/slide" Target="slide279.xml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9" Type="http://schemas.openxmlformats.org/officeDocument/2006/relationships/slide" Target="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slide" Target="slide95.xml"/><Relationship Id="rId37" Type="http://schemas.openxmlformats.org/officeDocument/2006/relationships/slide" Target="slide156.xml"/><Relationship Id="rId40" Type="http://schemas.openxmlformats.org/officeDocument/2006/relationships/slide" Target="slide221.xml"/><Relationship Id="rId45" Type="http://schemas.openxmlformats.org/officeDocument/2006/relationships/slide" Target="slide368.xml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slide" Target="slide47.xml"/><Relationship Id="rId36" Type="http://schemas.openxmlformats.org/officeDocument/2006/relationships/slide" Target="slide151.xml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slide" Target="slide80.xml"/><Relationship Id="rId44" Type="http://schemas.openxmlformats.org/officeDocument/2006/relationships/slide" Target="slide355.xm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slide" Target="slide34.xml"/><Relationship Id="rId30" Type="http://schemas.openxmlformats.org/officeDocument/2006/relationships/slide" Target="slide73.xml"/><Relationship Id="rId35" Type="http://schemas.openxmlformats.org/officeDocument/2006/relationships/slide" Target="slide141.xml"/><Relationship Id="rId43" Type="http://schemas.openxmlformats.org/officeDocument/2006/relationships/slide" Target="slide290.xml"/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slide" Target="slide2.xml"/><Relationship Id="rId33" Type="http://schemas.openxmlformats.org/officeDocument/2006/relationships/slide" Target="slide110.xml"/><Relationship Id="rId38" Type="http://schemas.openxmlformats.org/officeDocument/2006/relationships/slide" Target="slide189.xml"/><Relationship Id="rId46" Type="http://schemas.openxmlformats.org/officeDocument/2006/relationships/slide" Target="slide441.xml"/><Relationship Id="rId20" Type="http://schemas.openxmlformats.org/officeDocument/2006/relationships/image" Target="../media/image23.png"/><Relationship Id="rId41" Type="http://schemas.openxmlformats.org/officeDocument/2006/relationships/slide" Target="slide24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JPG"/><Relationship Id="rId18" Type="http://schemas.openxmlformats.org/officeDocument/2006/relationships/slide" Target="slide125.xml"/><Relationship Id="rId26" Type="http://schemas.openxmlformats.org/officeDocument/2006/relationships/image" Target="../media/image86.JPG"/><Relationship Id="rId21" Type="http://schemas.openxmlformats.org/officeDocument/2006/relationships/slide" Target="slide127.xml"/><Relationship Id="rId34" Type="http://schemas.openxmlformats.org/officeDocument/2006/relationships/image" Target="../media/image88.JPG"/><Relationship Id="rId7" Type="http://schemas.openxmlformats.org/officeDocument/2006/relationships/image" Target="../media/image79.JPG"/><Relationship Id="rId12" Type="http://schemas.openxmlformats.org/officeDocument/2006/relationships/slide" Target="slide119.xml"/><Relationship Id="rId17" Type="http://schemas.openxmlformats.org/officeDocument/2006/relationships/image" Target="../media/image83.JPG"/><Relationship Id="rId25" Type="http://schemas.openxmlformats.org/officeDocument/2006/relationships/image" Target="../media/image85.JPG"/><Relationship Id="rId33" Type="http://schemas.openxmlformats.org/officeDocument/2006/relationships/slide" Target="slide135.xml"/><Relationship Id="rId2" Type="http://schemas.openxmlformats.org/officeDocument/2006/relationships/image" Target="../media/image78.JPG"/><Relationship Id="rId16" Type="http://schemas.openxmlformats.org/officeDocument/2006/relationships/image" Target="../media/image82.JPG"/><Relationship Id="rId20" Type="http://schemas.openxmlformats.org/officeDocument/2006/relationships/image" Target="../media/image84.JPG"/><Relationship Id="rId29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4.xml"/><Relationship Id="rId11" Type="http://schemas.openxmlformats.org/officeDocument/2006/relationships/image" Target="../media/image81.JPG"/><Relationship Id="rId24" Type="http://schemas.openxmlformats.org/officeDocument/2006/relationships/slide" Target="slide129.xml"/><Relationship Id="rId32" Type="http://schemas.openxmlformats.org/officeDocument/2006/relationships/image" Target="../media/image88.JPG"/><Relationship Id="rId37" Type="http://schemas.openxmlformats.org/officeDocument/2006/relationships/image" Target="../media/image89.JPG"/><Relationship Id="rId5" Type="http://schemas.openxmlformats.org/officeDocument/2006/relationships/image" Target="../media/image79.JPG"/><Relationship Id="rId15" Type="http://schemas.openxmlformats.org/officeDocument/2006/relationships/slide" Target="slide123.xml"/><Relationship Id="rId23" Type="http://schemas.openxmlformats.org/officeDocument/2006/relationships/image" Target="../media/image85.JPG"/><Relationship Id="rId28" Type="http://schemas.openxmlformats.org/officeDocument/2006/relationships/image" Target="../media/image86.JPG"/><Relationship Id="rId36" Type="http://schemas.openxmlformats.org/officeDocument/2006/relationships/slide" Target="slide137.xml"/><Relationship Id="rId10" Type="http://schemas.openxmlformats.org/officeDocument/2006/relationships/image" Target="../media/image80.JPG"/><Relationship Id="rId19" Type="http://schemas.openxmlformats.org/officeDocument/2006/relationships/image" Target="../media/image83.JPG"/><Relationship Id="rId31" Type="http://schemas.openxmlformats.org/officeDocument/2006/relationships/image" Target="../media/image87.JPG"/><Relationship Id="rId4" Type="http://schemas.openxmlformats.org/officeDocument/2006/relationships/image" Target="../media/image78.JPG"/><Relationship Id="rId9" Type="http://schemas.openxmlformats.org/officeDocument/2006/relationships/slide" Target="slide117.xml"/><Relationship Id="rId14" Type="http://schemas.openxmlformats.org/officeDocument/2006/relationships/image" Target="../media/image82.JPG"/><Relationship Id="rId22" Type="http://schemas.openxmlformats.org/officeDocument/2006/relationships/image" Target="../media/image84.JPG"/><Relationship Id="rId27" Type="http://schemas.openxmlformats.org/officeDocument/2006/relationships/slide" Target="slide131.xml"/><Relationship Id="rId30" Type="http://schemas.openxmlformats.org/officeDocument/2006/relationships/slide" Target="slide133.xml"/><Relationship Id="rId35" Type="http://schemas.openxmlformats.org/officeDocument/2006/relationships/image" Target="../media/image89.JPG"/><Relationship Id="rId8" Type="http://schemas.openxmlformats.org/officeDocument/2006/relationships/image" Target="../media/image80.JPG"/><Relationship Id="rId3" Type="http://schemas.openxmlformats.org/officeDocument/2006/relationships/slide" Target="slide1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140.xm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13" Type="http://schemas.openxmlformats.org/officeDocument/2006/relationships/image" Target="../media/image94.JPG"/><Relationship Id="rId3" Type="http://schemas.openxmlformats.org/officeDocument/2006/relationships/slide" Target="slide143.xml"/><Relationship Id="rId7" Type="http://schemas.openxmlformats.org/officeDocument/2006/relationships/image" Target="../media/image92.JPG"/><Relationship Id="rId12" Type="http://schemas.openxmlformats.org/officeDocument/2006/relationships/slide" Target="slide149.xm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45.xml"/><Relationship Id="rId11" Type="http://schemas.openxmlformats.org/officeDocument/2006/relationships/image" Target="../media/image94.JPG"/><Relationship Id="rId5" Type="http://schemas.openxmlformats.org/officeDocument/2006/relationships/image" Target="../media/image92.JPG"/><Relationship Id="rId10" Type="http://schemas.openxmlformats.org/officeDocument/2006/relationships/image" Target="../media/image93.JPG"/><Relationship Id="rId4" Type="http://schemas.openxmlformats.org/officeDocument/2006/relationships/image" Target="../media/image91.JPG"/><Relationship Id="rId9" Type="http://schemas.openxmlformats.org/officeDocument/2006/relationships/slide" Target="slide14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39.JPG"/><Relationship Id="rId18" Type="http://schemas.openxmlformats.org/officeDocument/2006/relationships/image" Target="../media/image42.jpg"/><Relationship Id="rId3" Type="http://schemas.openxmlformats.org/officeDocument/2006/relationships/image" Target="../media/image34.JPG"/><Relationship Id="rId7" Type="http://schemas.openxmlformats.org/officeDocument/2006/relationships/image" Target="../media/image36.JPG"/><Relationship Id="rId12" Type="http://schemas.openxmlformats.org/officeDocument/2006/relationships/image" Target="../media/image39.JPG"/><Relationship Id="rId17" Type="http://schemas.openxmlformats.org/officeDocument/2006/relationships/image" Target="../media/image41.jpg"/><Relationship Id="rId2" Type="http://schemas.openxmlformats.org/officeDocument/2006/relationships/image" Target="../media/image34.JPG"/><Relationship Id="rId16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38.JPG"/><Relationship Id="rId5" Type="http://schemas.openxmlformats.org/officeDocument/2006/relationships/image" Target="../media/image35.JPG"/><Relationship Id="rId15" Type="http://schemas.openxmlformats.org/officeDocument/2006/relationships/image" Target="../media/image40.JPG"/><Relationship Id="rId10" Type="http://schemas.openxmlformats.org/officeDocument/2006/relationships/image" Target="../media/image38.JPG"/><Relationship Id="rId19" Type="http://schemas.openxmlformats.org/officeDocument/2006/relationships/image" Target="../media/image42.jpg"/><Relationship Id="rId4" Type="http://schemas.openxmlformats.org/officeDocument/2006/relationships/image" Target="../media/image35.JPG"/><Relationship Id="rId9" Type="http://schemas.openxmlformats.org/officeDocument/2006/relationships/image" Target="../media/image37.JPG"/><Relationship Id="rId14" Type="http://schemas.openxmlformats.org/officeDocument/2006/relationships/image" Target="../media/image40.JP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6.jp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JPG"/><Relationship Id="rId18" Type="http://schemas.openxmlformats.org/officeDocument/2006/relationships/slide" Target="slide168.xml"/><Relationship Id="rId26" Type="http://schemas.openxmlformats.org/officeDocument/2006/relationships/image" Target="../media/image106.JPG"/><Relationship Id="rId39" Type="http://schemas.openxmlformats.org/officeDocument/2006/relationships/image" Target="../media/image112.jpg"/><Relationship Id="rId21" Type="http://schemas.openxmlformats.org/officeDocument/2006/relationships/image" Target="../media/image103.JPG"/><Relationship Id="rId34" Type="http://schemas.openxmlformats.org/officeDocument/2006/relationships/image" Target="../media/image110.JPG"/><Relationship Id="rId7" Type="http://schemas.openxmlformats.org/officeDocument/2006/relationships/image" Target="../media/image98.JPG"/><Relationship Id="rId12" Type="http://schemas.openxmlformats.org/officeDocument/2006/relationships/slide" Target="slide164.xml"/><Relationship Id="rId17" Type="http://schemas.openxmlformats.org/officeDocument/2006/relationships/image" Target="../media/image102.JPG"/><Relationship Id="rId25" Type="http://schemas.openxmlformats.org/officeDocument/2006/relationships/image" Target="../media/image105.JPG"/><Relationship Id="rId33" Type="http://schemas.openxmlformats.org/officeDocument/2006/relationships/image" Target="../media/image109.JPG"/><Relationship Id="rId38" Type="http://schemas.openxmlformats.org/officeDocument/2006/relationships/image" Target="../media/image112.jpg"/><Relationship Id="rId2" Type="http://schemas.openxmlformats.org/officeDocument/2006/relationships/image" Target="../media/image97.JPG"/><Relationship Id="rId16" Type="http://schemas.openxmlformats.org/officeDocument/2006/relationships/image" Target="../media/image101.JPG"/><Relationship Id="rId20" Type="http://schemas.openxmlformats.org/officeDocument/2006/relationships/image" Target="../media/image103.JPG"/><Relationship Id="rId29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60.xml"/><Relationship Id="rId11" Type="http://schemas.openxmlformats.org/officeDocument/2006/relationships/image" Target="../media/image100.JPG"/><Relationship Id="rId24" Type="http://schemas.openxmlformats.org/officeDocument/2006/relationships/image" Target="../media/image105.JPG"/><Relationship Id="rId32" Type="http://schemas.openxmlformats.org/officeDocument/2006/relationships/image" Target="../media/image109.JPG"/><Relationship Id="rId37" Type="http://schemas.openxmlformats.org/officeDocument/2006/relationships/image" Target="../media/image111.jpg"/><Relationship Id="rId5" Type="http://schemas.openxmlformats.org/officeDocument/2006/relationships/image" Target="../media/image98.JPG"/><Relationship Id="rId15" Type="http://schemas.openxmlformats.org/officeDocument/2006/relationships/slide" Target="slide166.xml"/><Relationship Id="rId23" Type="http://schemas.openxmlformats.org/officeDocument/2006/relationships/image" Target="../media/image104.JPG"/><Relationship Id="rId28" Type="http://schemas.openxmlformats.org/officeDocument/2006/relationships/image" Target="../media/image107.JPG"/><Relationship Id="rId36" Type="http://schemas.openxmlformats.org/officeDocument/2006/relationships/image" Target="../media/image111.jpg"/><Relationship Id="rId10" Type="http://schemas.openxmlformats.org/officeDocument/2006/relationships/image" Target="../media/image99.JPG"/><Relationship Id="rId19" Type="http://schemas.openxmlformats.org/officeDocument/2006/relationships/image" Target="../media/image102.JPG"/><Relationship Id="rId31" Type="http://schemas.openxmlformats.org/officeDocument/2006/relationships/image" Target="../media/image108.JPG"/><Relationship Id="rId4" Type="http://schemas.openxmlformats.org/officeDocument/2006/relationships/image" Target="../media/image97.JPG"/><Relationship Id="rId9" Type="http://schemas.openxmlformats.org/officeDocument/2006/relationships/slide" Target="slide162.xml"/><Relationship Id="rId14" Type="http://schemas.openxmlformats.org/officeDocument/2006/relationships/image" Target="../media/image101.JPG"/><Relationship Id="rId22" Type="http://schemas.openxmlformats.org/officeDocument/2006/relationships/image" Target="../media/image104.JPG"/><Relationship Id="rId27" Type="http://schemas.openxmlformats.org/officeDocument/2006/relationships/image" Target="../media/image106.JPG"/><Relationship Id="rId30" Type="http://schemas.openxmlformats.org/officeDocument/2006/relationships/image" Target="../media/image108.JPG"/><Relationship Id="rId35" Type="http://schemas.openxmlformats.org/officeDocument/2006/relationships/image" Target="../media/image110.JPG"/><Relationship Id="rId8" Type="http://schemas.openxmlformats.org/officeDocument/2006/relationships/image" Target="../media/image99.JPG"/><Relationship Id="rId3" Type="http://schemas.openxmlformats.org/officeDocument/2006/relationships/slide" Target="slide15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13" Type="http://schemas.openxmlformats.org/officeDocument/2006/relationships/image" Target="../media/image116.JPG"/><Relationship Id="rId3" Type="http://schemas.openxmlformats.org/officeDocument/2006/relationships/slide" Target="slide191.xml"/><Relationship Id="rId7" Type="http://schemas.openxmlformats.org/officeDocument/2006/relationships/image" Target="../media/image114.JPG"/><Relationship Id="rId12" Type="http://schemas.openxmlformats.org/officeDocument/2006/relationships/slide" Target="slide197.xm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93.xml"/><Relationship Id="rId11" Type="http://schemas.openxmlformats.org/officeDocument/2006/relationships/image" Target="../media/image116.JPG"/><Relationship Id="rId5" Type="http://schemas.openxmlformats.org/officeDocument/2006/relationships/image" Target="../media/image114.JPG"/><Relationship Id="rId10" Type="http://schemas.openxmlformats.org/officeDocument/2006/relationships/image" Target="../media/image115.JPG"/><Relationship Id="rId4" Type="http://schemas.openxmlformats.org/officeDocument/2006/relationships/image" Target="../media/image113.JPG"/><Relationship Id="rId9" Type="http://schemas.openxmlformats.org/officeDocument/2006/relationships/slide" Target="slide19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13" Type="http://schemas.openxmlformats.org/officeDocument/2006/relationships/image" Target="../media/image122.JPG"/><Relationship Id="rId18" Type="http://schemas.openxmlformats.org/officeDocument/2006/relationships/image" Target="../media/image125.JPG"/><Relationship Id="rId3" Type="http://schemas.openxmlformats.org/officeDocument/2006/relationships/image" Target="../media/image117.JPG"/><Relationship Id="rId21" Type="http://schemas.openxmlformats.org/officeDocument/2006/relationships/image" Target="../media/image126.JPG"/><Relationship Id="rId7" Type="http://schemas.openxmlformats.org/officeDocument/2006/relationships/image" Target="../media/image119.JPG"/><Relationship Id="rId12" Type="http://schemas.openxmlformats.org/officeDocument/2006/relationships/image" Target="../media/image122.JPG"/><Relationship Id="rId17" Type="http://schemas.openxmlformats.org/officeDocument/2006/relationships/image" Target="../media/image124.JPG"/><Relationship Id="rId2" Type="http://schemas.openxmlformats.org/officeDocument/2006/relationships/image" Target="../media/image117.JPG"/><Relationship Id="rId16" Type="http://schemas.openxmlformats.org/officeDocument/2006/relationships/image" Target="../media/image124.JPG"/><Relationship Id="rId20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G"/><Relationship Id="rId11" Type="http://schemas.openxmlformats.org/officeDocument/2006/relationships/image" Target="../media/image121.JPG"/><Relationship Id="rId5" Type="http://schemas.openxmlformats.org/officeDocument/2006/relationships/image" Target="../media/image118.JPG"/><Relationship Id="rId15" Type="http://schemas.openxmlformats.org/officeDocument/2006/relationships/image" Target="../media/image123.JPG"/><Relationship Id="rId23" Type="http://schemas.openxmlformats.org/officeDocument/2006/relationships/image" Target="../media/image127.jpg"/><Relationship Id="rId10" Type="http://schemas.openxmlformats.org/officeDocument/2006/relationships/image" Target="../media/image121.JPG"/><Relationship Id="rId19" Type="http://schemas.openxmlformats.org/officeDocument/2006/relationships/image" Target="../media/image125.JPG"/><Relationship Id="rId4" Type="http://schemas.openxmlformats.org/officeDocument/2006/relationships/image" Target="../media/image118.JPG"/><Relationship Id="rId9" Type="http://schemas.openxmlformats.org/officeDocument/2006/relationships/image" Target="../media/image120.JPG"/><Relationship Id="rId14" Type="http://schemas.openxmlformats.org/officeDocument/2006/relationships/image" Target="../media/image123.JPG"/><Relationship Id="rId22" Type="http://schemas.openxmlformats.org/officeDocument/2006/relationships/image" Target="../media/image127.jp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0.JP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2.JPG"/><Relationship Id="rId5" Type="http://schemas.openxmlformats.org/officeDocument/2006/relationships/image" Target="../media/image29.JPG"/><Relationship Id="rId10" Type="http://schemas.openxmlformats.org/officeDocument/2006/relationships/image" Target="../media/image31.JPG"/><Relationship Id="rId4" Type="http://schemas.openxmlformats.org/officeDocument/2006/relationships/image" Target="../media/image28.JPG"/><Relationship Id="rId9" Type="http://schemas.openxmlformats.org/officeDocument/2006/relationships/image" Target="../media/image31.JPG"/><Relationship Id="rId14" Type="http://schemas.openxmlformats.org/officeDocument/2006/relationships/image" Target="../media/image3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G"/><Relationship Id="rId13" Type="http://schemas.openxmlformats.org/officeDocument/2006/relationships/image" Target="../media/image133.JPG"/><Relationship Id="rId18" Type="http://schemas.openxmlformats.org/officeDocument/2006/relationships/image" Target="../media/image136.jpg"/><Relationship Id="rId3" Type="http://schemas.openxmlformats.org/officeDocument/2006/relationships/image" Target="../media/image128.JPG"/><Relationship Id="rId7" Type="http://schemas.openxmlformats.org/officeDocument/2006/relationships/image" Target="../media/image130.JPG"/><Relationship Id="rId12" Type="http://schemas.openxmlformats.org/officeDocument/2006/relationships/image" Target="../media/image133.JPG"/><Relationship Id="rId17" Type="http://schemas.openxmlformats.org/officeDocument/2006/relationships/image" Target="../media/image135.jpg"/><Relationship Id="rId2" Type="http://schemas.openxmlformats.org/officeDocument/2006/relationships/image" Target="../media/image128.JPG"/><Relationship Id="rId16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G"/><Relationship Id="rId11" Type="http://schemas.openxmlformats.org/officeDocument/2006/relationships/image" Target="../media/image132.JPG"/><Relationship Id="rId5" Type="http://schemas.openxmlformats.org/officeDocument/2006/relationships/image" Target="../media/image129.JPG"/><Relationship Id="rId15" Type="http://schemas.openxmlformats.org/officeDocument/2006/relationships/image" Target="../media/image134.jpg"/><Relationship Id="rId10" Type="http://schemas.openxmlformats.org/officeDocument/2006/relationships/image" Target="../media/image132.JPG"/><Relationship Id="rId19" Type="http://schemas.openxmlformats.org/officeDocument/2006/relationships/image" Target="../media/image136.jpg"/><Relationship Id="rId4" Type="http://schemas.openxmlformats.org/officeDocument/2006/relationships/image" Target="../media/image129.JPG"/><Relationship Id="rId9" Type="http://schemas.openxmlformats.org/officeDocument/2006/relationships/image" Target="../media/image131.JPG"/><Relationship Id="rId14" Type="http://schemas.openxmlformats.org/officeDocument/2006/relationships/image" Target="../media/image134.jpg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.JPG"/><Relationship Id="rId18" Type="http://schemas.openxmlformats.org/officeDocument/2006/relationships/image" Target="../media/image144.JPG"/><Relationship Id="rId26" Type="http://schemas.openxmlformats.org/officeDocument/2006/relationships/image" Target="../media/image148.jpg"/><Relationship Id="rId39" Type="http://schemas.openxmlformats.org/officeDocument/2006/relationships/image" Target="../media/image154.jpg"/><Relationship Id="rId21" Type="http://schemas.openxmlformats.org/officeDocument/2006/relationships/image" Target="../media/image145.JPG"/><Relationship Id="rId34" Type="http://schemas.openxmlformats.org/officeDocument/2006/relationships/image" Target="../media/image152.jpg"/><Relationship Id="rId7" Type="http://schemas.openxmlformats.org/officeDocument/2006/relationships/image" Target="../media/image138.JPG"/><Relationship Id="rId12" Type="http://schemas.openxmlformats.org/officeDocument/2006/relationships/image" Target="../media/image141.JPG"/><Relationship Id="rId17" Type="http://schemas.openxmlformats.org/officeDocument/2006/relationships/image" Target="../media/image143.JPG"/><Relationship Id="rId25" Type="http://schemas.openxmlformats.org/officeDocument/2006/relationships/image" Target="../media/image147.JPG"/><Relationship Id="rId33" Type="http://schemas.openxmlformats.org/officeDocument/2006/relationships/image" Target="../media/image151.jpg"/><Relationship Id="rId38" Type="http://schemas.openxmlformats.org/officeDocument/2006/relationships/image" Target="../media/image154.jpg"/><Relationship Id="rId2" Type="http://schemas.openxmlformats.org/officeDocument/2006/relationships/image" Target="../media/image137.JPG"/><Relationship Id="rId16" Type="http://schemas.openxmlformats.org/officeDocument/2006/relationships/image" Target="../media/image143.JPG"/><Relationship Id="rId20" Type="http://schemas.openxmlformats.org/officeDocument/2006/relationships/image" Target="../media/image145.JPG"/><Relationship Id="rId29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45.xml"/><Relationship Id="rId11" Type="http://schemas.openxmlformats.org/officeDocument/2006/relationships/image" Target="../media/image140.JPG"/><Relationship Id="rId24" Type="http://schemas.openxmlformats.org/officeDocument/2006/relationships/image" Target="../media/image147.JPG"/><Relationship Id="rId32" Type="http://schemas.openxmlformats.org/officeDocument/2006/relationships/image" Target="../media/image151.jpg"/><Relationship Id="rId37" Type="http://schemas.openxmlformats.org/officeDocument/2006/relationships/image" Target="../media/image153.jpg"/><Relationship Id="rId5" Type="http://schemas.openxmlformats.org/officeDocument/2006/relationships/image" Target="../media/image138.JPG"/><Relationship Id="rId15" Type="http://schemas.openxmlformats.org/officeDocument/2006/relationships/image" Target="../media/image142.JPG"/><Relationship Id="rId23" Type="http://schemas.openxmlformats.org/officeDocument/2006/relationships/image" Target="../media/image146.JPG"/><Relationship Id="rId28" Type="http://schemas.openxmlformats.org/officeDocument/2006/relationships/image" Target="../media/image149.jpg"/><Relationship Id="rId36" Type="http://schemas.openxmlformats.org/officeDocument/2006/relationships/image" Target="../media/image153.jpg"/><Relationship Id="rId10" Type="http://schemas.openxmlformats.org/officeDocument/2006/relationships/image" Target="../media/image140.JPG"/><Relationship Id="rId19" Type="http://schemas.openxmlformats.org/officeDocument/2006/relationships/image" Target="../media/image144.JPG"/><Relationship Id="rId31" Type="http://schemas.openxmlformats.org/officeDocument/2006/relationships/image" Target="../media/image150.jpg"/><Relationship Id="rId4" Type="http://schemas.openxmlformats.org/officeDocument/2006/relationships/image" Target="../media/image137.JPG"/><Relationship Id="rId9" Type="http://schemas.openxmlformats.org/officeDocument/2006/relationships/image" Target="../media/image139.JPG"/><Relationship Id="rId14" Type="http://schemas.openxmlformats.org/officeDocument/2006/relationships/image" Target="../media/image142.JPG"/><Relationship Id="rId22" Type="http://schemas.openxmlformats.org/officeDocument/2006/relationships/image" Target="../media/image146.JPG"/><Relationship Id="rId27" Type="http://schemas.openxmlformats.org/officeDocument/2006/relationships/image" Target="../media/image148.jpg"/><Relationship Id="rId30" Type="http://schemas.openxmlformats.org/officeDocument/2006/relationships/image" Target="../media/image150.jpg"/><Relationship Id="rId35" Type="http://schemas.openxmlformats.org/officeDocument/2006/relationships/image" Target="../media/image152.jpg"/><Relationship Id="rId8" Type="http://schemas.openxmlformats.org/officeDocument/2006/relationships/image" Target="../media/image139.JPG"/><Relationship Id="rId3" Type="http://schemas.openxmlformats.org/officeDocument/2006/relationships/slide" Target="slide243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G"/><Relationship Id="rId13" Type="http://schemas.openxmlformats.org/officeDocument/2006/relationships/image" Target="../media/image158.JPG"/><Relationship Id="rId3" Type="http://schemas.openxmlformats.org/officeDocument/2006/relationships/slide" Target="slide281.xml"/><Relationship Id="rId7" Type="http://schemas.openxmlformats.org/officeDocument/2006/relationships/image" Target="../media/image156.JPG"/><Relationship Id="rId12" Type="http://schemas.openxmlformats.org/officeDocument/2006/relationships/slide" Target="slide287.xml"/><Relationship Id="rId2" Type="http://schemas.openxmlformats.org/officeDocument/2006/relationships/image" Target="../media/image155.JPG"/><Relationship Id="rId16" Type="http://schemas.openxmlformats.org/officeDocument/2006/relationships/image" Target="../media/image15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83.xml"/><Relationship Id="rId11" Type="http://schemas.openxmlformats.org/officeDocument/2006/relationships/image" Target="../media/image158.JPG"/><Relationship Id="rId5" Type="http://schemas.openxmlformats.org/officeDocument/2006/relationships/image" Target="../media/image156.JPG"/><Relationship Id="rId15" Type="http://schemas.openxmlformats.org/officeDocument/2006/relationships/slide" Target="slide289.xml"/><Relationship Id="rId10" Type="http://schemas.openxmlformats.org/officeDocument/2006/relationships/image" Target="../media/image157.JPG"/><Relationship Id="rId4" Type="http://schemas.openxmlformats.org/officeDocument/2006/relationships/image" Target="../media/image155.JPG"/><Relationship Id="rId9" Type="http://schemas.openxmlformats.org/officeDocument/2006/relationships/slide" Target="slide285.xml"/><Relationship Id="rId14" Type="http://schemas.openxmlformats.org/officeDocument/2006/relationships/image" Target="../media/image15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5.JPG"/><Relationship Id="rId18" Type="http://schemas.openxmlformats.org/officeDocument/2006/relationships/image" Target="../media/image168.JPG"/><Relationship Id="rId26" Type="http://schemas.openxmlformats.org/officeDocument/2006/relationships/image" Target="../media/image172.JPG"/><Relationship Id="rId39" Type="http://schemas.openxmlformats.org/officeDocument/2006/relationships/image" Target="../media/image178.JPG"/><Relationship Id="rId21" Type="http://schemas.openxmlformats.org/officeDocument/2006/relationships/image" Target="../media/image169.JPG"/><Relationship Id="rId34" Type="http://schemas.openxmlformats.org/officeDocument/2006/relationships/image" Target="../media/image176.JPG"/><Relationship Id="rId42" Type="http://schemas.openxmlformats.org/officeDocument/2006/relationships/image" Target="../media/image180.JPG"/><Relationship Id="rId47" Type="http://schemas.openxmlformats.org/officeDocument/2006/relationships/image" Target="../media/image182.JPG"/><Relationship Id="rId50" Type="http://schemas.openxmlformats.org/officeDocument/2006/relationships/image" Target="../media/image184.JPG"/><Relationship Id="rId55" Type="http://schemas.openxmlformats.org/officeDocument/2006/relationships/image" Target="../media/image186.jpg"/><Relationship Id="rId63" Type="http://schemas.openxmlformats.org/officeDocument/2006/relationships/image" Target="../media/image190.jpg"/><Relationship Id="rId7" Type="http://schemas.openxmlformats.org/officeDocument/2006/relationships/image" Target="../media/image162.JPG"/><Relationship Id="rId2" Type="http://schemas.openxmlformats.org/officeDocument/2006/relationships/image" Target="../media/image160.JPG"/><Relationship Id="rId16" Type="http://schemas.openxmlformats.org/officeDocument/2006/relationships/image" Target="../media/image167.JPG"/><Relationship Id="rId29" Type="http://schemas.openxmlformats.org/officeDocument/2006/relationships/image" Target="../media/image173.JPG"/><Relationship Id="rId11" Type="http://schemas.openxmlformats.org/officeDocument/2006/relationships/image" Target="../media/image164.JPG"/><Relationship Id="rId24" Type="http://schemas.openxmlformats.org/officeDocument/2006/relationships/image" Target="../media/image171.JPG"/><Relationship Id="rId32" Type="http://schemas.openxmlformats.org/officeDocument/2006/relationships/image" Target="../media/image175.JPG"/><Relationship Id="rId37" Type="http://schemas.openxmlformats.org/officeDocument/2006/relationships/image" Target="../media/image177.JPG"/><Relationship Id="rId40" Type="http://schemas.openxmlformats.org/officeDocument/2006/relationships/image" Target="../media/image179.JPG"/><Relationship Id="rId45" Type="http://schemas.openxmlformats.org/officeDocument/2006/relationships/image" Target="../media/image181.JPG"/><Relationship Id="rId53" Type="http://schemas.openxmlformats.org/officeDocument/2006/relationships/image" Target="../media/image185.jpg"/><Relationship Id="rId58" Type="http://schemas.openxmlformats.org/officeDocument/2006/relationships/image" Target="../media/image188.jpg"/><Relationship Id="rId5" Type="http://schemas.openxmlformats.org/officeDocument/2006/relationships/image" Target="../media/image161.JPG"/><Relationship Id="rId61" Type="http://schemas.openxmlformats.org/officeDocument/2006/relationships/image" Target="../media/image189.jpg"/><Relationship Id="rId19" Type="http://schemas.openxmlformats.org/officeDocument/2006/relationships/image" Target="../media/image168.JPG"/><Relationship Id="rId14" Type="http://schemas.openxmlformats.org/officeDocument/2006/relationships/image" Target="../media/image166.JPG"/><Relationship Id="rId22" Type="http://schemas.openxmlformats.org/officeDocument/2006/relationships/image" Target="../media/image170.JPG"/><Relationship Id="rId27" Type="http://schemas.openxmlformats.org/officeDocument/2006/relationships/image" Target="../media/image172.JPG"/><Relationship Id="rId30" Type="http://schemas.openxmlformats.org/officeDocument/2006/relationships/image" Target="../media/image174.JPG"/><Relationship Id="rId35" Type="http://schemas.openxmlformats.org/officeDocument/2006/relationships/image" Target="../media/image176.JPG"/><Relationship Id="rId43" Type="http://schemas.openxmlformats.org/officeDocument/2006/relationships/image" Target="../media/image180.JPG"/><Relationship Id="rId48" Type="http://schemas.openxmlformats.org/officeDocument/2006/relationships/image" Target="../media/image183.JPG"/><Relationship Id="rId56" Type="http://schemas.openxmlformats.org/officeDocument/2006/relationships/image" Target="../media/image187.jpg"/><Relationship Id="rId8" Type="http://schemas.openxmlformats.org/officeDocument/2006/relationships/image" Target="../media/image163.JPG"/><Relationship Id="rId51" Type="http://schemas.openxmlformats.org/officeDocument/2006/relationships/image" Target="../media/image184.JPG"/><Relationship Id="rId3" Type="http://schemas.openxmlformats.org/officeDocument/2006/relationships/image" Target="../media/image160.JPG"/><Relationship Id="rId12" Type="http://schemas.openxmlformats.org/officeDocument/2006/relationships/image" Target="../media/image165.JPG"/><Relationship Id="rId17" Type="http://schemas.openxmlformats.org/officeDocument/2006/relationships/image" Target="../media/image167.JPG"/><Relationship Id="rId25" Type="http://schemas.openxmlformats.org/officeDocument/2006/relationships/image" Target="../media/image171.JPG"/><Relationship Id="rId33" Type="http://schemas.openxmlformats.org/officeDocument/2006/relationships/image" Target="../media/image175.JPG"/><Relationship Id="rId38" Type="http://schemas.openxmlformats.org/officeDocument/2006/relationships/image" Target="../media/image178.JPG"/><Relationship Id="rId46" Type="http://schemas.openxmlformats.org/officeDocument/2006/relationships/image" Target="../media/image182.JPG"/><Relationship Id="rId59" Type="http://schemas.openxmlformats.org/officeDocument/2006/relationships/image" Target="../media/image188.jpg"/><Relationship Id="rId20" Type="http://schemas.openxmlformats.org/officeDocument/2006/relationships/image" Target="../media/image169.JPG"/><Relationship Id="rId41" Type="http://schemas.openxmlformats.org/officeDocument/2006/relationships/image" Target="../media/image179.JPG"/><Relationship Id="rId54" Type="http://schemas.openxmlformats.org/officeDocument/2006/relationships/image" Target="../media/image186.jpg"/><Relationship Id="rId62" Type="http://schemas.openxmlformats.org/officeDocument/2006/relationships/image" Target="../media/image1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G"/><Relationship Id="rId15" Type="http://schemas.openxmlformats.org/officeDocument/2006/relationships/image" Target="../media/image166.JPG"/><Relationship Id="rId23" Type="http://schemas.openxmlformats.org/officeDocument/2006/relationships/image" Target="../media/image170.JPG"/><Relationship Id="rId28" Type="http://schemas.openxmlformats.org/officeDocument/2006/relationships/image" Target="../media/image173.JPG"/><Relationship Id="rId36" Type="http://schemas.openxmlformats.org/officeDocument/2006/relationships/image" Target="../media/image177.JPG"/><Relationship Id="rId49" Type="http://schemas.openxmlformats.org/officeDocument/2006/relationships/image" Target="../media/image183.JPG"/><Relationship Id="rId57" Type="http://schemas.openxmlformats.org/officeDocument/2006/relationships/image" Target="../media/image187.jpg"/><Relationship Id="rId10" Type="http://schemas.openxmlformats.org/officeDocument/2006/relationships/image" Target="../media/image164.JPG"/><Relationship Id="rId31" Type="http://schemas.openxmlformats.org/officeDocument/2006/relationships/image" Target="../media/image174.JPG"/><Relationship Id="rId44" Type="http://schemas.openxmlformats.org/officeDocument/2006/relationships/image" Target="../media/image181.JPG"/><Relationship Id="rId52" Type="http://schemas.openxmlformats.org/officeDocument/2006/relationships/image" Target="../media/image185.jpg"/><Relationship Id="rId60" Type="http://schemas.openxmlformats.org/officeDocument/2006/relationships/image" Target="../media/image189.jpg"/><Relationship Id="rId4" Type="http://schemas.openxmlformats.org/officeDocument/2006/relationships/image" Target="../media/image161.JPG"/><Relationship Id="rId9" Type="http://schemas.openxmlformats.org/officeDocument/2006/relationships/image" Target="../media/image163.JPG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5.JP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7.JPG"/><Relationship Id="rId5" Type="http://schemas.openxmlformats.org/officeDocument/2006/relationships/image" Target="../media/image44.JPG"/><Relationship Id="rId10" Type="http://schemas.openxmlformats.org/officeDocument/2006/relationships/image" Target="../media/image46.JPG"/><Relationship Id="rId4" Type="http://schemas.openxmlformats.org/officeDocument/2006/relationships/image" Target="../media/image43.JPG"/><Relationship Id="rId9" Type="http://schemas.openxmlformats.org/officeDocument/2006/relationships/image" Target="../media/image46.JPG"/><Relationship Id="rId14" Type="http://schemas.openxmlformats.org/officeDocument/2006/relationships/image" Target="../media/image48.jpg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G"/><Relationship Id="rId13" Type="http://schemas.openxmlformats.org/officeDocument/2006/relationships/image" Target="../media/image196.jpg"/><Relationship Id="rId3" Type="http://schemas.openxmlformats.org/officeDocument/2006/relationships/image" Target="../media/image191.JPG"/><Relationship Id="rId7" Type="http://schemas.openxmlformats.org/officeDocument/2006/relationships/image" Target="../media/image193.JPG"/><Relationship Id="rId12" Type="http://schemas.openxmlformats.org/officeDocument/2006/relationships/image" Target="../media/image196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G"/><Relationship Id="rId11" Type="http://schemas.openxmlformats.org/officeDocument/2006/relationships/image" Target="../media/image195.JPG"/><Relationship Id="rId5" Type="http://schemas.openxmlformats.org/officeDocument/2006/relationships/image" Target="../media/image192.JPG"/><Relationship Id="rId10" Type="http://schemas.openxmlformats.org/officeDocument/2006/relationships/image" Target="../media/image195.JPG"/><Relationship Id="rId4" Type="http://schemas.openxmlformats.org/officeDocument/2006/relationships/image" Target="../media/image192.JPG"/><Relationship Id="rId9" Type="http://schemas.openxmlformats.org/officeDocument/2006/relationships/image" Target="../media/image194.JPG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9.JPG"/><Relationship Id="rId21" Type="http://schemas.openxmlformats.org/officeDocument/2006/relationships/image" Target="../media/image206.JPG"/><Relationship Id="rId42" Type="http://schemas.openxmlformats.org/officeDocument/2006/relationships/image" Target="../media/image217.JPG"/><Relationship Id="rId47" Type="http://schemas.openxmlformats.org/officeDocument/2006/relationships/image" Target="../media/image219.JPG"/><Relationship Id="rId63" Type="http://schemas.openxmlformats.org/officeDocument/2006/relationships/image" Target="../media/image227.jpg"/><Relationship Id="rId68" Type="http://schemas.openxmlformats.org/officeDocument/2006/relationships/image" Target="../media/image230.jpg"/><Relationship Id="rId2" Type="http://schemas.openxmlformats.org/officeDocument/2006/relationships/image" Target="../media/image197.JPG"/><Relationship Id="rId16" Type="http://schemas.openxmlformats.org/officeDocument/2006/relationships/image" Target="../media/image204.JPG"/><Relationship Id="rId29" Type="http://schemas.openxmlformats.org/officeDocument/2006/relationships/image" Target="../media/image210.JPG"/><Relationship Id="rId11" Type="http://schemas.openxmlformats.org/officeDocument/2006/relationships/image" Target="../media/image201.JPG"/><Relationship Id="rId24" Type="http://schemas.openxmlformats.org/officeDocument/2006/relationships/image" Target="../media/image208.JPG"/><Relationship Id="rId32" Type="http://schemas.openxmlformats.org/officeDocument/2006/relationships/image" Target="../media/image212.JPG"/><Relationship Id="rId37" Type="http://schemas.openxmlformats.org/officeDocument/2006/relationships/image" Target="../media/image214.JPG"/><Relationship Id="rId40" Type="http://schemas.openxmlformats.org/officeDocument/2006/relationships/image" Target="../media/image216.JPG"/><Relationship Id="rId45" Type="http://schemas.openxmlformats.org/officeDocument/2006/relationships/image" Target="../media/image218.JPG"/><Relationship Id="rId53" Type="http://schemas.openxmlformats.org/officeDocument/2006/relationships/image" Target="../media/image222.jpg"/><Relationship Id="rId58" Type="http://schemas.openxmlformats.org/officeDocument/2006/relationships/image" Target="../media/image225.jpg"/><Relationship Id="rId66" Type="http://schemas.openxmlformats.org/officeDocument/2006/relationships/image" Target="../media/image229.jpg"/><Relationship Id="rId5" Type="http://schemas.openxmlformats.org/officeDocument/2006/relationships/image" Target="../media/image198.JPG"/><Relationship Id="rId61" Type="http://schemas.openxmlformats.org/officeDocument/2006/relationships/image" Target="../media/image226.jpg"/><Relationship Id="rId19" Type="http://schemas.openxmlformats.org/officeDocument/2006/relationships/image" Target="../media/image205.JPG"/><Relationship Id="rId14" Type="http://schemas.openxmlformats.org/officeDocument/2006/relationships/image" Target="../media/image203.JPG"/><Relationship Id="rId22" Type="http://schemas.openxmlformats.org/officeDocument/2006/relationships/image" Target="../media/image207.JPG"/><Relationship Id="rId27" Type="http://schemas.openxmlformats.org/officeDocument/2006/relationships/image" Target="../media/image209.JPG"/><Relationship Id="rId30" Type="http://schemas.openxmlformats.org/officeDocument/2006/relationships/image" Target="../media/image211.JPG"/><Relationship Id="rId35" Type="http://schemas.openxmlformats.org/officeDocument/2006/relationships/image" Target="../media/image213.JPG"/><Relationship Id="rId43" Type="http://schemas.openxmlformats.org/officeDocument/2006/relationships/image" Target="../media/image217.JPG"/><Relationship Id="rId48" Type="http://schemas.openxmlformats.org/officeDocument/2006/relationships/image" Target="../media/image220.JPG"/><Relationship Id="rId56" Type="http://schemas.openxmlformats.org/officeDocument/2006/relationships/image" Target="../media/image224.jpg"/><Relationship Id="rId64" Type="http://schemas.openxmlformats.org/officeDocument/2006/relationships/image" Target="../media/image228.jpg"/><Relationship Id="rId69" Type="http://schemas.openxmlformats.org/officeDocument/2006/relationships/image" Target="../media/image230.jpg"/><Relationship Id="rId8" Type="http://schemas.openxmlformats.org/officeDocument/2006/relationships/image" Target="../media/image200.JPG"/><Relationship Id="rId51" Type="http://schemas.openxmlformats.org/officeDocument/2006/relationships/image" Target="../media/image221.JPG"/><Relationship Id="rId72" Type="http://schemas.openxmlformats.org/officeDocument/2006/relationships/image" Target="../media/image232.jpg"/><Relationship Id="rId3" Type="http://schemas.openxmlformats.org/officeDocument/2006/relationships/image" Target="../media/image197.JPG"/><Relationship Id="rId12" Type="http://schemas.openxmlformats.org/officeDocument/2006/relationships/image" Target="../media/image202.JPG"/><Relationship Id="rId17" Type="http://schemas.openxmlformats.org/officeDocument/2006/relationships/image" Target="../media/image204.JPG"/><Relationship Id="rId25" Type="http://schemas.openxmlformats.org/officeDocument/2006/relationships/image" Target="../media/image208.JPG"/><Relationship Id="rId33" Type="http://schemas.openxmlformats.org/officeDocument/2006/relationships/image" Target="../media/image212.JPG"/><Relationship Id="rId38" Type="http://schemas.openxmlformats.org/officeDocument/2006/relationships/image" Target="../media/image215.JPG"/><Relationship Id="rId46" Type="http://schemas.openxmlformats.org/officeDocument/2006/relationships/image" Target="../media/image219.JPG"/><Relationship Id="rId59" Type="http://schemas.openxmlformats.org/officeDocument/2006/relationships/image" Target="../media/image225.jpg"/><Relationship Id="rId67" Type="http://schemas.openxmlformats.org/officeDocument/2006/relationships/image" Target="../media/image229.jpg"/><Relationship Id="rId20" Type="http://schemas.openxmlformats.org/officeDocument/2006/relationships/image" Target="../media/image206.JPG"/><Relationship Id="rId41" Type="http://schemas.openxmlformats.org/officeDocument/2006/relationships/image" Target="../media/image216.JPG"/><Relationship Id="rId54" Type="http://schemas.openxmlformats.org/officeDocument/2006/relationships/image" Target="../media/image223.jpg"/><Relationship Id="rId62" Type="http://schemas.openxmlformats.org/officeDocument/2006/relationships/image" Target="../media/image227.jpg"/><Relationship Id="rId70" Type="http://schemas.openxmlformats.org/officeDocument/2006/relationships/image" Target="../media/image2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G"/><Relationship Id="rId15" Type="http://schemas.openxmlformats.org/officeDocument/2006/relationships/image" Target="../media/image203.JPG"/><Relationship Id="rId23" Type="http://schemas.openxmlformats.org/officeDocument/2006/relationships/image" Target="../media/image207.JPG"/><Relationship Id="rId28" Type="http://schemas.openxmlformats.org/officeDocument/2006/relationships/image" Target="../media/image210.JPG"/><Relationship Id="rId36" Type="http://schemas.openxmlformats.org/officeDocument/2006/relationships/image" Target="../media/image214.JPG"/><Relationship Id="rId49" Type="http://schemas.openxmlformats.org/officeDocument/2006/relationships/image" Target="../media/image220.JPG"/><Relationship Id="rId57" Type="http://schemas.openxmlformats.org/officeDocument/2006/relationships/image" Target="../media/image224.jpg"/><Relationship Id="rId10" Type="http://schemas.openxmlformats.org/officeDocument/2006/relationships/image" Target="../media/image201.JPG"/><Relationship Id="rId31" Type="http://schemas.openxmlformats.org/officeDocument/2006/relationships/image" Target="../media/image211.JPG"/><Relationship Id="rId44" Type="http://schemas.openxmlformats.org/officeDocument/2006/relationships/image" Target="../media/image218.JPG"/><Relationship Id="rId52" Type="http://schemas.openxmlformats.org/officeDocument/2006/relationships/image" Target="../media/image222.jpg"/><Relationship Id="rId60" Type="http://schemas.openxmlformats.org/officeDocument/2006/relationships/image" Target="../media/image226.jpg"/><Relationship Id="rId65" Type="http://schemas.openxmlformats.org/officeDocument/2006/relationships/image" Target="../media/image228.jpg"/><Relationship Id="rId73" Type="http://schemas.openxmlformats.org/officeDocument/2006/relationships/image" Target="../media/image232.jpg"/><Relationship Id="rId4" Type="http://schemas.openxmlformats.org/officeDocument/2006/relationships/image" Target="../media/image198.JPG"/><Relationship Id="rId9" Type="http://schemas.openxmlformats.org/officeDocument/2006/relationships/image" Target="../media/image200.JPG"/><Relationship Id="rId13" Type="http://schemas.openxmlformats.org/officeDocument/2006/relationships/image" Target="../media/image202.JPG"/><Relationship Id="rId18" Type="http://schemas.openxmlformats.org/officeDocument/2006/relationships/image" Target="../media/image205.JPG"/><Relationship Id="rId39" Type="http://schemas.openxmlformats.org/officeDocument/2006/relationships/image" Target="../media/image215.JPG"/><Relationship Id="rId34" Type="http://schemas.openxmlformats.org/officeDocument/2006/relationships/image" Target="../media/image213.JPG"/><Relationship Id="rId50" Type="http://schemas.openxmlformats.org/officeDocument/2006/relationships/image" Target="../media/image221.JPG"/><Relationship Id="rId55" Type="http://schemas.openxmlformats.org/officeDocument/2006/relationships/image" Target="../media/image223.jpg"/><Relationship Id="rId7" Type="http://schemas.openxmlformats.org/officeDocument/2006/relationships/image" Target="../media/image199.JPG"/><Relationship Id="rId71" Type="http://schemas.openxmlformats.org/officeDocument/2006/relationships/image" Target="../media/image231.jpg"/></Relationships>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5.JPG"/><Relationship Id="rId21" Type="http://schemas.openxmlformats.org/officeDocument/2006/relationships/image" Target="../media/image242.JPG"/><Relationship Id="rId42" Type="http://schemas.openxmlformats.org/officeDocument/2006/relationships/image" Target="../media/image253.JPG"/><Relationship Id="rId47" Type="http://schemas.openxmlformats.org/officeDocument/2006/relationships/image" Target="../media/image255.JPG"/><Relationship Id="rId63" Type="http://schemas.openxmlformats.org/officeDocument/2006/relationships/image" Target="../media/image263.jpg"/><Relationship Id="rId68" Type="http://schemas.openxmlformats.org/officeDocument/2006/relationships/image" Target="../media/image266.jpg"/><Relationship Id="rId16" Type="http://schemas.openxmlformats.org/officeDocument/2006/relationships/image" Target="../media/image240.JPG"/><Relationship Id="rId11" Type="http://schemas.openxmlformats.org/officeDocument/2006/relationships/image" Target="../media/image237.JPG"/><Relationship Id="rId32" Type="http://schemas.openxmlformats.org/officeDocument/2006/relationships/image" Target="../media/image248.JPG"/><Relationship Id="rId37" Type="http://schemas.openxmlformats.org/officeDocument/2006/relationships/image" Target="../media/image250.JPG"/><Relationship Id="rId53" Type="http://schemas.openxmlformats.org/officeDocument/2006/relationships/image" Target="../media/image258.JPG"/><Relationship Id="rId58" Type="http://schemas.openxmlformats.org/officeDocument/2006/relationships/image" Target="../media/image261.JPG"/><Relationship Id="rId74" Type="http://schemas.openxmlformats.org/officeDocument/2006/relationships/image" Target="../media/image269.jpg"/><Relationship Id="rId79" Type="http://schemas.openxmlformats.org/officeDocument/2006/relationships/image" Target="../media/image271.jpg"/><Relationship Id="rId5" Type="http://schemas.openxmlformats.org/officeDocument/2006/relationships/image" Target="../media/image234.JPG"/><Relationship Id="rId61" Type="http://schemas.openxmlformats.org/officeDocument/2006/relationships/image" Target="../media/image262.JPG"/><Relationship Id="rId19" Type="http://schemas.openxmlformats.org/officeDocument/2006/relationships/image" Target="../media/image241.JPG"/><Relationship Id="rId14" Type="http://schemas.openxmlformats.org/officeDocument/2006/relationships/image" Target="../media/image239.JPG"/><Relationship Id="rId22" Type="http://schemas.openxmlformats.org/officeDocument/2006/relationships/image" Target="../media/image243.JPG"/><Relationship Id="rId27" Type="http://schemas.openxmlformats.org/officeDocument/2006/relationships/image" Target="../media/image245.JPG"/><Relationship Id="rId30" Type="http://schemas.openxmlformats.org/officeDocument/2006/relationships/image" Target="../media/image247.JPG"/><Relationship Id="rId35" Type="http://schemas.openxmlformats.org/officeDocument/2006/relationships/image" Target="../media/image249.JPG"/><Relationship Id="rId43" Type="http://schemas.openxmlformats.org/officeDocument/2006/relationships/image" Target="../media/image253.JPG"/><Relationship Id="rId48" Type="http://schemas.openxmlformats.org/officeDocument/2006/relationships/image" Target="../media/image256.JPG"/><Relationship Id="rId56" Type="http://schemas.openxmlformats.org/officeDocument/2006/relationships/image" Target="../media/image260.JPG"/><Relationship Id="rId64" Type="http://schemas.openxmlformats.org/officeDocument/2006/relationships/image" Target="../media/image264.jpg"/><Relationship Id="rId69" Type="http://schemas.openxmlformats.org/officeDocument/2006/relationships/image" Target="../media/image266.jpg"/><Relationship Id="rId77" Type="http://schemas.openxmlformats.org/officeDocument/2006/relationships/image" Target="../media/image270.jpg"/><Relationship Id="rId8" Type="http://schemas.openxmlformats.org/officeDocument/2006/relationships/image" Target="../media/image236.JPG"/><Relationship Id="rId51" Type="http://schemas.openxmlformats.org/officeDocument/2006/relationships/image" Target="../media/image257.JPG"/><Relationship Id="rId72" Type="http://schemas.openxmlformats.org/officeDocument/2006/relationships/image" Target="../media/image268.jpg"/><Relationship Id="rId80" Type="http://schemas.openxmlformats.org/officeDocument/2006/relationships/image" Target="../media/image272.jpg"/><Relationship Id="rId3" Type="http://schemas.openxmlformats.org/officeDocument/2006/relationships/image" Target="../media/image233.JPG"/><Relationship Id="rId12" Type="http://schemas.openxmlformats.org/officeDocument/2006/relationships/image" Target="../media/image238.JPG"/><Relationship Id="rId17" Type="http://schemas.openxmlformats.org/officeDocument/2006/relationships/image" Target="../media/image240.JPG"/><Relationship Id="rId25" Type="http://schemas.openxmlformats.org/officeDocument/2006/relationships/image" Target="../media/image244.JPG"/><Relationship Id="rId33" Type="http://schemas.openxmlformats.org/officeDocument/2006/relationships/image" Target="../media/image248.JPG"/><Relationship Id="rId38" Type="http://schemas.openxmlformats.org/officeDocument/2006/relationships/image" Target="../media/image251.JPG"/><Relationship Id="rId46" Type="http://schemas.openxmlformats.org/officeDocument/2006/relationships/image" Target="../media/image255.JPG"/><Relationship Id="rId59" Type="http://schemas.openxmlformats.org/officeDocument/2006/relationships/image" Target="../media/image261.JPG"/><Relationship Id="rId67" Type="http://schemas.openxmlformats.org/officeDocument/2006/relationships/image" Target="../media/image265.jpg"/><Relationship Id="rId20" Type="http://schemas.openxmlformats.org/officeDocument/2006/relationships/image" Target="../media/image242.JPG"/><Relationship Id="rId41" Type="http://schemas.openxmlformats.org/officeDocument/2006/relationships/image" Target="../media/image252.JPG"/><Relationship Id="rId54" Type="http://schemas.openxmlformats.org/officeDocument/2006/relationships/image" Target="../media/image259.JPG"/><Relationship Id="rId62" Type="http://schemas.openxmlformats.org/officeDocument/2006/relationships/image" Target="../media/image263.jpg"/><Relationship Id="rId70" Type="http://schemas.openxmlformats.org/officeDocument/2006/relationships/image" Target="../media/image267.jpg"/><Relationship Id="rId75" Type="http://schemas.openxmlformats.org/officeDocument/2006/relationships/image" Target="../media/image2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JPG"/><Relationship Id="rId15" Type="http://schemas.openxmlformats.org/officeDocument/2006/relationships/image" Target="../media/image239.JPG"/><Relationship Id="rId23" Type="http://schemas.openxmlformats.org/officeDocument/2006/relationships/image" Target="../media/image243.JPG"/><Relationship Id="rId28" Type="http://schemas.openxmlformats.org/officeDocument/2006/relationships/image" Target="../media/image246.JPG"/><Relationship Id="rId36" Type="http://schemas.openxmlformats.org/officeDocument/2006/relationships/image" Target="../media/image250.JPG"/><Relationship Id="rId49" Type="http://schemas.openxmlformats.org/officeDocument/2006/relationships/image" Target="../media/image256.JPG"/><Relationship Id="rId57" Type="http://schemas.openxmlformats.org/officeDocument/2006/relationships/image" Target="../media/image260.JPG"/><Relationship Id="rId10" Type="http://schemas.openxmlformats.org/officeDocument/2006/relationships/image" Target="../media/image237.JPG"/><Relationship Id="rId31" Type="http://schemas.openxmlformats.org/officeDocument/2006/relationships/image" Target="../media/image247.JPG"/><Relationship Id="rId44" Type="http://schemas.openxmlformats.org/officeDocument/2006/relationships/image" Target="../media/image254.JPG"/><Relationship Id="rId52" Type="http://schemas.openxmlformats.org/officeDocument/2006/relationships/image" Target="../media/image258.JPG"/><Relationship Id="rId60" Type="http://schemas.openxmlformats.org/officeDocument/2006/relationships/image" Target="../media/image262.JPG"/><Relationship Id="rId65" Type="http://schemas.openxmlformats.org/officeDocument/2006/relationships/image" Target="../media/image264.jpg"/><Relationship Id="rId73" Type="http://schemas.openxmlformats.org/officeDocument/2006/relationships/image" Target="../media/image268.jpg"/><Relationship Id="rId78" Type="http://schemas.openxmlformats.org/officeDocument/2006/relationships/image" Target="../media/image271.jpg"/><Relationship Id="rId81" Type="http://schemas.openxmlformats.org/officeDocument/2006/relationships/image" Target="../media/image272.jpg"/><Relationship Id="rId4" Type="http://schemas.openxmlformats.org/officeDocument/2006/relationships/image" Target="../media/image234.JPG"/><Relationship Id="rId9" Type="http://schemas.openxmlformats.org/officeDocument/2006/relationships/image" Target="../media/image236.JPG"/><Relationship Id="rId13" Type="http://schemas.openxmlformats.org/officeDocument/2006/relationships/image" Target="../media/image238.JPG"/><Relationship Id="rId18" Type="http://schemas.openxmlformats.org/officeDocument/2006/relationships/image" Target="../media/image241.JPG"/><Relationship Id="rId39" Type="http://schemas.openxmlformats.org/officeDocument/2006/relationships/image" Target="../media/image251.JPG"/><Relationship Id="rId34" Type="http://schemas.openxmlformats.org/officeDocument/2006/relationships/image" Target="../media/image249.JPG"/><Relationship Id="rId50" Type="http://schemas.openxmlformats.org/officeDocument/2006/relationships/image" Target="../media/image257.JPG"/><Relationship Id="rId55" Type="http://schemas.openxmlformats.org/officeDocument/2006/relationships/image" Target="../media/image259.JPG"/><Relationship Id="rId76" Type="http://schemas.openxmlformats.org/officeDocument/2006/relationships/image" Target="../media/image270.jpg"/><Relationship Id="rId7" Type="http://schemas.openxmlformats.org/officeDocument/2006/relationships/image" Target="../media/image235.JPG"/><Relationship Id="rId71" Type="http://schemas.openxmlformats.org/officeDocument/2006/relationships/image" Target="../media/image267.jpg"/><Relationship Id="rId2" Type="http://schemas.openxmlformats.org/officeDocument/2006/relationships/image" Target="../media/image233.JPG"/><Relationship Id="rId29" Type="http://schemas.openxmlformats.org/officeDocument/2006/relationships/image" Target="../media/image246.JPG"/><Relationship Id="rId24" Type="http://schemas.openxmlformats.org/officeDocument/2006/relationships/image" Target="../media/image244.JPG"/><Relationship Id="rId40" Type="http://schemas.openxmlformats.org/officeDocument/2006/relationships/image" Target="../media/image252.JPG"/><Relationship Id="rId45" Type="http://schemas.openxmlformats.org/officeDocument/2006/relationships/image" Target="../media/image254.JPG"/><Relationship Id="rId66" Type="http://schemas.openxmlformats.org/officeDocument/2006/relationships/image" Target="../media/image265.jpg"/></Relationships>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1.JPG"/><Relationship Id="rId12" Type="http://schemas.openxmlformats.org/officeDocument/2006/relationships/image" Target="../media/image54.jpg"/><Relationship Id="rId17" Type="http://schemas.openxmlformats.org/officeDocument/2006/relationships/image" Target="../media/image56.jpg"/><Relationship Id="rId2" Type="http://schemas.openxmlformats.org/officeDocument/2006/relationships/image" Target="../media/image49.JPG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11" Type="http://schemas.openxmlformats.org/officeDocument/2006/relationships/image" Target="../media/image53.jpg"/><Relationship Id="rId5" Type="http://schemas.openxmlformats.org/officeDocument/2006/relationships/image" Target="../media/image50.JPG"/><Relationship Id="rId15" Type="http://schemas.openxmlformats.org/officeDocument/2006/relationships/image" Target="../media/image55.jpg"/><Relationship Id="rId10" Type="http://schemas.openxmlformats.org/officeDocument/2006/relationships/image" Target="../media/image53.jpg"/><Relationship Id="rId4" Type="http://schemas.openxmlformats.org/officeDocument/2006/relationships/image" Target="../media/image50.JPG"/><Relationship Id="rId9" Type="http://schemas.openxmlformats.org/officeDocument/2006/relationships/image" Target="../media/image52.jpg"/><Relationship Id="rId14" Type="http://schemas.openxmlformats.org/officeDocument/2006/relationships/image" Target="../media/image55.jpg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1.png"/><Relationship Id="rId18" Type="http://schemas.openxmlformats.org/officeDocument/2006/relationships/image" Target="../media/image8.png"/><Relationship Id="rId26" Type="http://schemas.openxmlformats.org/officeDocument/2006/relationships/image" Target="../media/image15.png"/><Relationship Id="rId21" Type="http://schemas.openxmlformats.org/officeDocument/2006/relationships/image" Target="../media/image11.png"/><Relationship Id="rId34" Type="http://schemas.openxmlformats.org/officeDocument/2006/relationships/image" Target="../media/image22.png"/><Relationship Id="rId7" Type="http://schemas.openxmlformats.org/officeDocument/2006/relationships/image" Target="../media/image275.png"/><Relationship Id="rId12" Type="http://schemas.openxmlformats.org/officeDocument/2006/relationships/image" Target="../media/image280.png"/><Relationship Id="rId17" Type="http://schemas.openxmlformats.org/officeDocument/2006/relationships/image" Target="../media/image7.png"/><Relationship Id="rId25" Type="http://schemas.openxmlformats.org/officeDocument/2006/relationships/image" Target="../media/image14.png"/><Relationship Id="rId33" Type="http://schemas.openxmlformats.org/officeDocument/2006/relationships/image" Target="../media/image21.png"/><Relationship Id="rId38" Type="http://schemas.openxmlformats.org/officeDocument/2006/relationships/image" Target="../media/image24.png"/><Relationship Id="rId2" Type="http://schemas.openxmlformats.org/officeDocument/2006/relationships/image" Target="../media/image273.png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4.png"/><Relationship Id="rId11" Type="http://schemas.openxmlformats.org/officeDocument/2006/relationships/image" Target="../media/image279.png"/><Relationship Id="rId24" Type="http://schemas.openxmlformats.org/officeDocument/2006/relationships/image" Target="../media/image284.png"/><Relationship Id="rId32" Type="http://schemas.openxmlformats.org/officeDocument/2006/relationships/image" Target="../media/image20.png"/><Relationship Id="rId37" Type="http://schemas.openxmlformats.org/officeDocument/2006/relationships/image" Target="../media/image287.png"/><Relationship Id="rId5" Type="http://schemas.openxmlformats.org/officeDocument/2006/relationships/image" Target="../media/image27.png"/><Relationship Id="rId15" Type="http://schemas.openxmlformats.org/officeDocument/2006/relationships/image" Target="../media/image283.png"/><Relationship Id="rId23" Type="http://schemas.openxmlformats.org/officeDocument/2006/relationships/image" Target="../media/image13.png"/><Relationship Id="rId28" Type="http://schemas.openxmlformats.org/officeDocument/2006/relationships/image" Target="../media/image17.png"/><Relationship Id="rId36" Type="http://schemas.openxmlformats.org/officeDocument/2006/relationships/image" Target="../media/image286.png"/><Relationship Id="rId10" Type="http://schemas.openxmlformats.org/officeDocument/2006/relationships/image" Target="../media/image278.png"/><Relationship Id="rId19" Type="http://schemas.openxmlformats.org/officeDocument/2006/relationships/image" Target="../media/image9.png"/><Relationship Id="rId31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277.png"/><Relationship Id="rId14" Type="http://schemas.openxmlformats.org/officeDocument/2006/relationships/image" Target="../media/image282.png"/><Relationship Id="rId22" Type="http://schemas.openxmlformats.org/officeDocument/2006/relationships/image" Target="../media/image12.png"/><Relationship Id="rId27" Type="http://schemas.openxmlformats.org/officeDocument/2006/relationships/image" Target="../media/image16.png"/><Relationship Id="rId30" Type="http://schemas.openxmlformats.org/officeDocument/2006/relationships/image" Target="../media/image285.png"/><Relationship Id="rId35" Type="http://schemas.openxmlformats.org/officeDocument/2006/relationships/image" Target="../media/image23.png"/><Relationship Id="rId8" Type="http://schemas.openxmlformats.org/officeDocument/2006/relationships/image" Target="../media/image276.png"/><Relationship Id="rId3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0.JPG"/><Relationship Id="rId3" Type="http://schemas.openxmlformats.org/officeDocument/2006/relationships/slide" Target="slide66.xml"/><Relationship Id="rId7" Type="http://schemas.openxmlformats.org/officeDocument/2006/relationships/image" Target="../media/image58.JPG"/><Relationship Id="rId12" Type="http://schemas.openxmlformats.org/officeDocument/2006/relationships/slide" Target="slide72.xm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11" Type="http://schemas.openxmlformats.org/officeDocument/2006/relationships/image" Target="../media/image60.JPG"/><Relationship Id="rId5" Type="http://schemas.openxmlformats.org/officeDocument/2006/relationships/image" Target="../media/image58.JPG"/><Relationship Id="rId10" Type="http://schemas.openxmlformats.org/officeDocument/2006/relationships/image" Target="../media/image59.JPG"/><Relationship Id="rId4" Type="http://schemas.openxmlformats.org/officeDocument/2006/relationships/image" Target="../media/image57.JPG"/><Relationship Id="rId9" Type="http://schemas.openxmlformats.org/officeDocument/2006/relationships/slide" Target="slide7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slide" Target="slide75.xml"/><Relationship Id="rId7" Type="http://schemas.openxmlformats.org/officeDocument/2006/relationships/image" Target="../media/image63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67.JPG"/><Relationship Id="rId18" Type="http://schemas.openxmlformats.org/officeDocument/2006/relationships/slide" Target="slide92.xml"/><Relationship Id="rId3" Type="http://schemas.openxmlformats.org/officeDocument/2006/relationships/slide" Target="slide82.xml"/><Relationship Id="rId21" Type="http://schemas.openxmlformats.org/officeDocument/2006/relationships/slide" Target="slide94.xml"/><Relationship Id="rId7" Type="http://schemas.openxmlformats.org/officeDocument/2006/relationships/image" Target="../media/image65.JPG"/><Relationship Id="rId12" Type="http://schemas.openxmlformats.org/officeDocument/2006/relationships/slide" Target="slide88.xml"/><Relationship Id="rId17" Type="http://schemas.openxmlformats.org/officeDocument/2006/relationships/image" Target="../media/image69.JPG"/><Relationship Id="rId2" Type="http://schemas.openxmlformats.org/officeDocument/2006/relationships/image" Target="../media/image64.JPG"/><Relationship Id="rId16" Type="http://schemas.openxmlformats.org/officeDocument/2006/relationships/image" Target="../media/image68.JPG"/><Relationship Id="rId20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11" Type="http://schemas.openxmlformats.org/officeDocument/2006/relationships/image" Target="../media/image67.JPG"/><Relationship Id="rId5" Type="http://schemas.openxmlformats.org/officeDocument/2006/relationships/image" Target="../media/image65.JPG"/><Relationship Id="rId15" Type="http://schemas.openxmlformats.org/officeDocument/2006/relationships/slide" Target="slide90.xml"/><Relationship Id="rId10" Type="http://schemas.openxmlformats.org/officeDocument/2006/relationships/image" Target="../media/image66.JPG"/><Relationship Id="rId19" Type="http://schemas.openxmlformats.org/officeDocument/2006/relationships/image" Target="../media/image69.JPG"/><Relationship Id="rId4" Type="http://schemas.openxmlformats.org/officeDocument/2006/relationships/image" Target="../media/image64.JPG"/><Relationship Id="rId9" Type="http://schemas.openxmlformats.org/officeDocument/2006/relationships/slide" Target="slide86.xml"/><Relationship Id="rId14" Type="http://schemas.openxmlformats.org/officeDocument/2006/relationships/image" Target="../media/image68.JPG"/><Relationship Id="rId22" Type="http://schemas.openxmlformats.org/officeDocument/2006/relationships/image" Target="../media/image70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6.jpg"/><Relationship Id="rId3" Type="http://schemas.openxmlformats.org/officeDocument/2006/relationships/image" Target="../media/image71.JPG"/><Relationship Id="rId7" Type="http://schemas.openxmlformats.org/officeDocument/2006/relationships/image" Target="../media/image73.JPG"/><Relationship Id="rId12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11" Type="http://schemas.openxmlformats.org/officeDocument/2006/relationships/image" Target="../media/image75.JPG"/><Relationship Id="rId5" Type="http://schemas.openxmlformats.org/officeDocument/2006/relationships/image" Target="../media/image72.JPG"/><Relationship Id="rId15" Type="http://schemas.openxmlformats.org/officeDocument/2006/relationships/image" Target="../media/image77.jpg"/><Relationship Id="rId10" Type="http://schemas.openxmlformats.org/officeDocument/2006/relationships/image" Target="../media/image75.JPG"/><Relationship Id="rId4" Type="http://schemas.openxmlformats.org/officeDocument/2006/relationships/image" Target="../media/image72.JPG"/><Relationship Id="rId9" Type="http://schemas.openxmlformats.org/officeDocument/2006/relationships/image" Target="../media/image74.JPG"/><Relationship Id="rId14" Type="http://schemas.openxmlformats.org/officeDocument/2006/relationships/image" Target="../media/image77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B5D802-BE27-14E5-CA4D-43AD2BEE1BB2}"/>
              </a:ext>
            </a:extLst>
          </p:cNvPr>
          <p:cNvSpPr txBox="1"/>
          <p:nvPr/>
        </p:nvSpPr>
        <p:spPr>
          <a:xfrm>
            <a:off x="6262643" y="3315894"/>
            <a:ext cx="497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dirty="0">
                <a:solidFill>
                  <a:schemeClr val="bg1">
                    <a:lumMod val="85000"/>
                  </a:schemeClr>
                </a:solidFill>
                <a:latin typeface="站酷文艺体" panose="02000603000000000000" pitchFamily="2" charset="-122"/>
                <a:ea typeface="站酷文艺体" panose="02000603000000000000" pitchFamily="2" charset="-122"/>
              </a:rPr>
              <a:t>爱之音</a:t>
            </a:r>
            <a:r>
              <a:rPr lang="en-US" altLang="zh-CN" sz="4000" dirty="0">
                <a:solidFill>
                  <a:schemeClr val="bg1">
                    <a:lumMod val="85000"/>
                  </a:schemeClr>
                </a:solidFill>
                <a:latin typeface="站酷文艺体" panose="02000603000000000000" pitchFamily="2" charset="-122"/>
                <a:ea typeface="站酷文艺体" panose="02000603000000000000" pitchFamily="2" charset="-122"/>
              </a:rPr>
              <a:t>·</a:t>
            </a:r>
            <a:r>
              <a:rPr lang="zh-CN" altLang="en-US" sz="4000" dirty="0">
                <a:solidFill>
                  <a:schemeClr val="bg1">
                    <a:lumMod val="85000"/>
                  </a:schemeClr>
                </a:solidFill>
                <a:latin typeface="站酷文艺体" panose="02000603000000000000" pitchFamily="2" charset="-122"/>
                <a:ea typeface="站酷文艺体" panose="02000603000000000000" pitchFamily="2" charset="-122"/>
              </a:rPr>
              <a:t>青年团契</a:t>
            </a:r>
            <a:endParaRPr lang="en-US" sz="4000" dirty="0">
              <a:solidFill>
                <a:schemeClr val="bg1">
                  <a:lumMod val="85000"/>
                </a:schemeClr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D1201D-7F80-92D8-974D-441678C17CDB}"/>
              </a:ext>
            </a:extLst>
          </p:cNvPr>
          <p:cNvSpPr txBox="1"/>
          <p:nvPr/>
        </p:nvSpPr>
        <p:spPr>
          <a:xfrm>
            <a:off x="5092903" y="1638475"/>
            <a:ext cx="68959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dirty="0">
                <a:solidFill>
                  <a:srgbClr val="FFC000"/>
                </a:solidFill>
                <a:latin typeface="站酷小薇LOGO体" panose="02010600010101010101" pitchFamily="2" charset="-122"/>
                <a:ea typeface="站酷小薇LOGO体" panose="02010600010101010101" pitchFamily="2" charset="-122"/>
              </a:rPr>
              <a:t>常用诗歌本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8EB4BD-1C37-95C1-E625-D7D959BA7D8E}"/>
              </a:ext>
            </a:extLst>
          </p:cNvPr>
          <p:cNvCxnSpPr>
            <a:cxnSpLocks/>
          </p:cNvCxnSpPr>
          <p:nvPr/>
        </p:nvCxnSpPr>
        <p:spPr>
          <a:xfrm>
            <a:off x="5964964" y="3161981"/>
            <a:ext cx="5151818" cy="0"/>
          </a:xfrm>
          <a:prstGeom prst="line">
            <a:avLst/>
          </a:prstGeom>
          <a:ln>
            <a:solidFill>
              <a:srgbClr val="9B2A22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BD6379D-4901-637B-C35F-CAF377DC6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1" y="139209"/>
            <a:ext cx="1230013" cy="517730"/>
          </a:xfrm>
          <a:prstGeom prst="rect">
            <a:avLst/>
          </a:prstGeom>
        </p:spPr>
      </p:pic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2" name="摘要缩放定位 1">
                <a:extLst>
                  <a:ext uri="{FF2B5EF4-FFF2-40B4-BE49-F238E27FC236}">
                    <a16:creationId xmlns:a16="http://schemas.microsoft.com/office/drawing/2014/main" id="{96A62EFE-C5B9-54F3-A10D-69DCFF3BFD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80717284"/>
                  </p:ext>
                </p:extLst>
              </p:nvPr>
            </p:nvGraphicFramePr>
            <p:xfrm>
              <a:off x="375545" y="1173391"/>
              <a:ext cx="4717358" cy="4824285"/>
            </p:xfrm>
            <a:graphic>
              <a:graphicData uri="http://schemas.microsoft.com/office/powerpoint/2016/summaryzoom">
                <psuz:summaryZm>
                  <psuz:summaryZmObj sectionId="{38C9475C-3581-4F6A-B907-2857C6D8B89C}" offsetFactorY="-60656" scaleFactorX="56250">
                    <psuz:zmPr id="{299D2392-9CDA-4ABE-A430-546E971E2EB3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8346" y="159374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475CC363-F03C-479C-8ADD-36110AD1D634}" offsetFactorY="-60656" scaleFactorX="56250">
                    <psuz:zmPr id="{93A612EC-D22A-4738-807D-F288818E0162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509554" y="159374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637ABC34-D724-4432-A871-F649F896D2D1}" offsetFactorY="-60656" scaleFactorX="56250">
                    <psuz:zmPr id="{89FA81A0-F58D-451C-8BE8-539EDD1607BC}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610762" y="159374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6A576502-E23E-425D-8A4A-7275D1FA4B9C}" offsetFactorY="-60656" scaleFactorX="56250">
                    <psuz:zmPr id="{6EE6F7BF-B8E8-46AB-9CCC-CE340BD37B2A}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11970" y="159374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DB6E6BC5-6644-489E-B6FC-243B43B929EB}" offsetFactorY="-33360" scaleFactorX="56250">
                    <psuz:zmPr id="{DD8245B4-2156-4D51-94A9-F7E586F9EBC1}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8346" y="959185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A6E665DF-325A-478D-9182-A7CD89490F0E}" offsetFactorY="-33360" scaleFactorX="56250">
                    <psuz:zmPr id="{459B80B4-C96E-4812-B553-CB8C013DF4F8}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509554" y="959185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04957037-C898-4975-9557-A47296C475B9}" offsetFactorY="-33360" scaleFactorX="56250">
                    <psuz:zmPr id="{8A7A5288-5412-4E39-B507-4252F44A41D8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610762" y="959185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F08D24A1-8285-49BA-97EF-EFBC846744E8}" offsetFactorY="-33360" scaleFactorX="56250">
                    <psuz:zmPr id="{48B2D446-C879-4F64-9360-E149C83DA8C9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11970" y="959185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8A4F0D0B-023F-4961-9A15-DD1677F98400}" offsetFactorX="-853" offsetFactorY="-7582" scaleFactorX="56250">
                    <psuz:zmPr id="{F1FE9EAB-2B10-491B-A212-D746B6B149F3}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99292" y="1749933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7B3830D5-F715-4C37-8950-E0E6FD8C6D7E}" offsetFactorY="-7582" scaleFactorX="56250">
                    <psuz:zmPr id="{DBF96229-6302-4FF1-9E35-64EC2DB2A7A5}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509554" y="1749933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EBBBE695-8C43-4F9E-B565-6F0408CEC2E6}" offsetFactorY="-7582" scaleFactorX="56250">
                    <psuz:zmPr id="{43C9002F-C201-41CB-87D3-A0A89A4B4479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610762" y="1749933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67CDD5FE-C17A-46DA-BE5C-8E1DD1DA1A77}" offsetFactorY="-7582" scaleFactorX="56250">
                    <psuz:zmPr id="{E6075D35-7DF7-4E44-A911-56EDCE88EC1A}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11970" y="1749933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5BF53613-209C-4207-9309-D5DC9095A1A6}" offsetFactorY="19712" scaleFactorX="62138" scaleFactorY="110467">
                    <psuz:zmPr id="{35B937B5-9864-4D3B-B07F-5A8C433B8FE5}" imageType="cover" transitionDur="1000">
                      <p166:blipFill xmlns:p166="http://schemas.microsoft.com/office/powerpoint/2016/6/main"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7099" y="2518487"/>
                          <a:ext cx="659535" cy="65953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49987EB1-945F-4AB4-895F-7511A033B5ED}" offsetFactorY="18196" scaleFactorX="60514" scaleFactorY="107580">
                    <psuz:zmPr id="{A76A10E8-2122-4C96-B5C0-D59B319E3234}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486925" y="2518054"/>
                          <a:ext cx="642298" cy="642295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9BFE817C-BCBA-4471-8477-C15D526C2A8A}" offsetFactorY="18196" scaleFactorX="59504" scaleFactorY="105785">
                    <psuz:zmPr id="{AB05BA2A-D82B-4310-ACEC-8D310AD17C21}" imageType="cover" transitionDur="100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593493" y="2523412"/>
                          <a:ext cx="631578" cy="63157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E84C2B84-40EA-486F-AE22-49AF8F3F404D}" offsetFactorY="18196" scaleFactorX="56250">
                    <psuz:zmPr id="{1181F443-9FFA-4E0F-923D-9755FC5CDF31}" imageType="cover" transitionDur="1000">
                      <p166:blipFill xmlns:p166="http://schemas.microsoft.com/office/powerpoint/2016/6/main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11970" y="2540681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8D1108C8-7ACB-43FF-9404-BFC0103588F5}" offsetFactorX="-3412" offsetFactorY="39426" scaleFactorX="60463" scaleFactorY="107489">
                    <psuz:zmPr id="{521B0561-5C34-4044-8414-13B086DC7984}" imageType="cover" transitionDur="1000">
                      <p166:blipFill xmlns:p166="http://schemas.microsoft.com/office/powerpoint/2016/6/main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49773" y="3281920"/>
                          <a:ext cx="641757" cy="64175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A20E1107-2F47-4E67-BEBB-AB178B1D25BA}" offsetFactorY="39426" scaleFactorX="56250">
                    <psuz:zmPr id="{72EAACE0-0934-4AAC-A00D-31FB5394EB25}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509554" y="3304276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2EE30425-A5D6-412E-9EB9-9FB1F5F7F228}" offsetFactorX="853" offsetFactorY="36393" scaleFactorX="63483" scaleFactorY="87509">
                    <psuz:zmPr id="{5715305B-E68E-4FBA-9D61-44941B9CB8D3}" imageType="cover" transitionDur="1000">
                      <p166:blipFill xmlns:p166="http://schemas.microsoft.com/office/powerpoint/2016/6/main"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581431" y="3323457"/>
                          <a:ext cx="673811" cy="52246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27D48E60-BD4E-4C2C-A834-B4186FDDD4F2}" offsetFactorY="39426" scaleFactorX="56250">
                    <psuz:zmPr id="{7EC0E4EC-1B31-47DB-9B1A-25F7DD0499A1}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711970" y="3304276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122C9C47-C539-4D82-9424-9CD25E06703B}" offsetFactorX="101503" offsetFactorY="62766" scaleFactorX="59373" scaleFactorY="105552">
                    <psuz:zmPr id="{F54B4393-E603-40AE-A013-F572F76AF69F}" imageType="cover" transitionDur="1000">
                      <p166:blipFill xmlns:p166="http://schemas.microsoft.com/office/powerpoint/2016/6/main"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469131" y="4063895"/>
                          <a:ext cx="630187" cy="63018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summaryZmObj sectionId="{ECF4E63D-D7EA-4DEA-B22D-8F6C92025D8F}" offsetFactorX="101503" offsetFactorY="64025" scaleFactorX="56250">
                    <psuz:zmPr id="{9793F540-EBD2-4495-9535-B5025440BEA0}" imageType="cover" transitionDur="1000">
                      <p166:blipFill xmlns:p166="http://schemas.microsoft.com/office/powerpoint/2016/6/main"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586912" y="4087985"/>
                          <a:ext cx="597040" cy="59704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2" name="摘要缩放定位 1">
                <a:extLst>
                  <a:ext uri="{FF2B5EF4-FFF2-40B4-BE49-F238E27FC236}">
                    <a16:creationId xmlns:a16="http://schemas.microsoft.com/office/drawing/2014/main" id="{96A62EFE-C5B9-54F3-A10D-69DCFF3BFDD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75545" y="1173391"/>
                <a:ext cx="4717358" cy="4824285"/>
                <a:chOff x="375545" y="1173391"/>
                <a:chExt cx="4717358" cy="4824285"/>
              </a:xfrm>
            </p:grpSpPr>
            <p:pic>
              <p:nvPicPr>
                <p:cNvPr id="3" name="图片 3">
                  <a:hlinkClick r:id="rId2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891" y="1332765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7" name="图片 7">
                  <a:hlinkClick r:id="rId2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5099" y="1332765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8" name="图片 8">
                  <a:hlinkClick r:id="rId2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6307" y="1332765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9" name="图片 9">
                  <a:hlinkClick r:id="rId2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7515" y="1332765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1" name="图片 11">
                  <a:hlinkClick r:id="rId2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891" y="2132576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2" name="图片 12">
                  <a:hlinkClick r:id="rId3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5099" y="2132576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3" name="图片 13">
                  <a:hlinkClick r:id="rId3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6307" y="2132576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4" name="图片 14">
                  <a:hlinkClick r:id="rId3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7515" y="2132576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5" name="图片 15">
                  <a:hlinkClick r:id="rId3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4837" y="2923324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6" name="图片 16">
                  <a:hlinkClick r:id="rId3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5099" y="2923324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7" name="图片 17">
                  <a:hlinkClick r:id="rId3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6307" y="2923324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8" name="图片 18">
                  <a:hlinkClick r:id="rId3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7515" y="2923324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19" name="图片 19">
                  <a:hlinkClick r:id="rId3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644" y="3691878"/>
                  <a:ext cx="659535" cy="659532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20" name="图片 20">
                  <a:hlinkClick r:id="rId3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2470" y="3691445"/>
                  <a:ext cx="642298" cy="642295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21" name="图片 21">
                  <a:hlinkClick r:id="rId3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9038" y="3696803"/>
                  <a:ext cx="631578" cy="631578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22" name="图片 22">
                  <a:hlinkClick r:id="rId4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7515" y="3714072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23" name="图片 23">
                  <a:hlinkClick r:id="rId4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5318" y="4455311"/>
                  <a:ext cx="641757" cy="641752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24" name="图片 24">
                  <a:hlinkClick r:id="rId4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5099" y="4477667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25" name="图片 25">
                  <a:hlinkClick r:id="rId4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6976" y="4496848"/>
                  <a:ext cx="673811" cy="522463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26" name="图片 26">
                  <a:hlinkClick r:id="rId4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87515" y="4477667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27" name="图片 27">
                  <a:hlinkClick r:id="rId4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44676" y="5237286"/>
                  <a:ext cx="630187" cy="630187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28" name="图片 28">
                  <a:hlinkClick r:id="rId4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62457" y="5261376"/>
                  <a:ext cx="597040" cy="597040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13310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我们都被神爱引领 我们都被神爱激励</a:t>
            </a:r>
          </a:p>
          <a:p>
            <a:r>
              <a:rPr lang="zh-CN" altLang="en-US" dirty="0"/>
              <a:t>在主里和睦 同舟共济 来主前彼此相爱相遇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我们都是被主恩召 我们都是被主爱吸引</a:t>
            </a:r>
          </a:p>
          <a:p>
            <a:r>
              <a:rPr lang="zh-CN" altLang="en-US" dirty="0"/>
              <a:t>在主里无论有何苦难 我都要把持这个信仰</a:t>
            </a:r>
          </a:p>
          <a:p>
            <a:r>
              <a:rPr lang="zh-CN" altLang="en-US" sz="105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爱的团契 是上帝的选民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从来没有怀疑 祂会爱我们到底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哦 爱的团契 真信心不放弃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抓紧神的应许 坚持到天明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dirty="0"/>
              <a:t>爱的团契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3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C7A79-DCD0-2FF8-D210-0CE477FC9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14DB54B-36A8-369E-9DC5-BF530429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何等恩典</a:t>
            </a:r>
            <a:br>
              <a:rPr lang="en-US" altLang="zh-CN" dirty="0"/>
            </a:br>
            <a:r>
              <a:rPr lang="zh-CN" altLang="en-US" dirty="0"/>
              <a:t>奇异恩典</a:t>
            </a:r>
          </a:p>
        </p:txBody>
      </p:sp>
    </p:spTree>
    <p:extLst>
      <p:ext uri="{BB962C8B-B14F-4D97-AF65-F5344CB8AC3E}">
        <p14:creationId xmlns:p14="http://schemas.microsoft.com/office/powerpoint/2010/main" val="24784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432D2-2514-3CF5-322F-BAC36391E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DCC96-013A-4799-987B-1140A2546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CN" altLang="en-US" dirty="0"/>
              <a:t>奇异恩典 何等甘甜 我罪已得赦免</a:t>
            </a:r>
          </a:p>
          <a:p>
            <a:r>
              <a:rPr lang="zh-CN" altLang="en-US" dirty="0"/>
              <a:t>前我失丧 今被寻回 瞎眼今得看见</a:t>
            </a:r>
          </a:p>
          <a:p>
            <a:r>
              <a:rPr lang="zh-CN" altLang="en-US" sz="7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你已挪去 我所有枷锁 你已挪去 我所有重担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你已挪去 我所有伤悲 你的名 配得所有颂赞 </a:t>
            </a:r>
          </a:p>
          <a:p>
            <a:r>
              <a:rPr lang="zh-CN" altLang="en-US" sz="7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何等恩典 你竟然在乎我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何等恩典 你宝血为我流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何等恩典 你以尊贵荣耀 为我冠冕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我的嘴 必充满赞美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44B8E-8D86-76FA-E057-31F8FAF5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324107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何等恩典</a:t>
            </a:r>
            <a:r>
              <a:rPr lang="en-US" altLang="zh-CN" dirty="0"/>
              <a:t>+</a:t>
            </a:r>
            <a:r>
              <a:rPr lang="zh-CN" altLang="en-US" dirty="0"/>
              <a:t>奇异恩典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07004-521F-8B94-542E-C5E0F7AB5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BDEEB42-7CF2-A224-16AC-E0DC26EAF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合而为一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76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凡事谦虚 温柔 忍耐</a:t>
            </a:r>
          </a:p>
          <a:p>
            <a:r>
              <a:rPr lang="zh-CN" altLang="en-US" dirty="0"/>
              <a:t>用爱心互相宽容</a:t>
            </a:r>
          </a:p>
          <a:p>
            <a:r>
              <a:rPr lang="zh-CN" altLang="en-US" dirty="0"/>
              <a:t>凡事谦虚 温柔 忍耐</a:t>
            </a:r>
          </a:p>
          <a:p>
            <a:r>
              <a:rPr lang="zh-CN" altLang="en-US" dirty="0"/>
              <a:t>用和平彼此联络</a:t>
            </a:r>
          </a:p>
          <a:p>
            <a:r>
              <a:rPr lang="zh-CN" altLang="en-US" sz="1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竭力保守圣灵所赐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合而为一的心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竭力保守圣灵所赐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合而为一的心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合而为一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9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17491-4F61-179A-1AD1-99468087A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E6F2C4E-2DA3-6ECE-483A-2CF58AB2A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欢迎欢迎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88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欢迎欢迎 我们欢迎 主内欢迎你</a:t>
            </a:r>
          </a:p>
          <a:p>
            <a:r>
              <a:rPr lang="zh-CN" altLang="en-US" dirty="0"/>
              <a:t>欢迎你到这充满主爱的大家庭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哈利路亚 我们诚心 诚心欢迎你 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主内欢迎你</a:t>
            </a:r>
          </a:p>
          <a:p>
            <a:r>
              <a:rPr lang="zh-CN" altLang="en-US" sz="800" dirty="0"/>
              <a:t> </a:t>
            </a:r>
          </a:p>
          <a:p>
            <a:r>
              <a:rPr lang="zh-CN" altLang="en-US" dirty="0"/>
              <a:t>祝福祝福 我们祝福 主内祝福你</a:t>
            </a:r>
          </a:p>
          <a:p>
            <a:r>
              <a:rPr lang="zh-CN" altLang="en-US" dirty="0"/>
              <a:t>祝福你到这充满主爱的大家庭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哈利路亚 我们衷心 衷心祝福你 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主内祝福你</a:t>
            </a:r>
            <a:endParaRPr lang="zh-CN" altLang="en-US" sz="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欢迎欢迎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9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2E010-8533-CFB0-F52C-A5860D923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10F5546-BEA1-BEFB-F0BB-6A907207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活祭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 我是一个活祭</a:t>
            </a:r>
            <a:endParaRPr lang="en-US" altLang="zh-CN" dirty="0"/>
          </a:p>
          <a:p>
            <a:r>
              <a:rPr lang="zh-CN" altLang="en-US" dirty="0"/>
              <a:t>我不再属于自己</a:t>
            </a:r>
            <a:endParaRPr lang="en-US" altLang="zh-CN" dirty="0"/>
          </a:p>
          <a:p>
            <a:r>
              <a:rPr lang="zh-CN" altLang="en-US" dirty="0"/>
              <a:t>甘心乐意献给祢</a:t>
            </a:r>
            <a:endParaRPr lang="en-US" altLang="zh-CN" dirty="0"/>
          </a:p>
          <a:p>
            <a:r>
              <a:rPr lang="zh-CN" altLang="en-US" dirty="0"/>
              <a:t>一生一世永属祢</a:t>
            </a:r>
            <a:endParaRPr lang="en-US" altLang="zh-CN" dirty="0"/>
          </a:p>
          <a:p>
            <a:r>
              <a:rPr lang="en-US" altLang="zh-CN" sz="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我的生命 每个气息 全是祢所赐予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财富能力 血汗热情 理当献上归祢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sz="9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膏我 用我 从天降下火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愿祢悦纳献上的所有</a:t>
            </a:r>
            <a:endParaRPr lang="zh-CN" altLang="en-US" sz="200" dirty="0">
              <a:solidFill>
                <a:srgbClr val="FFC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活祭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447E8A-653C-1B18-C8F2-40326342671A}"/>
              </a:ext>
            </a:extLst>
          </p:cNvPr>
          <p:cNvCxnSpPr>
            <a:cxnSpLocks/>
          </p:cNvCxnSpPr>
          <p:nvPr/>
        </p:nvCxnSpPr>
        <p:spPr>
          <a:xfrm>
            <a:off x="6212792" y="4460905"/>
            <a:ext cx="3657601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E816375-B96A-696C-27AC-A4CDF549E72D}"/>
              </a:ext>
            </a:extLst>
          </p:cNvPr>
          <p:cNvSpPr txBox="1"/>
          <p:nvPr/>
        </p:nvSpPr>
        <p:spPr>
          <a:xfrm>
            <a:off x="9413191" y="3872327"/>
            <a:ext cx="838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x</a:t>
            </a:r>
            <a:r>
              <a:rPr lang="en-US" sz="2400" dirty="0">
                <a:solidFill>
                  <a:srgbClr val="FFFF00"/>
                </a:solidFill>
              </a:rPr>
              <a:t>②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6A3E2-6083-7A88-5B9C-A826B6559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CEF15E3-1608-D3F8-172C-D0E8C5AD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活出爱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659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0C1CF-4001-737C-6CE2-CA70F42A5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5BE4D-A2CD-0E4E-80BA-86F23BCAD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有一份爱 从天而来</a:t>
            </a:r>
          </a:p>
          <a:p>
            <a:r>
              <a:rPr lang="zh-CN" altLang="en-US" dirty="0"/>
              <a:t>比山高 比海深</a:t>
            </a:r>
          </a:p>
          <a:p>
            <a:r>
              <a:rPr lang="zh-CN" altLang="en-US" dirty="0"/>
              <a:t>测不透 摸不着 却看得见</a:t>
            </a:r>
          </a:p>
          <a:p>
            <a:r>
              <a:rPr lang="zh-CN" altLang="en-US" dirty="0"/>
              <a:t>因为有祢 因为有我</a:t>
            </a:r>
          </a:p>
          <a:p>
            <a:r>
              <a:rPr lang="zh-CN" altLang="en-US" dirty="0"/>
              <a:t>甘心给 用心爱</a:t>
            </a:r>
          </a:p>
          <a:p>
            <a:r>
              <a:rPr lang="zh-CN" altLang="en-US" dirty="0"/>
              <a:t>把心中这一份爱活出来</a:t>
            </a:r>
          </a:p>
          <a:p>
            <a:r>
              <a:rPr lang="en-US" altLang="zh-CN" sz="2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耶稣的爱 激励我 敞开我的生命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让自己成为别人祝福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耶稣的爱 点燃我 心中熊熊爱火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我们一起向世界活出爱</a:t>
            </a:r>
            <a:endParaRPr lang="zh-CN" altLang="en-US" sz="200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825A70-11F6-0FAB-07C1-37CE8210E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活出爱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4DAA4F4-5AEA-FC7B-C95F-C58FE2235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爱可以再</a:t>
            </a:r>
            <a:br>
              <a:rPr lang="en-US" altLang="zh-CN" dirty="0"/>
            </a:br>
            <a:r>
              <a:rPr lang="zh-CN" altLang="en-US" dirty="0"/>
              <a:t>更多一点点</a:t>
            </a:r>
          </a:p>
        </p:txBody>
      </p:sp>
    </p:spTree>
    <p:extLst>
      <p:ext uri="{BB962C8B-B14F-4D97-AF65-F5344CB8AC3E}">
        <p14:creationId xmlns:p14="http://schemas.microsoft.com/office/powerpoint/2010/main" val="40908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61BA5-283F-A675-FE84-C2F0C3B8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CEA907CD-9534-2751-88DD-69B8BC241D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71DE9985-92D3-5F97-5FD2-2EEC509F3D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7191645"/>
                  </p:ext>
                </p:extLst>
              </p:nvPr>
            </p:nvGraphicFramePr>
            <p:xfrm>
              <a:off x="303031" y="503073"/>
              <a:ext cx="2162175" cy="1216223"/>
            </p:xfrm>
            <a:graphic>
              <a:graphicData uri="http://schemas.microsoft.com/office/powerpoint/2016/slidezoom">
                <pslz:sldZm>
                  <pslz:sldZmObj sldId="560" cId="3788542946">
                    <pslz:zmPr id="{2E6008D9-AA2E-472C-95FD-A43832E19B74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1DE9985-92D3-5F97-5FD2-2EEC509F3D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031" y="503073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4733CB13-D06C-CACA-1EF3-75301E80A1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0934756"/>
                  </p:ext>
                </p:extLst>
              </p:nvPr>
            </p:nvGraphicFramePr>
            <p:xfrm>
              <a:off x="2628175" y="503071"/>
              <a:ext cx="2162175" cy="1216223"/>
            </p:xfrm>
            <a:graphic>
              <a:graphicData uri="http://schemas.microsoft.com/office/powerpoint/2016/slidezoom">
                <pslz:sldZm>
                  <pslz:sldZmObj sldId="411" cId="4211963615">
                    <pslz:zmPr id="{B082D450-C345-4330-82A3-12A2A34972BE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733CB13-D06C-CACA-1EF3-75301E80A1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8175" y="503071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A2AAB312-1812-85AC-5FF2-003F9712A8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4150165"/>
                  </p:ext>
                </p:extLst>
              </p:nvPr>
            </p:nvGraphicFramePr>
            <p:xfrm>
              <a:off x="4953319" y="503070"/>
              <a:ext cx="2162175" cy="1216223"/>
            </p:xfrm>
            <a:graphic>
              <a:graphicData uri="http://schemas.microsoft.com/office/powerpoint/2016/slidezoom">
                <pslz:sldZm>
                  <pslz:sldZmObj sldId="410" cId="4082226952">
                    <pslz:zmPr id="{376C9416-54E1-4FA7-B94F-36BCEE49B1A1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2AAB312-1812-85AC-5FF2-003F9712A8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319" y="503070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61205C57-0E05-83F9-D1EC-2F029E1ED1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9444906"/>
                  </p:ext>
                </p:extLst>
              </p:nvPr>
            </p:nvGraphicFramePr>
            <p:xfrm>
              <a:off x="7278463" y="481730"/>
              <a:ext cx="2162175" cy="1216223"/>
            </p:xfrm>
            <a:graphic>
              <a:graphicData uri="http://schemas.microsoft.com/office/powerpoint/2016/slidezoom">
                <pslz:sldZm>
                  <pslz:sldZmObj sldId="375" cId="3270220112">
                    <pslz:zmPr id="{13627017-6E23-466E-AAA3-275E7833DC72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61205C57-0E05-83F9-D1EC-2F029E1ED1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8463" y="481730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C756F621-0FAC-A1A2-6B25-D0C25D610E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9404176"/>
                  </p:ext>
                </p:extLst>
              </p:nvPr>
            </p:nvGraphicFramePr>
            <p:xfrm>
              <a:off x="9603607" y="503070"/>
              <a:ext cx="2162175" cy="1216223"/>
            </p:xfrm>
            <a:graphic>
              <a:graphicData uri="http://schemas.microsoft.com/office/powerpoint/2016/slidezoom">
                <pslz:sldZm>
                  <pslz:sldZmObj sldId="413" cId="1630482322">
                    <pslz:zmPr id="{B40E5306-294B-449C-8A8A-E8A137F3BD09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756F621-0FAC-A1A2-6B25-D0C25D610E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3607" y="503070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CE28DA4F-4952-6205-2FF4-7E0FE38C08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7458447"/>
                  </p:ext>
                </p:extLst>
              </p:nvPr>
            </p:nvGraphicFramePr>
            <p:xfrm>
              <a:off x="303030" y="2111275"/>
              <a:ext cx="2162175" cy="1216223"/>
            </p:xfrm>
            <a:graphic>
              <a:graphicData uri="http://schemas.microsoft.com/office/powerpoint/2016/slidezoom">
                <pslz:sldZm>
                  <pslz:sldZmObj sldId="512" cId="2084688271">
                    <pslz:zmPr id="{D6FE3EC0-6E12-45EA-A73F-A27D942D2088}" returnToParent="0" imageType="cover" transitionDur="100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CE28DA4F-4952-6205-2FF4-7E0FE38C08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030" y="2111275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幻灯片缩放定位 16">
                <a:extLst>
                  <a:ext uri="{FF2B5EF4-FFF2-40B4-BE49-F238E27FC236}">
                    <a16:creationId xmlns:a16="http://schemas.microsoft.com/office/drawing/2014/main" id="{0CDBB211-22FF-D95B-7335-17A47057A3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3064382"/>
                  </p:ext>
                </p:extLst>
              </p:nvPr>
            </p:nvGraphicFramePr>
            <p:xfrm>
              <a:off x="2628175" y="2111275"/>
              <a:ext cx="2162175" cy="1216223"/>
            </p:xfrm>
            <a:graphic>
              <a:graphicData uri="http://schemas.microsoft.com/office/powerpoint/2016/slidezoom">
                <pslz:sldZm>
                  <pslz:sldZmObj sldId="414" cId="73453449">
                    <pslz:zmPr id="{63EC58B1-1A04-4618-BEE4-43F1CF23A261}" returnToParent="0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幻灯片缩放定位 1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0CDBB211-22FF-D95B-7335-17A47057A3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8175" y="2111275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幻灯片缩放定位 18">
                <a:extLst>
                  <a:ext uri="{FF2B5EF4-FFF2-40B4-BE49-F238E27FC236}">
                    <a16:creationId xmlns:a16="http://schemas.microsoft.com/office/drawing/2014/main" id="{C275690B-F5D0-DC51-42B1-CC37FAF527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9837605"/>
                  </p:ext>
                </p:extLst>
              </p:nvPr>
            </p:nvGraphicFramePr>
            <p:xfrm>
              <a:off x="4925705" y="1993581"/>
              <a:ext cx="2162175" cy="1216223"/>
            </p:xfrm>
            <a:graphic>
              <a:graphicData uri="http://schemas.microsoft.com/office/powerpoint/2016/slidezoom">
                <pslz:sldZm>
                  <pslz:sldZmObj sldId="415" cId="494399784">
                    <pslz:zmPr id="{BD0E4A24-89E0-4538-9FCF-FEED2FC5E3B2}" returnToParent="0" imageType="cover" transitionDur="1000">
                      <p166:blipFill xmlns:p166="http://schemas.microsoft.com/office/powerpoint/2016/6/main"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幻灯片缩放定位 18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C275690B-F5D0-DC51-42B1-CC37FAF527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5705" y="1993581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幻灯片缩放定位 20">
                <a:extLst>
                  <a:ext uri="{FF2B5EF4-FFF2-40B4-BE49-F238E27FC236}">
                    <a16:creationId xmlns:a16="http://schemas.microsoft.com/office/drawing/2014/main" id="{7F0FB794-9CB2-D43D-F088-57F2667F05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3968950"/>
                  </p:ext>
                </p:extLst>
              </p:nvPr>
            </p:nvGraphicFramePr>
            <p:xfrm>
              <a:off x="7278463" y="1993581"/>
              <a:ext cx="2162175" cy="1216223"/>
            </p:xfrm>
            <a:graphic>
              <a:graphicData uri="http://schemas.microsoft.com/office/powerpoint/2016/slidezoom">
                <pslz:sldZm>
                  <pslz:sldZmObj sldId="416" cId="528616720">
                    <pslz:zmPr id="{B6EFC33E-BA36-46BA-AA26-52ABB307151B}" returnToParent="0" imageType="cover" transitionDur="100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幻灯片缩放定位 20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7F0FB794-9CB2-D43D-F088-57F2667F05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8463" y="1993581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幻灯片缩放定位 22">
                <a:extLst>
                  <a:ext uri="{FF2B5EF4-FFF2-40B4-BE49-F238E27FC236}">
                    <a16:creationId xmlns:a16="http://schemas.microsoft.com/office/drawing/2014/main" id="{D8ABAF4F-97B6-C86A-F742-CF49343754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7480324"/>
                  </p:ext>
                </p:extLst>
              </p:nvPr>
            </p:nvGraphicFramePr>
            <p:xfrm>
              <a:off x="9603607" y="1993581"/>
              <a:ext cx="2162175" cy="1216223"/>
            </p:xfrm>
            <a:graphic>
              <a:graphicData uri="http://schemas.microsoft.com/office/powerpoint/2016/slidezoom">
                <pslz:sldZm>
                  <pslz:sldZmObj sldId="517" cId="3771464264">
                    <pslz:zmPr id="{8AC33809-0E33-457B-BD87-AA563407F371}" returnToParent="0" imageType="cover" transitionDur="1000">
                      <p166:blipFill xmlns:p166="http://schemas.microsoft.com/office/powerpoint/2016/6/main"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幻灯片缩放定位 22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D8ABAF4F-97B6-C86A-F742-CF49343754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3607" y="1993581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幻灯片缩放定位 24">
                <a:extLst>
                  <a:ext uri="{FF2B5EF4-FFF2-40B4-BE49-F238E27FC236}">
                    <a16:creationId xmlns:a16="http://schemas.microsoft.com/office/drawing/2014/main" id="{655F92C0-2B1D-8BA4-D132-D179BDFD28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2814151"/>
                  </p:ext>
                </p:extLst>
              </p:nvPr>
            </p:nvGraphicFramePr>
            <p:xfrm>
              <a:off x="303029" y="3640369"/>
              <a:ext cx="2162175" cy="1216223"/>
            </p:xfrm>
            <a:graphic>
              <a:graphicData uri="http://schemas.microsoft.com/office/powerpoint/2016/slidezoom">
                <pslz:sldZm>
                  <pslz:sldZmObj sldId="417" cId="3021340243">
                    <pslz:zmPr id="{F677FCA9-5BA2-4E22-8C9E-59C19C8E06B3}" returnToParent="0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幻灯片缩放定位 24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655F92C0-2B1D-8BA4-D132-D179BDFD28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029" y="3640369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幻灯片缩放定位 26">
                <a:extLst>
                  <a:ext uri="{FF2B5EF4-FFF2-40B4-BE49-F238E27FC236}">
                    <a16:creationId xmlns:a16="http://schemas.microsoft.com/office/drawing/2014/main" id="{17FD7753-AD71-4C8B-49D0-AA37518CD6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9068604"/>
                  </p:ext>
                </p:extLst>
              </p:nvPr>
            </p:nvGraphicFramePr>
            <p:xfrm>
              <a:off x="2628174" y="3640369"/>
              <a:ext cx="2162175" cy="1216223"/>
            </p:xfrm>
            <a:graphic>
              <a:graphicData uri="http://schemas.microsoft.com/office/powerpoint/2016/slidezoom">
                <pslz:sldZm>
                  <pslz:sldZmObj sldId="561" cId="2488487175">
                    <pslz:zmPr id="{03E6CE24-8071-46A2-840D-CE43E8F39879}" returnToParent="0" imageType="cover" transitionDur="1000">
                      <p166:blipFill xmlns:p166="http://schemas.microsoft.com/office/powerpoint/2016/6/main">
                        <a:blip r:embed="rId3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2175" cy="121622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幻灯片缩放定位 26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17FD7753-AD71-4C8B-49D0-AA37518CD6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8174" y="3640369"/>
                <a:ext cx="2162175" cy="121622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06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893B0-42F5-9BF0-1DD8-350410A8A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D478C53-2724-8568-4FAD-94DDA330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基督复生歌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78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DE0BD-6BCB-0257-0F45-8FF08ACB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0A78A-BD69-D5F4-1D2D-F446CFED2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33" y="724930"/>
            <a:ext cx="10487228" cy="5469924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今朝基督正复生 哈利路亚 凯旋圣日众欢欣 哈利路亚</a:t>
            </a:r>
          </a:p>
          <a:p>
            <a:r>
              <a:rPr lang="zh-CN" altLang="en-US" dirty="0"/>
              <a:t>  基督一回十架钉 哈利路亚 受死原为救万民 哈利路亚</a:t>
            </a:r>
            <a:endParaRPr lang="en-US" altLang="zh-CN" dirty="0"/>
          </a:p>
          <a:p>
            <a:r>
              <a:rPr lang="zh-CN" altLang="en-US" sz="1600" dirty="0"/>
              <a:t> 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普世万民齐赞扬 哈利路亚 赞美基督天上王 哈利路亚</a:t>
            </a:r>
          </a:p>
          <a:p>
            <a:r>
              <a:rPr lang="zh-CN" altLang="en-US" dirty="0"/>
              <a:t>  十架受死坟中葬 哈利路亚 救赎罪人出死亡 哈利路亚</a:t>
            </a:r>
            <a:endParaRPr lang="en-US" altLang="zh-CN" dirty="0"/>
          </a:p>
          <a:p>
            <a:r>
              <a:rPr lang="zh-CN" altLang="en-US" sz="1600" dirty="0"/>
              <a:t> </a:t>
            </a:r>
          </a:p>
          <a:p>
            <a:r>
              <a:rPr lang="en-US" altLang="zh-CN" dirty="0"/>
              <a:t>③</a:t>
            </a:r>
            <a:r>
              <a:rPr lang="zh-CN" altLang="en-US" dirty="0"/>
              <a:t>因主身受重创伤 哈利路亚 万众救恩乃永长 哈利路亚</a:t>
            </a:r>
          </a:p>
          <a:p>
            <a:r>
              <a:rPr lang="zh-CN" altLang="en-US" dirty="0"/>
              <a:t>  今日天上主为王 哈利路亚 天使天军共赞扬 哈利路亚</a:t>
            </a:r>
            <a:endParaRPr lang="en-US" altLang="zh-CN" dirty="0"/>
          </a:p>
          <a:p>
            <a:r>
              <a:rPr lang="zh-CN" altLang="en-US" sz="1600" dirty="0"/>
              <a:t> </a:t>
            </a:r>
          </a:p>
          <a:p>
            <a:r>
              <a:rPr lang="en-US" altLang="zh-CN" dirty="0"/>
              <a:t>④</a:t>
            </a:r>
            <a:r>
              <a:rPr lang="zh-CN" altLang="en-US" dirty="0"/>
              <a:t>我众赞美天上神 哈利路亚 歌声与主爱共恒 哈利路亚</a:t>
            </a:r>
          </a:p>
          <a:p>
            <a:r>
              <a:rPr lang="zh-CN" altLang="en-US" dirty="0"/>
              <a:t>  天上万军当同声 哈利路亚 赞美父子与圣灵 哈利路亚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DC763-AB67-D351-463B-FD5F2B071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基督复生歌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33AB3-34F9-71E8-BC35-4A2DD015A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CF23F1A-3A9A-FF7C-C29B-65A80602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基督再临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34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3600" dirty="0"/>
              <a:t>① </a:t>
            </a:r>
            <a:r>
              <a:rPr lang="zh-CN" altLang="en-US" sz="3600" dirty="0"/>
              <a:t>或许在清晨 或在梦醒的黎明</a:t>
            </a:r>
          </a:p>
          <a:p>
            <a:r>
              <a:rPr lang="zh-CN" altLang="en-US" sz="3600" dirty="0"/>
              <a:t>   长夜初过尽 日光正驱散黑影</a:t>
            </a:r>
          </a:p>
          <a:p>
            <a:r>
              <a:rPr lang="zh-CN" altLang="en-US" sz="3600" dirty="0"/>
              <a:t>那时主耶稣满披荣耀再降临 当主提接祂子民 </a:t>
            </a:r>
          </a:p>
          <a:p>
            <a:r>
              <a:rPr lang="en-US" altLang="zh-CN" sz="3600" dirty="0"/>
              <a:t>② </a:t>
            </a:r>
            <a:r>
              <a:rPr lang="zh-CN" altLang="en-US" sz="3600" dirty="0"/>
              <a:t>或许在正午 或在薄暮的黄昏</a:t>
            </a:r>
          </a:p>
          <a:p>
            <a:r>
              <a:rPr lang="zh-CN" altLang="en-US" sz="3600" dirty="0"/>
              <a:t>   也许在午夜 黑暗深沉的时辰</a:t>
            </a:r>
          </a:p>
          <a:p>
            <a:r>
              <a:rPr lang="zh-CN" altLang="en-US" sz="3600" dirty="0"/>
              <a:t>主荣耀光芒划破最深的黑荫 当主提接祂子民</a:t>
            </a:r>
          </a:p>
          <a:p>
            <a:r>
              <a:rPr lang="zh-CN" altLang="en-US" sz="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哦 主 还需多久 多久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我们才能高歌 基督再临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哈利路亚 哈利路亚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阿们 哈利路亚 阿们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基督再临</a:t>
            </a:r>
            <a:br>
              <a:rPr lang="en-US" altLang="zh-CN" dirty="0"/>
            </a:br>
            <a:r>
              <a:rPr lang="en-US" altLang="zh-CN" dirty="0"/>
              <a:t>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9831"/>
            <a:ext cx="9826828" cy="645339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③ </a:t>
            </a:r>
            <a:r>
              <a:rPr lang="zh-CN" altLang="en-US" dirty="0"/>
              <a:t>和散那 声高 当主自高天降临</a:t>
            </a:r>
          </a:p>
          <a:p>
            <a:r>
              <a:rPr lang="zh-CN" altLang="en-US" dirty="0"/>
              <a:t>得荣众圣徒与天使一起欢吟</a:t>
            </a:r>
          </a:p>
          <a:p>
            <a:r>
              <a:rPr lang="zh-CN" altLang="en-US" dirty="0"/>
              <a:t>主荣面射出无限恩典的光明 当主提接祂子民 </a:t>
            </a:r>
          </a:p>
          <a:p>
            <a:r>
              <a:rPr lang="en-US" altLang="zh-CN" dirty="0"/>
              <a:t>④ </a:t>
            </a:r>
            <a:r>
              <a:rPr lang="zh-CN" altLang="en-US" dirty="0"/>
              <a:t>何等大欣喜 倘若不死即被提</a:t>
            </a:r>
          </a:p>
          <a:p>
            <a:r>
              <a:rPr lang="zh-CN" altLang="en-US" dirty="0"/>
              <a:t>    再没有疾病 忧伤 痛苦和哭泣</a:t>
            </a:r>
          </a:p>
          <a:p>
            <a:r>
              <a:rPr lang="zh-CN" altLang="en-US" dirty="0"/>
              <a:t>与主永同在 共享荣耀于天庭 当主提接祂子民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哦 主 还需多久 多久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我们才能高歌 基督再临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哈利路亚 哈利路亚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阿们 哈利路亚 阿们</a:t>
            </a:r>
            <a:endParaRPr lang="en-US" sz="39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基督再临</a:t>
            </a:r>
            <a:br>
              <a:rPr lang="en-US" altLang="zh-CN" dirty="0"/>
            </a:br>
            <a:r>
              <a:rPr lang="en-US" altLang="zh-CN" dirty="0"/>
              <a:t>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0764B-1490-D355-E678-70A727BA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9D490CF-5F77-B352-E8B0-326C0946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鸡叫的时候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4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他曾说：纵然众人都跌倒 我宁死也不能不认祢</a:t>
            </a:r>
          </a:p>
          <a:p>
            <a:r>
              <a:rPr lang="zh-CN" altLang="en-US" dirty="0"/>
              <a:t>一步步 彼得远远地跟随 在耶稣被卖的那一夜</a:t>
            </a:r>
          </a:p>
          <a:p>
            <a:r>
              <a:rPr lang="zh-CN" altLang="en-US" dirty="0"/>
              <a:t>如羊羔 祂被欺压不开口 默默地被牵往宰杀之地</a:t>
            </a:r>
          </a:p>
          <a:p>
            <a:r>
              <a:rPr lang="zh-CN" altLang="en-US" dirty="0"/>
              <a:t>彼得心里不禁充满惧怕</a:t>
            </a:r>
            <a:endParaRPr lang="en-US" altLang="zh-CN" dirty="0"/>
          </a:p>
          <a:p>
            <a:r>
              <a:rPr lang="zh-CN" altLang="en-US" dirty="0"/>
              <a:t>竟然三次都说：我不认识祂！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我的主 我的主 请赦免我 祢深知我的一切软弱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当祢转身看我 毫无责备 眼中的爱怜 令我心碎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sz="100" dirty="0">
                <a:solidFill>
                  <a:srgbClr val="FFFF00"/>
                </a:solidFill>
              </a:rPr>
              <a:t> </a:t>
            </a:r>
            <a:endParaRPr lang="zh-CN" altLang="en-US" sz="100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我知道祢已经为我祈求 让我不至于失了信心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是祢怜悯让我能再回头 在爱中坚固我弟兄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鸡叫的时候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2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2E7EE-F5F4-14C7-E9F2-E0DDFBCA9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A06BBFA-72A3-EE27-06BB-406A4FE4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纪念主耶稣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87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慈爱的主耶稣 祢是天上荣耀的基督</a:t>
            </a:r>
            <a:endParaRPr lang="en-US" altLang="zh-CN" dirty="0"/>
          </a:p>
          <a:p>
            <a:r>
              <a:rPr lang="zh-CN" altLang="en-US" dirty="0"/>
              <a:t>来地上受了多少苦</a:t>
            </a:r>
            <a:endParaRPr lang="en-US" altLang="zh-CN" dirty="0"/>
          </a:p>
          <a:p>
            <a:r>
              <a:rPr lang="zh-CN" altLang="en-US" dirty="0"/>
              <a:t>主啊谁都无法数清楚</a:t>
            </a:r>
            <a:endParaRPr lang="en-US" altLang="zh-CN" dirty="0"/>
          </a:p>
          <a:p>
            <a:r>
              <a:rPr lang="zh-CN" altLang="en-US" dirty="0"/>
              <a:t>我们的罪帐 是祢全补足</a:t>
            </a:r>
            <a:br>
              <a:rPr lang="zh-CN" altLang="en-US" dirty="0"/>
            </a:br>
            <a:r>
              <a:rPr lang="zh-CN" altLang="en-US" sz="2000" dirty="0"/>
              <a:t> </a:t>
            </a:r>
            <a:r>
              <a:rPr lang="zh-CN" altLang="en-US" sz="2000" dirty="0">
                <a:solidFill>
                  <a:srgbClr val="FFFF00"/>
                </a:solidFill>
              </a:rPr>
              <a:t> 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主耶稣 主耶稣 祢来人间马棚 是祢第一步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冬天降生裹着布 逃往埃及避难处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用爱倾注坎坷人生路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主耶稣 主耶稣 祢在人间没有容身之处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祢在地上没房屋田地 祢也没一亩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临走祢是借的坟墓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纪念主耶稣 </a:t>
            </a:r>
            <a:r>
              <a:rPr lang="en-US" altLang="zh-CN" dirty="0"/>
              <a:t>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BD9B7-AEA0-E95A-452F-83BDE205D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0D8A2-C195-23CA-EF1E-F0E6E512A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9832"/>
            <a:ext cx="9826828" cy="6316426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/>
              <a:t>我可以拥有全世界 却没有爱</a:t>
            </a:r>
          </a:p>
          <a:p>
            <a:r>
              <a:rPr lang="zh-CN" altLang="en-US" dirty="0"/>
              <a:t>我可以明白所有事 却还是空白</a:t>
            </a:r>
          </a:p>
          <a:p>
            <a:r>
              <a:rPr lang="zh-CN" altLang="en-US" dirty="0"/>
              <a:t>我可以用信心移山 却还是孤单</a:t>
            </a:r>
          </a:p>
          <a:p>
            <a:r>
              <a:rPr lang="zh-CN" altLang="en-US" dirty="0"/>
              <a:t>这世界没有了爱 一切仍是黑白</a:t>
            </a:r>
            <a:endParaRPr lang="en-US" altLang="zh-CN" dirty="0"/>
          </a:p>
          <a:p>
            <a:r>
              <a:rPr lang="zh-CN" altLang="en-US" dirty="0"/>
              <a:t>不要埋藏在心里 把爱说出来</a:t>
            </a:r>
          </a:p>
          <a:p>
            <a:r>
              <a:rPr lang="zh-CN" altLang="en-US" dirty="0"/>
              <a:t>不要默默在一旁 把爱活出来</a:t>
            </a:r>
          </a:p>
          <a:p>
            <a:r>
              <a:rPr lang="en-US" altLang="zh-CN" sz="1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喔 爱 可以再更多一点点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不怕被伤害  把灵魂锁起来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喔 爱 可以再更多一点点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从天父来的爱 把惧怕挪开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发现幸福在转角与祢相遇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一瞬间 这世界变的好美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A51FE4-375C-5AF9-0C27-13F3EA12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219065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爱可以再更多一点点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114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回想起主耶稣 定罪受辱受死一幕幕</a:t>
            </a:r>
            <a:endParaRPr lang="en-US" altLang="zh-CN" dirty="0"/>
          </a:p>
          <a:p>
            <a:r>
              <a:rPr lang="zh-CN" altLang="en-US" dirty="0"/>
              <a:t>鞭子打五千够了数 </a:t>
            </a:r>
            <a:endParaRPr lang="en-US" altLang="zh-CN" dirty="0"/>
          </a:p>
          <a:p>
            <a:r>
              <a:rPr lang="zh-CN" altLang="en-US" dirty="0"/>
              <a:t>全身是伤口 血肉模糊</a:t>
            </a:r>
            <a:endParaRPr lang="en-US" altLang="zh-CN" dirty="0"/>
          </a:p>
          <a:p>
            <a:r>
              <a:rPr lang="zh-CN" altLang="en-US" dirty="0"/>
              <a:t>又背着十架 刑场独奔赴</a:t>
            </a:r>
            <a:br>
              <a:rPr lang="zh-CN" altLang="en-US" dirty="0"/>
            </a:br>
            <a:r>
              <a:rPr lang="zh-CN" altLang="en-US" sz="1800" dirty="0"/>
              <a:t> </a:t>
            </a:r>
            <a:r>
              <a:rPr lang="zh-CN" altLang="en-US" sz="1200" dirty="0"/>
              <a:t> </a:t>
            </a:r>
            <a:br>
              <a:rPr lang="zh-CN" altLang="en-US" sz="7200" dirty="0"/>
            </a:br>
            <a:r>
              <a:rPr lang="zh-CN" altLang="en-US" dirty="0">
                <a:solidFill>
                  <a:srgbClr val="FFFF00"/>
                </a:solidFill>
              </a:rPr>
              <a:t>主耶稣 主耶稣 祢像小羊一样 交给了屠夫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荆棘冠冕扎头颅 口水往祢脸上吐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临上十架被扒光衣服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主耶稣 主耶稣 钉子穿过祢肉钻进祢的骨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鲜血流出止不住染红 脚下泥沙土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黑云密布天父在痛哭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纪念主耶稣 </a:t>
            </a:r>
            <a:r>
              <a:rPr lang="en-US" altLang="zh-CN" dirty="0"/>
              <a:t>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踏上这十架的路 经历多少的环境和难处</a:t>
            </a:r>
            <a:endParaRPr lang="en-US" altLang="zh-CN" dirty="0"/>
          </a:p>
          <a:p>
            <a:r>
              <a:rPr lang="zh-CN" altLang="en-US" dirty="0"/>
              <a:t>因为是基督的门徒 </a:t>
            </a:r>
            <a:endParaRPr lang="en-US" altLang="zh-CN" dirty="0"/>
          </a:p>
          <a:p>
            <a:r>
              <a:rPr lang="zh-CN" altLang="en-US" dirty="0"/>
              <a:t>才会受羞辱和痛苦</a:t>
            </a:r>
            <a:endParaRPr lang="en-US" altLang="zh-CN" dirty="0"/>
          </a:p>
          <a:p>
            <a:r>
              <a:rPr lang="zh-CN" altLang="en-US" dirty="0"/>
              <a:t>受过苦才能更像主耶稣</a:t>
            </a:r>
            <a:br>
              <a:rPr lang="zh-CN" altLang="en-US" dirty="0"/>
            </a:br>
            <a:r>
              <a:rPr lang="zh-CN" altLang="en-US" sz="1800" dirty="0"/>
              <a:t> </a:t>
            </a:r>
            <a:r>
              <a:rPr lang="zh-CN" altLang="en-US" sz="1200" dirty="0"/>
              <a:t> </a:t>
            </a:r>
            <a:br>
              <a:rPr lang="zh-CN" altLang="en-US" dirty="0"/>
            </a:br>
            <a:r>
              <a:rPr lang="zh-CN" altLang="en-US" dirty="0">
                <a:solidFill>
                  <a:srgbClr val="FFFF00"/>
                </a:solidFill>
              </a:rPr>
              <a:t>主耶稣 主耶稣 祢告诉我不能高过师傅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我愿甘心来顺服 接受造就和对付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一路走来全是祝福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主耶稣 主耶稣 舍命流血大爱 给我鼓舞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祢是患难中帮助 祢是久旱的甘露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祢为我开天上的府库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纪念主耶稣 </a:t>
            </a:r>
            <a:r>
              <a:rPr lang="en-US" altLang="zh-CN" dirty="0"/>
              <a:t>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0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0E5A5-010D-09B0-D9D7-231B3316F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9212C23-654D-A830-5C7C-19D98141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将天敞开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36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将天敞开 祢的荣耀降下来</a:t>
            </a:r>
          </a:p>
          <a:p>
            <a:r>
              <a:rPr lang="zh-CN" altLang="en-US" dirty="0"/>
              <a:t>将天敞开 祢的同在降下来</a:t>
            </a:r>
          </a:p>
          <a:p>
            <a:r>
              <a:rPr lang="zh-CN" altLang="en-US" dirty="0"/>
              <a:t>将天敞开 祢的荣耀降下来</a:t>
            </a:r>
          </a:p>
          <a:p>
            <a:r>
              <a:rPr lang="zh-CN" altLang="en-US" dirty="0"/>
              <a:t>万国赞叹祢 祢是荣耀君王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天上地下合一敬拜 欢呼耶稣基督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圣洁羔羊 荣耀归于祢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天上地下 在永恒里敬拜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哈利路亚 哈利路亚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神就在这里 我们欢迎祢 让一切焦点转向祢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神就在这里 我们欢迎祢 宝座前敬拜不停息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将天敞开</a:t>
            </a:r>
          </a:p>
        </p:txBody>
      </p:sp>
    </p:spTree>
    <p:extLst>
      <p:ext uri="{BB962C8B-B14F-4D97-AF65-F5344CB8AC3E}">
        <p14:creationId xmlns:p14="http://schemas.microsoft.com/office/powerpoint/2010/main" val="163048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97358-55E3-FD47-DF3E-70E2B3589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42ED609-EBAD-B2DA-8DA8-B311BB75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脚步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39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2FBED-F454-3216-CA23-D6587A712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FCF16-7C1B-B98A-BF3C-203B66A6B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祢的脚步带着我的脚步 一步一步都有祝福</a:t>
            </a:r>
          </a:p>
          <a:p>
            <a:r>
              <a:rPr lang="zh-CN" altLang="en-US" dirty="0"/>
              <a:t>每个脚步我要紧紧跟随 走在蒙福的道路</a:t>
            </a:r>
            <a:endParaRPr lang="en-US" altLang="zh-CN" dirty="0"/>
          </a:p>
          <a:p>
            <a:r>
              <a:rPr lang="zh-CN" altLang="en-US" sz="300" dirty="0"/>
              <a:t> </a:t>
            </a:r>
          </a:p>
          <a:p>
            <a:r>
              <a:rPr lang="zh-CN" altLang="en-US" dirty="0"/>
              <a:t>求给我更多的勇气 给我更多的信心</a:t>
            </a:r>
          </a:p>
          <a:p>
            <a:r>
              <a:rPr lang="zh-CN" altLang="en-US" dirty="0"/>
              <a:t>让我勇敢踏出跟随祢的脚步</a:t>
            </a:r>
          </a:p>
          <a:p>
            <a:r>
              <a:rPr lang="zh-CN" altLang="en-US" dirty="0"/>
              <a:t>跟祢行在水面上 跟祢走在旷野地</a:t>
            </a:r>
          </a:p>
          <a:p>
            <a:r>
              <a:rPr lang="zh-CN" altLang="en-US" dirty="0"/>
              <a:t>曲曲折折我也不在乎</a:t>
            </a:r>
          </a:p>
          <a:p>
            <a:r>
              <a:rPr lang="en-US" altLang="zh-CN" sz="1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我只要更多信靠祢 只要更多顺服祢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凡是出于祢的我就默然不语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就算经过黑暗谷 就算遇到暴风雨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在祢手中都将变成祝福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CB2BE-57F0-2084-8B77-8A916A28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脚步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8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0BBCC-2066-398B-C3E4-575EDBE44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5453B8E-C5D7-7E10-3AFD-15BED7257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尽情的敬拜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971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耶稣 圣洁公义救主 彰显 神的智慧能力</a:t>
            </a:r>
          </a:p>
          <a:p>
            <a:r>
              <a:rPr lang="zh-CN" altLang="en-US" dirty="0"/>
              <a:t>祢的爱是何等长阔高深</a:t>
            </a:r>
            <a:endParaRPr lang="en-US" altLang="zh-CN" dirty="0"/>
          </a:p>
          <a:p>
            <a:r>
              <a:rPr lang="zh-CN" altLang="en-US" dirty="0"/>
              <a:t>满有丰富无穷的恩典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耶稣 权柄统管万有 配得 荣耀尊贵颂赞</a:t>
            </a:r>
          </a:p>
          <a:p>
            <a:r>
              <a:rPr lang="zh-CN" altLang="en-US" dirty="0"/>
              <a:t>我以心灵诚实尽情敬拜</a:t>
            </a:r>
          </a:p>
          <a:p>
            <a:r>
              <a:rPr lang="zh-CN" altLang="en-US" dirty="0"/>
              <a:t>坐在宝座上深爱我的主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举起我的心来敬拜祢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用生命来回应祢的爱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哦 我的主 让我单单在乎祢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尽情地敬拜祢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尽情的敬拜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4AD38-1432-1D20-D614-07CDDEC74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E65909C-9DB4-8A67-FF3D-4125EFFF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今生</a:t>
            </a:r>
            <a:br>
              <a:rPr lang="en-US" altLang="zh-CN" dirty="0"/>
            </a:br>
            <a:r>
              <a:rPr lang="zh-CN" altLang="en-US" dirty="0"/>
              <a:t>跟随主耶稣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41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07093"/>
            <a:ext cx="9826828" cy="6581074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当我认识祢那一刻起 我的心都交给了祢</a:t>
            </a:r>
          </a:p>
          <a:p>
            <a:r>
              <a:rPr lang="zh-CN" altLang="en-US" dirty="0"/>
              <a:t>当我信仰祢那一刻起 我就是祢的儿女</a:t>
            </a:r>
          </a:p>
          <a:p>
            <a:r>
              <a:rPr lang="zh-CN" altLang="en-US" dirty="0"/>
              <a:t>当我徘徊在痛苦的边缘 是祢伸出祢的手</a:t>
            </a:r>
          </a:p>
          <a:p>
            <a:r>
              <a:rPr lang="zh-CN" altLang="en-US" dirty="0"/>
              <a:t>当幸福来敲门的时候 我知道那是祢的恩典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祢的恩典 充满世界每个角落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让人平安让人有喜乐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今生跟随主耶稣 祢是我的主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祢用宝血洗净了我们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生命中 如果没有神的指引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世间繁华将冲淡我心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今生跟随主耶稣 祢是我的主 愿背十字架一辈子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今生跟随主耶稣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7E60-84A8-47A9-49B6-745A796F5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2CAE4C0-122E-00A9-2629-48A5B3E6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 我愿意</a:t>
            </a:r>
          </a:p>
        </p:txBody>
      </p:sp>
    </p:spTree>
    <p:extLst>
      <p:ext uri="{BB962C8B-B14F-4D97-AF65-F5344CB8AC3E}">
        <p14:creationId xmlns:p14="http://schemas.microsoft.com/office/powerpoint/2010/main" val="26881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34C04-178A-E681-73BE-E170AFA5A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1128C4A-F34E-354C-9BD7-43A39CEFB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近主十架歌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9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我心依傍主十架 在彼有生命泉</a:t>
            </a:r>
          </a:p>
          <a:p>
            <a:r>
              <a:rPr lang="zh-CN" altLang="en-US" dirty="0"/>
              <a:t>  基督宝血已流出 洗我万众罪衍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十架旁我信虽小 救主总不丢弃</a:t>
            </a:r>
          </a:p>
          <a:p>
            <a:r>
              <a:rPr lang="zh-CN" altLang="en-US" dirty="0"/>
              <a:t>  祂赐下圣灵亮光 照我昏昧心里</a:t>
            </a:r>
          </a:p>
          <a:p>
            <a:r>
              <a:rPr lang="en-US" altLang="zh-CN" dirty="0"/>
              <a:t>③</a:t>
            </a:r>
            <a:r>
              <a:rPr lang="zh-CN" altLang="en-US" dirty="0"/>
              <a:t>十架旁我祈求主 默念羔羊宏恩</a:t>
            </a:r>
          </a:p>
          <a:p>
            <a:r>
              <a:rPr lang="zh-CN" altLang="en-US" dirty="0"/>
              <a:t>  每日不论往何处 靠主十架指引</a:t>
            </a:r>
          </a:p>
          <a:p>
            <a:r>
              <a:rPr lang="en-US" altLang="zh-CN" dirty="0"/>
              <a:t>④</a:t>
            </a:r>
            <a:r>
              <a:rPr lang="zh-CN" altLang="en-US" dirty="0"/>
              <a:t>十架旁我心仰望 时刻儆醒祈祷</a:t>
            </a:r>
          </a:p>
          <a:p>
            <a:r>
              <a:rPr lang="zh-CN" altLang="en-US" dirty="0"/>
              <a:t>  敬虔等候主再来 同得天上荣耀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十字架 十字架 永是我的荣耀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我众罪都洗清洁 惟靠耶稣宝血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近主十架歌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0CCE6-4ED8-A89C-F08E-CF62FA25D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03FDEAB-BE23-985A-1EEF-E49E7D44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敬拜</a:t>
            </a:r>
            <a:br>
              <a:rPr lang="en-US" altLang="zh-CN" dirty="0"/>
            </a:br>
            <a:r>
              <a:rPr lang="zh-CN" altLang="en-US" dirty="0"/>
              <a:t>万世之王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27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7022D-4C92-DCB9-7551-9112F1700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090B6-247D-BF41-7DEF-4E65EDC9F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主啊 有谁不敬畏祢</a:t>
            </a:r>
          </a:p>
          <a:p>
            <a:r>
              <a:rPr lang="zh-CN" altLang="en-US" dirty="0"/>
              <a:t>不将荣耀归祢名</a:t>
            </a:r>
          </a:p>
          <a:p>
            <a:r>
              <a:rPr lang="zh-CN" altLang="en-US" dirty="0"/>
              <a:t>因为独有祢是至圣</a:t>
            </a:r>
          </a:p>
          <a:p>
            <a:r>
              <a:rPr lang="zh-CN" altLang="en-US" dirty="0"/>
              <a:t>万民都要来到祢面前 敬拜尊崇</a:t>
            </a:r>
          </a:p>
          <a:p>
            <a:r>
              <a:rPr lang="zh-CN" altLang="en-US" dirty="0"/>
              <a:t>因祢公义的作为已彰显</a:t>
            </a:r>
          </a:p>
          <a:p>
            <a:endParaRPr lang="zh-CN" altLang="en-US" dirty="0"/>
          </a:p>
          <a:p>
            <a:r>
              <a:rPr lang="zh-CN" altLang="en-US" dirty="0">
                <a:solidFill>
                  <a:srgbClr val="FFFF00"/>
                </a:solidFill>
              </a:rPr>
              <a:t>主神 全能者啊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祢的作为 大哉 奇哉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万世之王 我敬拜祢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祢的道途 义哉 诚哉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BC0F1-973C-A1BE-86F3-9A81F005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敬拜万世之王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4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39028-9725-D295-D220-24D7A04C3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64E82E7-69F1-218D-AE1A-9D6ECBAF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救赎之路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22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83DE2-CC2A-B7FE-76E8-0E9A4DF5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那一天 耶稣步入各各他 身上带着饥渴与疲乏</a:t>
            </a:r>
          </a:p>
          <a:p>
            <a:r>
              <a:rPr lang="zh-CN" altLang="en-US" dirty="0"/>
              <a:t>那一天 耶稣背着十字架 一步一步走向各各他</a:t>
            </a:r>
          </a:p>
          <a:p>
            <a:r>
              <a:rPr lang="zh-CN" altLang="en-US" dirty="0"/>
              <a:t>有人鞭打祂 有人讥笑祂 甚至有人用唾沫吐祂</a:t>
            </a:r>
          </a:p>
          <a:p>
            <a:r>
              <a:rPr lang="zh-CN" altLang="en-US" dirty="0"/>
              <a:t>有人审判祂 有人诬告祂 甚至有人将祂钉十架</a:t>
            </a:r>
          </a:p>
          <a:p>
            <a:r>
              <a:rPr lang="zh-CN" altLang="en-US" dirty="0"/>
              <a:t>有人讥笑祂说：祢若是神的儿子 祢就下来吧</a:t>
            </a:r>
          </a:p>
          <a:p>
            <a:r>
              <a:rPr lang="zh-CN" altLang="en-US" dirty="0"/>
              <a:t>为何祢能救别人 却又不能救自己脱离这刑罚</a:t>
            </a:r>
          </a:p>
          <a:p>
            <a:r>
              <a:rPr lang="en-US" altLang="zh-CN" sz="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被世人罪孽重压 天父离了祂 为你祂受了刑罚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被厚重十架重压 祂一步一步爬 为你祂受了鞭打</a:t>
            </a:r>
          </a:p>
          <a:p>
            <a:r>
              <a:rPr lang="en-US" altLang="zh-CN" sz="9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你能了解吗 你能体会吗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祂为祢为我 被钉十字架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B3BD8-F4B5-D7D1-3655-FB958C85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救赎之路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AF7A2-7736-53B5-C221-DBCE9352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AA1ACA2-9AB7-E13E-0E1E-1E07D170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救主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3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DB905-C45E-A49C-E661-F3BC0BA6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CCF5-11DA-2972-79D9-95D891D90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祂宝血为祢而流 祂鞭伤为祢而受</a:t>
            </a:r>
          </a:p>
          <a:p>
            <a:r>
              <a:rPr lang="zh-CN" altLang="en-US" dirty="0"/>
              <a:t>因祂宝血祢得洁净 因祂鞭伤祢得医治</a:t>
            </a:r>
          </a:p>
          <a:p>
            <a:r>
              <a:rPr lang="zh-CN" altLang="en-US" dirty="0"/>
              <a:t>祂十架为祢而背 牺牲自己担当祢罪</a:t>
            </a:r>
          </a:p>
          <a:p>
            <a:r>
              <a:rPr lang="zh-CN" altLang="en-US" dirty="0"/>
              <a:t>战胜死亡胜过世界 祂期待祢心归回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 我的救主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唯有祢 能把我救赎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脱离 这黑暗世界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带我进入 祢光明国度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0E1B4-C98D-93D5-2D12-833FED96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救主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51EF8-B4E2-1934-DC80-4D8DA3836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1207B899-9A65-006D-E2B4-03D0683338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9F676127-C148-1583-8F5E-EBEDDC4A83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9615273"/>
                  </p:ext>
                </p:extLst>
              </p:nvPr>
            </p:nvGraphicFramePr>
            <p:xfrm>
              <a:off x="616767" y="747759"/>
              <a:ext cx="3048000" cy="1714500"/>
            </p:xfrm>
            <a:graphic>
              <a:graphicData uri="http://schemas.microsoft.com/office/powerpoint/2016/slidezoom">
                <pslz:sldZm>
                  <pslz:sldZmObj sldId="495" cId="518058662">
                    <pslz:zmPr id="{2D962538-15B5-40CE-9F91-487A5EB6031C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F676127-C148-1583-8F5E-EBEDDC4A83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767" y="747759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698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DD18B-B548-9FAE-83F4-2816D7CB6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0BD133B-9BE2-9F41-169B-D1874F03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靠着耶稣</a:t>
            </a:r>
            <a:br>
              <a:rPr lang="en-US" altLang="zh-CN" dirty="0"/>
            </a:br>
            <a:r>
              <a:rPr lang="zh-CN" altLang="en-US" dirty="0"/>
              <a:t>得胜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86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BA54-725A-7741-8346-CA9F96B79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十字架上的光芒 温柔又慈祥</a:t>
            </a:r>
          </a:p>
          <a:p>
            <a:r>
              <a:rPr lang="zh-CN" altLang="en-US" sz="4400" dirty="0"/>
              <a:t>带着主爱的力量 向着我照亮</a:t>
            </a:r>
          </a:p>
          <a:p>
            <a:r>
              <a:rPr lang="zh-CN" altLang="en-US" sz="200" dirty="0"/>
              <a:t> </a:t>
            </a:r>
          </a:p>
          <a:p>
            <a:r>
              <a:rPr lang="zh-CN" altLang="en-US" sz="4400" dirty="0"/>
              <a:t>我的心不再隐藏 完全的摆上</a:t>
            </a:r>
          </a:p>
          <a:p>
            <a:r>
              <a:rPr lang="zh-CN" altLang="en-US" sz="4400" dirty="0"/>
              <a:t>愿主爱来浇灌我 在爱中得自由释放</a:t>
            </a:r>
          </a:p>
          <a:p>
            <a:r>
              <a:rPr lang="zh-CN" altLang="en-US" sz="200" dirty="0"/>
              <a:t> </a:t>
            </a:r>
          </a:p>
          <a:p>
            <a:r>
              <a:rPr lang="zh-CN" altLang="en-US" sz="4400" dirty="0"/>
              <a:t>我愿意降服 我愿意降服</a:t>
            </a:r>
          </a:p>
          <a:p>
            <a:r>
              <a:rPr lang="zh-CN" altLang="en-US" sz="4400" dirty="0"/>
              <a:t>在祢爱的怀抱中 我愿意降服</a:t>
            </a:r>
          </a:p>
          <a:p>
            <a:r>
              <a:rPr lang="zh-CN" altLang="en-US" sz="2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祢是我的主 祢是我的主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永远在祢怀抱中 祢是我</a:t>
            </a:r>
            <a:r>
              <a:rPr lang="en-US" altLang="zh-CN" sz="4400" dirty="0">
                <a:solidFill>
                  <a:srgbClr val="FFFF00"/>
                </a:solidFill>
              </a:rPr>
              <a:t> </a:t>
            </a:r>
            <a:r>
              <a:rPr lang="zh-CN" altLang="en-US" sz="4400" dirty="0">
                <a:solidFill>
                  <a:srgbClr val="FFFF00"/>
                </a:solidFill>
              </a:rPr>
              <a:t>祢是我的主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55C7-F927-CEC4-1555-6DA36CE3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爱我愿意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在祢爱里我要宣告 我软弱得改变</a:t>
            </a:r>
          </a:p>
          <a:p>
            <a:r>
              <a:rPr lang="zh-CN" altLang="en-US" dirty="0"/>
              <a:t>在祢爱里我要宣告祢是王</a:t>
            </a:r>
            <a:endParaRPr lang="en-US" altLang="zh-CN" dirty="0"/>
          </a:p>
          <a:p>
            <a:r>
              <a:rPr lang="zh-CN" altLang="en-US" dirty="0"/>
              <a:t>在祢爱里我要宣告 我不再罪中打转</a:t>
            </a:r>
          </a:p>
          <a:p>
            <a:r>
              <a:rPr lang="zh-CN" altLang="en-US" dirty="0"/>
              <a:t>是祢带领着我得胜</a:t>
            </a:r>
          </a:p>
          <a:p>
            <a:r>
              <a:rPr lang="en-US" altLang="zh-CN" sz="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靠着耶稣得胜 靠着耶稣得胜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终此生要靠着主爱去得胜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靠着耶稣得胜 靠着耶稣得胜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不必惧怕挫败 深知主恩更广阔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是祢带领着我得胜</a:t>
            </a:r>
            <a:endParaRPr lang="zh-CN" altLang="en-US" sz="200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靠着耶稣得胜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63585-B125-4E1B-9DE6-C72622E58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CDBEE644-4783-30BE-0229-913F9C03CB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36F2FA34-318D-659E-3801-654F93B2E9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0690217"/>
                  </p:ext>
                </p:extLst>
              </p:nvPr>
            </p:nvGraphicFramePr>
            <p:xfrm>
              <a:off x="913740" y="686838"/>
              <a:ext cx="3048000" cy="1714500"/>
            </p:xfrm>
            <a:graphic>
              <a:graphicData uri="http://schemas.microsoft.com/office/powerpoint/2016/slidezoom">
                <pslz:sldZm>
                  <pslz:sldZmObj sldId="382" cId="304814168">
                    <pslz:zmPr id="{F54B96AE-9230-4873-996B-1D8B1DF77904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6F2FA34-318D-659E-3801-654F93B2E9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740" y="686838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5C787219-83A7-6B3E-4DB8-83019C4A9D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2403677"/>
                  </p:ext>
                </p:extLst>
              </p:nvPr>
            </p:nvGraphicFramePr>
            <p:xfrm>
              <a:off x="4539652" y="686838"/>
              <a:ext cx="3048000" cy="1714500"/>
            </p:xfrm>
            <a:graphic>
              <a:graphicData uri="http://schemas.microsoft.com/office/powerpoint/2016/slidezoom">
                <pslz:sldZm>
                  <pslz:sldZmObj sldId="349" cId="2946065653">
                    <pslz:zmPr id="{603BC79F-8B63-433A-8E33-9B45C6400B16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C787219-83A7-6B3E-4DB8-83019C4A9D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9652" y="686838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E1F155B1-7A7C-A6E6-06A5-497247131C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6396955"/>
                  </p:ext>
                </p:extLst>
              </p:nvPr>
            </p:nvGraphicFramePr>
            <p:xfrm>
              <a:off x="8165565" y="686838"/>
              <a:ext cx="3048000" cy="1714500"/>
            </p:xfrm>
            <a:graphic>
              <a:graphicData uri="http://schemas.microsoft.com/office/powerpoint/2016/slidezoom">
                <pslz:sldZm>
                  <pslz:sldZmObj sldId="469" cId="3442081641">
                    <pslz:zmPr id="{90B60284-E7AA-4E9B-A947-A0A5EC3650C6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E1F155B1-7A7C-A6E6-06A5-497247131C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5565" y="686838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ABC71F5B-62DA-B60A-2AE1-8035C89592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9643849"/>
                  </p:ext>
                </p:extLst>
              </p:nvPr>
            </p:nvGraphicFramePr>
            <p:xfrm>
              <a:off x="913740" y="2585103"/>
              <a:ext cx="3048000" cy="1714500"/>
            </p:xfrm>
            <a:graphic>
              <a:graphicData uri="http://schemas.microsoft.com/office/powerpoint/2016/slidezoom">
                <pslz:sldZm>
                  <pslz:sldZmObj sldId="503" cId="2150505074">
                    <pslz:zmPr id="{125B82FB-620B-4125-AA51-A419115FB241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BC71F5B-62DA-B60A-2AE1-8035C89592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740" y="2585103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37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94972-384F-D515-5B21-F1D667111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2EBA994-D080-314F-8FAA-4DD4EEB3B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来到</a:t>
            </a:r>
            <a:br>
              <a:rPr lang="en-US" altLang="zh-CN" dirty="0"/>
            </a:br>
            <a:r>
              <a:rPr lang="zh-CN" altLang="en-US" dirty="0"/>
              <a:t>神的面前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4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4AA7D-49AF-1EEF-82C2-8DE7B6596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来到神的面前</a:t>
            </a:r>
            <a:br>
              <a:rPr lang="zh-CN" altLang="en-US" sz="4400" dirty="0"/>
            </a:br>
            <a:r>
              <a:rPr lang="zh-CN" altLang="en-US" sz="4400" dirty="0"/>
              <a:t>我们以感恩的心</a:t>
            </a:r>
            <a:br>
              <a:rPr lang="zh-CN" altLang="en-US" sz="4400" dirty="0"/>
            </a:br>
            <a:r>
              <a:rPr lang="zh-CN" altLang="en-US" sz="4400" dirty="0"/>
              <a:t>向祂欢呼 向祂欢呼</a:t>
            </a:r>
            <a:br>
              <a:rPr lang="zh-CN" altLang="en-US" sz="4400" dirty="0"/>
            </a:br>
            <a:r>
              <a:rPr lang="zh-CN" altLang="en-US" sz="4400" dirty="0"/>
              <a:t>来到神的面前</a:t>
            </a:r>
            <a:br>
              <a:rPr lang="zh-CN" altLang="en-US" sz="4400" dirty="0"/>
            </a:br>
            <a:r>
              <a:rPr lang="zh-CN" altLang="en-US" sz="4400" dirty="0"/>
              <a:t>我们以感恩的心</a:t>
            </a:r>
            <a:br>
              <a:rPr lang="zh-CN" altLang="en-US" sz="4400" dirty="0"/>
            </a:br>
            <a:r>
              <a:rPr lang="zh-CN" altLang="en-US" sz="4400" dirty="0"/>
              <a:t>扬声欢呼 扬声欢呼</a:t>
            </a:r>
            <a:br>
              <a:rPr lang="zh-CN" altLang="en-US" sz="4400" dirty="0"/>
            </a:br>
            <a:r>
              <a:rPr lang="zh-CN" altLang="en-US" sz="2400" dirty="0"/>
              <a:t>  </a:t>
            </a:r>
            <a:br>
              <a:rPr lang="zh-CN" altLang="en-US" sz="4400" dirty="0"/>
            </a:br>
            <a:r>
              <a:rPr lang="zh-CN" altLang="en-US" sz="4400" dirty="0">
                <a:solidFill>
                  <a:srgbClr val="FFFF00"/>
                </a:solidFill>
              </a:rPr>
              <a:t>将荣耀和尊贵</a:t>
            </a:r>
            <a:br>
              <a:rPr lang="zh-CN" altLang="en-US" sz="4400" dirty="0">
                <a:solidFill>
                  <a:srgbClr val="FFFF00"/>
                </a:solidFill>
              </a:rPr>
            </a:br>
            <a:r>
              <a:rPr lang="zh-CN" altLang="en-US" sz="4400" dirty="0">
                <a:solidFill>
                  <a:srgbClr val="FFFF00"/>
                </a:solidFill>
              </a:rPr>
              <a:t>权柄都归给祂</a:t>
            </a:r>
            <a:br>
              <a:rPr lang="zh-CN" altLang="en-US" sz="4400" dirty="0">
                <a:solidFill>
                  <a:srgbClr val="FFFF00"/>
                </a:solidFill>
              </a:rPr>
            </a:br>
            <a:r>
              <a:rPr lang="zh-CN" altLang="en-US" sz="4400" dirty="0">
                <a:solidFill>
                  <a:srgbClr val="FFFF00"/>
                </a:solidFill>
              </a:rPr>
              <a:t>耶稣 超乎万名之名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CC5E7-4792-1D4D-D8CE-1CF5CE129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来到神的面前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B9C45-B258-22F2-D981-4FCD67F16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14DEB47-DE58-7C12-FD93-134CCDE9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立定心志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54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AFD6-2B78-0D31-2D0D-C62375A6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26" y="169832"/>
            <a:ext cx="10731144" cy="6518335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不要让世界夺去我的心</a:t>
            </a:r>
            <a:endParaRPr lang="en-US" altLang="zh-CN" dirty="0"/>
          </a:p>
          <a:p>
            <a:r>
              <a:rPr lang="zh-CN" altLang="en-US" dirty="0"/>
              <a:t>不要让环境蒙蔽我的眼</a:t>
            </a:r>
          </a:p>
          <a:p>
            <a:r>
              <a:rPr lang="zh-CN" altLang="en-US" dirty="0"/>
              <a:t>不要让谎言使我耳发沉</a:t>
            </a:r>
            <a:endParaRPr lang="en-US" altLang="zh-CN" dirty="0"/>
          </a:p>
          <a:p>
            <a:r>
              <a:rPr lang="zh-CN" altLang="en-US" dirty="0"/>
              <a:t>不要让困难拦阻我前行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我要选择主的道路 放下为自己忧伤的权利</a:t>
            </a:r>
          </a:p>
          <a:p>
            <a:r>
              <a:rPr lang="zh-CN" altLang="en-US" dirty="0"/>
              <a:t>我要宣告主的大能 来呼喊 哈利路亚</a:t>
            </a:r>
          </a:p>
          <a:p>
            <a:r>
              <a:rPr lang="zh-CN" altLang="en-US" sz="5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我立定心志 一生赞美祢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我立定心志 单单敬拜祢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愿圣灵江河 涌流在我心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我立定心志 走在主圣洁光中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0C346-8688-B3C5-7F1B-DBA9E49A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858" y="474505"/>
            <a:ext cx="896244" cy="5066798"/>
          </a:xfrm>
        </p:spPr>
        <p:txBody>
          <a:bodyPr/>
          <a:lstStyle/>
          <a:p>
            <a:r>
              <a:rPr lang="zh-CN" altLang="en-US" dirty="0"/>
              <a:t>立定心志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0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3F786-2D08-ABBA-C7B6-B3DC0018A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C84D93D-E31F-732E-B982-774FC448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炼净我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49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0AFD6-2B78-0D31-2D0D-C62375A6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26" y="169832"/>
            <a:ext cx="10731144" cy="6518335"/>
          </a:xfrm>
        </p:spPr>
        <p:txBody>
          <a:bodyPr>
            <a:normAutofit/>
          </a:bodyPr>
          <a:lstStyle/>
          <a:p>
            <a:r>
              <a:rPr lang="zh-CN" altLang="en-US" dirty="0"/>
              <a:t>炼净我 使我更像祢</a:t>
            </a:r>
          </a:p>
          <a:p>
            <a:r>
              <a:rPr lang="zh-CN" altLang="en-US" dirty="0"/>
              <a:t>吸引我 使我更爱祢</a:t>
            </a:r>
          </a:p>
          <a:p>
            <a:r>
              <a:rPr lang="zh-CN" altLang="en-US" dirty="0"/>
              <a:t>所有梦想和骄傲都放在祢脚前</a:t>
            </a:r>
          </a:p>
          <a:p>
            <a:r>
              <a:rPr lang="zh-CN" altLang="en-US" dirty="0"/>
              <a:t>我要完全顺服</a:t>
            </a:r>
          </a:p>
          <a:p>
            <a:r>
              <a:rPr lang="en-US" altLang="zh-CN" sz="7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献上生命 完全为祢用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放下自己 愿祢得荣耀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全心跟随 活出祢呼召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父神 我只愿为祢活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0C346-8688-B3C5-7F1B-DBA9E49A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858" y="474505"/>
            <a:ext cx="896244" cy="5066798"/>
          </a:xfrm>
        </p:spPr>
        <p:txBody>
          <a:bodyPr/>
          <a:lstStyle/>
          <a:p>
            <a:r>
              <a:rPr lang="zh-CN" altLang="en-US" dirty="0"/>
              <a:t>炼净我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25F5A-276E-0225-7992-D19B5549B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9088204-8CBD-040B-E750-755EDBDA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领受饼杯歌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4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16D8B-479C-ED9A-C3A9-C9A58210A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9DF61-7CF4-FD8C-FAD5-77258F593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为着这饼和这杯 为着神子曾降卑</a:t>
            </a:r>
            <a:endParaRPr lang="en-US" altLang="zh-CN" dirty="0"/>
          </a:p>
          <a:p>
            <a:r>
              <a:rPr lang="zh-CN" altLang="en-US" dirty="0"/>
              <a:t>为着神恩如雨沛 主 我们感谢祢</a:t>
            </a:r>
            <a:endParaRPr lang="en-US" altLang="zh-CN" dirty="0"/>
          </a:p>
          <a:p>
            <a:r>
              <a:rPr lang="en-US" altLang="zh-CN" dirty="0"/>
              <a:t>②</a:t>
            </a:r>
            <a:r>
              <a:rPr lang="zh-CN" altLang="en-US" dirty="0"/>
              <a:t>依然是酒依然饼 藉此信心却看明</a:t>
            </a:r>
            <a:endParaRPr lang="en-US" altLang="zh-CN" dirty="0"/>
          </a:p>
          <a:p>
            <a:r>
              <a:rPr lang="zh-CN" altLang="en-US" dirty="0"/>
              <a:t>爱心神圣的小影 主 我们感谢祢</a:t>
            </a:r>
            <a:endParaRPr lang="en-US" altLang="zh-CN" dirty="0"/>
          </a:p>
          <a:p>
            <a:r>
              <a:rPr lang="en-US" altLang="zh-CN" dirty="0"/>
              <a:t>③</a:t>
            </a:r>
            <a:r>
              <a:rPr lang="zh-CN" altLang="en-US" dirty="0"/>
              <a:t>为着祢曾召我们 举目仰望祢救恩</a:t>
            </a:r>
            <a:endParaRPr lang="en-US" altLang="zh-CN" dirty="0"/>
          </a:p>
          <a:p>
            <a:r>
              <a:rPr lang="zh-CN" altLang="en-US" dirty="0"/>
              <a:t>藉着信心近祢身 主 我们感谢祢</a:t>
            </a:r>
            <a:endParaRPr lang="en-US" altLang="zh-CN" dirty="0"/>
          </a:p>
          <a:p>
            <a:r>
              <a:rPr lang="en-US" altLang="zh-CN" dirty="0"/>
              <a:t>④</a:t>
            </a:r>
            <a:r>
              <a:rPr lang="zh-CN" altLang="en-US" dirty="0"/>
              <a:t>为着祢曾发命令 要我记念祢所行</a:t>
            </a:r>
            <a:endParaRPr lang="en-US" altLang="zh-CN" dirty="0"/>
          </a:p>
          <a:p>
            <a:r>
              <a:rPr lang="zh-CN" altLang="en-US" dirty="0"/>
              <a:t>何等温柔何等贫 主 我们感谢祢</a:t>
            </a:r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4B71F-A594-2989-F855-33D1CAE5D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领受饼杯歌</a:t>
            </a:r>
            <a:br>
              <a:rPr lang="en-US" altLang="zh-CN" dirty="0"/>
            </a:br>
            <a:r>
              <a:rPr lang="en-US" altLang="zh-CN" dirty="0"/>
              <a:t>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">
            <a:extLst>
              <a:ext uri="{FF2B5EF4-FFF2-40B4-BE49-F238E27FC236}">
                <a16:creationId xmlns:a16="http://schemas.microsoft.com/office/drawing/2014/main" id="{92C36202-6C97-65B9-5C4F-2B4AD6F0F1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FC8672B5-260D-AD47-A935-69C0368A2D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8468947"/>
                  </p:ext>
                </p:extLst>
              </p:nvPr>
            </p:nvGraphicFramePr>
            <p:xfrm>
              <a:off x="509143" y="503073"/>
              <a:ext cx="2734811" cy="1616070"/>
            </p:xfrm>
            <a:graphic>
              <a:graphicData uri="http://schemas.microsoft.com/office/powerpoint/2016/slidezoom">
                <pslz:sldZm>
                  <pslz:sldZmObj sldId="390" cId="298746636">
                    <pslz:zmPr id="{62B47A23-1E78-4B71-AEBD-1A35ED2A733E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4811" cy="161607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FC8672B5-260D-AD47-A935-69C0368A2D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143" y="503073"/>
                <a:ext cx="2734811" cy="161607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A8A63A3F-033B-74D1-4CEE-0974163D25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3056591"/>
                  </p:ext>
                </p:extLst>
              </p:nvPr>
            </p:nvGraphicFramePr>
            <p:xfrm>
              <a:off x="6177096" y="503073"/>
              <a:ext cx="2734811" cy="1616070"/>
            </p:xfrm>
            <a:graphic>
              <a:graphicData uri="http://schemas.microsoft.com/office/powerpoint/2016/slidezoom">
                <pslz:sldZm>
                  <pslz:sldZmObj sldId="502" cId="2980682930">
                    <pslz:zmPr id="{75B9C191-C8C4-4DB5-AEEA-58E6D125079E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4811" cy="161607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A8A63A3F-033B-74D1-4CEE-0974163D25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7096" y="503073"/>
                <a:ext cx="2734811" cy="161607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8FAB367E-53A0-6DCF-3CF2-323B52B0BF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4747427"/>
                  </p:ext>
                </p:extLst>
              </p:nvPr>
            </p:nvGraphicFramePr>
            <p:xfrm>
              <a:off x="9123135" y="503073"/>
              <a:ext cx="2734811" cy="1616070"/>
            </p:xfrm>
            <a:graphic>
              <a:graphicData uri="http://schemas.microsoft.com/office/powerpoint/2016/slidezoom">
                <pslz:sldZm>
                  <pslz:sldZmObj sldId="383" cId="643570703">
                    <pslz:zmPr id="{5E74D0A9-C05B-4656-AB3D-E5C88D8B6743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4811" cy="161607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8FAB367E-53A0-6DCF-3CF2-323B52B0BF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3135" y="503073"/>
                <a:ext cx="2734811" cy="161607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DD8B6A12-A29F-860B-323A-89F2CD6C71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5355898"/>
                  </p:ext>
                </p:extLst>
              </p:nvPr>
            </p:nvGraphicFramePr>
            <p:xfrm>
              <a:off x="509143" y="2227489"/>
              <a:ext cx="2734811" cy="1616070"/>
            </p:xfrm>
            <a:graphic>
              <a:graphicData uri="http://schemas.microsoft.com/office/powerpoint/2016/slidezoom">
                <pslz:sldZm>
                  <pslz:sldZmObj sldId="392" cId="3070933666">
                    <pslz:zmPr id="{1E4096CF-1480-496F-A4A3-D25F25E4F2EE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4811" cy="161607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DD8B6A12-A29F-860B-323A-89F2CD6C71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143" y="2227489"/>
                <a:ext cx="2734811" cy="161607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FB10BF7D-499F-1370-D517-36923C3C7D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9383310"/>
                  </p:ext>
                </p:extLst>
              </p:nvPr>
            </p:nvGraphicFramePr>
            <p:xfrm>
              <a:off x="3391897" y="2227489"/>
              <a:ext cx="2734811" cy="1616070"/>
            </p:xfrm>
            <a:graphic>
              <a:graphicData uri="http://schemas.microsoft.com/office/powerpoint/2016/slidezoom">
                <pslz:sldZm>
                  <pslz:sldZmObj sldId="393" cId="313674692">
                    <pslz:zmPr id="{DC756E5A-1EA6-4745-8AEB-5C1916EA47DD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4811" cy="161607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FB10BF7D-499F-1370-D517-36923C3C7D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1897" y="2227489"/>
                <a:ext cx="2734811" cy="161607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D5C2F748-65D0-C223-4D57-438DDF9AC0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1289282"/>
                  </p:ext>
                </p:extLst>
              </p:nvPr>
            </p:nvGraphicFramePr>
            <p:xfrm>
              <a:off x="9123135" y="2227489"/>
              <a:ext cx="2734811" cy="1616070"/>
            </p:xfrm>
            <a:graphic>
              <a:graphicData uri="http://schemas.microsoft.com/office/powerpoint/2016/slidezoom">
                <pslz:sldZm>
                  <pslz:sldZmObj sldId="313" cId="648910524">
                    <pslz:zmPr id="{88A6C94C-91D8-4B83-8EC8-0E94A6766881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4811" cy="161607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extLst>
                  <a:ext uri="{FF2B5EF4-FFF2-40B4-BE49-F238E27FC236}">
                    <a16:creationId xmlns:a16="http://schemas.microsoft.com/office/drawing/2014/main" id="{D5C2F748-65D0-C223-4D57-438DDF9AC0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3135" y="2227489"/>
                <a:ext cx="2734811" cy="161607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幻灯片缩放定位 16">
                <a:extLst>
                  <a:ext uri="{FF2B5EF4-FFF2-40B4-BE49-F238E27FC236}">
                    <a16:creationId xmlns:a16="http://schemas.microsoft.com/office/drawing/2014/main" id="{ACB0FD75-ADCC-9A48-60F2-D845FED037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2397535"/>
                  </p:ext>
                </p:extLst>
              </p:nvPr>
            </p:nvGraphicFramePr>
            <p:xfrm>
              <a:off x="509143" y="4137524"/>
              <a:ext cx="2734811" cy="1616070"/>
            </p:xfrm>
            <a:graphic>
              <a:graphicData uri="http://schemas.microsoft.com/office/powerpoint/2016/slidezoom">
                <pslz:sldZm>
                  <pslz:sldZmObj sldId="394" cId="272161408">
                    <pslz:zmPr id="{C7495B5F-B2A0-4FB5-B907-5C90C3122AD6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4811" cy="161607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幻灯片缩放定位 16">
                <a:extLst>
                  <a:ext uri="{FF2B5EF4-FFF2-40B4-BE49-F238E27FC236}">
                    <a16:creationId xmlns:a16="http://schemas.microsoft.com/office/drawing/2014/main" id="{ACB0FD75-ADCC-9A48-60F2-D845FED037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143" y="4137524"/>
                <a:ext cx="2734811" cy="161607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幻灯片缩放定位 2">
                <a:extLst>
                  <a:ext uri="{FF2B5EF4-FFF2-40B4-BE49-F238E27FC236}">
                    <a16:creationId xmlns:a16="http://schemas.microsoft.com/office/drawing/2014/main" id="{A524E260-5891-755A-0724-ECEBE6E59C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2054336"/>
                  </p:ext>
                </p:extLst>
              </p:nvPr>
            </p:nvGraphicFramePr>
            <p:xfrm>
              <a:off x="3322795" y="503073"/>
              <a:ext cx="2873014" cy="1616070"/>
            </p:xfrm>
            <a:graphic>
              <a:graphicData uri="http://schemas.microsoft.com/office/powerpoint/2016/slidezoom">
                <pslz:sldZm>
                  <pslz:sldZmObj sldId="789" cId="2793275785">
                    <pslz:zmPr id="{B7E2E3BA-FC74-476F-A9F3-51C5F97755AA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73014" cy="161607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幻灯片缩放定位 2">
                <a:extLst>
                  <a:ext uri="{FF2B5EF4-FFF2-40B4-BE49-F238E27FC236}">
                    <a16:creationId xmlns:a16="http://schemas.microsoft.com/office/drawing/2014/main" id="{A524E260-5891-755A-0724-ECEBE6E59C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2795" y="503073"/>
                <a:ext cx="2873014" cy="161607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9E09330F-C9DC-5B16-EB0F-224B068132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6297412"/>
                  </p:ext>
                </p:extLst>
              </p:nvPr>
            </p:nvGraphicFramePr>
            <p:xfrm>
              <a:off x="6177096" y="2266359"/>
              <a:ext cx="2734811" cy="1538331"/>
            </p:xfrm>
            <a:graphic>
              <a:graphicData uri="http://schemas.microsoft.com/office/powerpoint/2016/slidezoom">
                <pslz:sldZm>
                  <pslz:sldZmObj sldId="814" cId="1984172657">
                    <pslz:zmPr id="{94E89599-3C5E-4FF6-B8D6-3DEB90E6DD56}" returnToParent="0" imageType="cover" transitionDur="1000">
                      <p166:blipFill xmlns:p166="http://schemas.microsoft.com/office/powerpoint/2016/6/main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4811" cy="153833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extLst>
                  <a:ext uri="{FF2B5EF4-FFF2-40B4-BE49-F238E27FC236}">
                    <a16:creationId xmlns:a16="http://schemas.microsoft.com/office/drawing/2014/main" id="{9E09330F-C9DC-5B16-EB0F-224B068132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7096" y="2266359"/>
                <a:ext cx="2734811" cy="153833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1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DD083-7949-E9A1-13D6-68BEA2959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0CCB8-7568-11D4-3FCC-2443B784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26" y="169832"/>
            <a:ext cx="10731144" cy="6518335"/>
          </a:xfrm>
        </p:spPr>
        <p:txBody>
          <a:bodyPr>
            <a:normAutofit/>
          </a:bodyPr>
          <a:lstStyle/>
          <a:p>
            <a:r>
              <a:rPr lang="en-US" altLang="zh-CN" dirty="0"/>
              <a:t>⑤</a:t>
            </a:r>
            <a:r>
              <a:rPr lang="zh-CN" altLang="en-US" dirty="0"/>
              <a:t>为着祢曾用慈爱 引我想家在天外</a:t>
            </a:r>
            <a:endParaRPr lang="en-US" altLang="zh-CN" dirty="0"/>
          </a:p>
          <a:p>
            <a:r>
              <a:rPr lang="zh-CN" altLang="en-US" dirty="0"/>
              <a:t>行此直等到我来 主 我们感谢祢</a:t>
            </a:r>
            <a:endParaRPr lang="en-US" altLang="zh-CN" dirty="0"/>
          </a:p>
          <a:p>
            <a:r>
              <a:rPr lang="en-US" altLang="zh-CN" dirty="0"/>
              <a:t>⑥</a:t>
            </a:r>
            <a:r>
              <a:rPr lang="zh-CN" altLang="en-US" dirty="0"/>
              <a:t>直到祂来我擘饼 表明祂作我生命</a:t>
            </a:r>
            <a:endParaRPr lang="en-US" altLang="zh-CN" dirty="0"/>
          </a:p>
          <a:p>
            <a:r>
              <a:rPr lang="zh-CN" altLang="en-US" dirty="0"/>
              <a:t>为我睡了为我醒 主 我们感谢祢</a:t>
            </a:r>
            <a:endParaRPr lang="en-US" altLang="zh-CN" dirty="0"/>
          </a:p>
          <a:p>
            <a:r>
              <a:rPr lang="en-US" altLang="zh-CN" dirty="0"/>
              <a:t>⑦</a:t>
            </a:r>
            <a:r>
              <a:rPr lang="zh-CN" altLang="en-US" dirty="0"/>
              <a:t>直到祂来我饮杯 表明祂赐福全备</a:t>
            </a:r>
            <a:endParaRPr lang="en-US" altLang="zh-CN" dirty="0"/>
          </a:p>
          <a:p>
            <a:r>
              <a:rPr lang="zh-CN" altLang="en-US" dirty="0"/>
              <a:t>使我站在新地位 主 我们感谢祢</a:t>
            </a:r>
            <a:endParaRPr lang="en-US" altLang="zh-CN" dirty="0"/>
          </a:p>
          <a:p>
            <a:r>
              <a:rPr lang="en-US" altLang="zh-CN" dirty="0"/>
              <a:t>⑧</a:t>
            </a:r>
            <a:r>
              <a:rPr lang="zh-CN" altLang="en-US" dirty="0"/>
              <a:t>为着再来的嘱咐 为着那日快见主</a:t>
            </a:r>
            <a:endParaRPr lang="en-US" altLang="zh-CN" dirty="0"/>
          </a:p>
          <a:p>
            <a:r>
              <a:rPr lang="zh-CN" altLang="en-US" dirty="0"/>
              <a:t>为着荣耀和国度 主 我们感谢祢</a:t>
            </a:r>
            <a:endParaRPr lang="en-US" altLang="zh-CN" dirty="0"/>
          </a:p>
          <a:p>
            <a:r>
              <a:rPr lang="zh-CN" altLang="en-US" dirty="0"/>
              <a:t>阿们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E962D-175F-3339-1849-53B917BA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858" y="474505"/>
            <a:ext cx="896244" cy="5066798"/>
          </a:xfrm>
        </p:spPr>
        <p:txBody>
          <a:bodyPr/>
          <a:lstStyle/>
          <a:p>
            <a:r>
              <a:rPr lang="zh-CN" altLang="en-US" dirty="0"/>
              <a:t>领受饼杯歌</a:t>
            </a:r>
            <a:br>
              <a:rPr lang="en-US" altLang="zh-CN" dirty="0"/>
            </a:br>
            <a:r>
              <a:rPr lang="en-US" altLang="zh-CN" dirty="0"/>
              <a:t>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2B499-86F1-529D-1306-F17502216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940F8CF6-669C-DB77-3635-BD883E6827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43DE66BF-EA9C-EC5A-1E3F-0D3F1716D3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4227615"/>
                  </p:ext>
                </p:extLst>
              </p:nvPr>
            </p:nvGraphicFramePr>
            <p:xfrm>
              <a:off x="4746002" y="802578"/>
              <a:ext cx="3048000" cy="1714500"/>
            </p:xfrm>
            <a:graphic>
              <a:graphicData uri="http://schemas.microsoft.com/office/powerpoint/2016/slidezoom">
                <pslz:sldZm>
                  <pslz:sldZmObj sldId="343" cId="3037100095">
                    <pslz:zmPr id="{16ACB71D-37AE-43E4-8FE0-1757E4E4DD39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43DE66BF-EA9C-EC5A-1E3F-0D3F1716D3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6002" y="802578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35F063AB-ED0B-2788-4EBF-B194938122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01634417"/>
                  </p:ext>
                </p:extLst>
              </p:nvPr>
            </p:nvGraphicFramePr>
            <p:xfrm>
              <a:off x="773394" y="802578"/>
              <a:ext cx="3048000" cy="1714500"/>
            </p:xfrm>
            <a:graphic>
              <a:graphicData uri="http://schemas.microsoft.com/office/powerpoint/2016/slidezoom">
                <pslz:sldZm>
                  <pslz:sldZmObj sldId="856" cId="3553200412">
                    <pslz:zmPr id="{8F160283-FE2F-4FD5-A9F0-704426BBDFEE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35F063AB-ED0B-2788-4EBF-B194938122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394" y="802578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7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DF6E0-CE7E-CBD5-D27A-3733F3122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C6B667B-0949-31A2-EB91-D146DBEBE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满有能力</a:t>
            </a:r>
          </a:p>
        </p:txBody>
      </p:sp>
    </p:spTree>
    <p:extLst>
      <p:ext uri="{BB962C8B-B14F-4D97-AF65-F5344CB8AC3E}">
        <p14:creationId xmlns:p14="http://schemas.microsoft.com/office/powerpoint/2010/main" val="3389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50245-390D-4212-E9F0-EF9B1A389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CBE26-6FCC-BCDE-4D82-14205A5A0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9831"/>
            <a:ext cx="9826828" cy="6688169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我的盼望 就在耶稣基督里</a:t>
            </a:r>
          </a:p>
          <a:p>
            <a:r>
              <a:rPr lang="zh-CN" altLang="en-US" dirty="0"/>
              <a:t>在祢里面满有平安</a:t>
            </a:r>
          </a:p>
          <a:p>
            <a:r>
              <a:rPr lang="zh-CN" altLang="en-US" dirty="0"/>
              <a:t>生命泉源 就在耶稣基督里</a:t>
            </a:r>
          </a:p>
          <a:p>
            <a:r>
              <a:rPr lang="zh-CN" altLang="en-US" dirty="0"/>
              <a:t>有主在我里面活着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我宣告：在我里面的 比世上一切更有能力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我不属这世界 我高举耶稣的名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我宣告：在我里面有 活水涌流 满有能力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有耶稣在我里面活着 我勇敢站立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有主在我里面 没有惧怕 能战胜仇敌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有主在我里面 没有惧怕 还得胜有余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16756-28A2-02C7-B6D5-FCA6216B7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689226"/>
          </a:xfrm>
        </p:spPr>
        <p:txBody>
          <a:bodyPr>
            <a:normAutofit/>
          </a:bodyPr>
          <a:lstStyle/>
          <a:p>
            <a:r>
              <a:rPr lang="zh-CN" altLang="en-US" dirty="0"/>
              <a:t>满有能力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491A2-EDAE-7453-5444-91D89CB8A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DBE9582-AF89-FF06-29D4-F5590D6B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每一天</a:t>
            </a:r>
            <a:br>
              <a:rPr lang="en-US" altLang="zh-CN" dirty="0"/>
            </a:br>
            <a:r>
              <a:rPr lang="zh-CN" altLang="en-US" dirty="0"/>
              <a:t>我需要祢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5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3CC7-8076-6277-282B-CAE5ADEEB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9831"/>
            <a:ext cx="9826828" cy="6688169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让</a:t>
            </a:r>
            <a:r>
              <a:rPr lang="zh-TW" altLang="en-US" dirty="0"/>
              <a:t>我坦然</a:t>
            </a:r>
            <a:r>
              <a:rPr lang="zh-CN" altLang="en-US" dirty="0"/>
              <a:t>无惧</a:t>
            </a:r>
            <a:r>
              <a:rPr lang="zh-TW" altLang="en-US" dirty="0"/>
              <a:t> </a:t>
            </a:r>
            <a:r>
              <a:rPr lang="zh-CN" altLang="en-US" dirty="0"/>
              <a:t>来</a:t>
            </a:r>
            <a:r>
              <a:rPr lang="zh-TW" altLang="en-US" dirty="0"/>
              <a:t>到施恩座前</a:t>
            </a:r>
          </a:p>
          <a:p>
            <a:r>
              <a:rPr lang="zh-TW" altLang="en-US" dirty="0"/>
              <a:t>用</a:t>
            </a:r>
            <a:r>
              <a:rPr lang="zh-CN" altLang="en-US" dirty="0"/>
              <a:t>心灵诚实寻求</a:t>
            </a:r>
            <a:r>
              <a:rPr lang="zh-TW" altLang="en-US" dirty="0"/>
              <a:t>祢</a:t>
            </a:r>
          </a:p>
          <a:p>
            <a:r>
              <a:rPr lang="zh-CN" altLang="en-US" dirty="0"/>
              <a:t>亲爱</a:t>
            </a:r>
            <a:r>
              <a:rPr lang="zh-TW" altLang="en-US" dirty="0"/>
              <a:t>的天父 我何等地需要祢</a:t>
            </a:r>
          </a:p>
          <a:p>
            <a:r>
              <a:rPr lang="zh-TW" altLang="en-US" dirty="0"/>
              <a:t>需要更多 祢的同在 在我生命</a:t>
            </a:r>
          </a:p>
          <a:p>
            <a:r>
              <a:rPr lang="zh-TW" altLang="en-US" sz="100" dirty="0"/>
              <a:t> </a:t>
            </a:r>
          </a:p>
          <a:p>
            <a:r>
              <a:rPr lang="zh-TW" altLang="en-US" dirty="0"/>
              <a:t>每一天 我需要祢 祢話語如甘霖</a:t>
            </a:r>
          </a:p>
          <a:p>
            <a:r>
              <a:rPr lang="zh-TW" altLang="en-US" dirty="0"/>
              <a:t>每</a:t>
            </a:r>
            <a:r>
              <a:rPr lang="zh-CN" altLang="en-US" dirty="0"/>
              <a:t>时刻</a:t>
            </a:r>
            <a:r>
              <a:rPr lang="zh-TW" altLang="en-US" dirty="0"/>
              <a:t> 我需要祢 </a:t>
            </a:r>
            <a:r>
              <a:rPr lang="zh-CN" altLang="en-US" dirty="0"/>
              <a:t>圣灵</a:t>
            </a:r>
            <a:r>
              <a:rPr lang="zh-TW" altLang="en-US" dirty="0"/>
              <a:t>如雨</a:t>
            </a:r>
            <a:r>
              <a:rPr lang="zh-CN" altLang="en-US" dirty="0"/>
              <a:t>降临</a:t>
            </a:r>
            <a:endParaRPr lang="zh-TW" altLang="en-US" dirty="0"/>
          </a:p>
          <a:p>
            <a:r>
              <a:rPr lang="zh-TW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这</a:t>
            </a:r>
            <a:r>
              <a:rPr lang="zh-TW" altLang="en-US" dirty="0">
                <a:solidFill>
                  <a:srgbClr val="FFFF00"/>
                </a:solidFill>
              </a:rPr>
              <a:t>是我的</a:t>
            </a:r>
            <a:r>
              <a:rPr lang="zh-CN" altLang="en-US" dirty="0">
                <a:solidFill>
                  <a:srgbClr val="FFFF00"/>
                </a:solidFill>
              </a:rPr>
              <a:t>祷告</a:t>
            </a:r>
            <a:endParaRPr lang="zh-TW" altLang="en-US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愿</a:t>
            </a:r>
            <a:r>
              <a:rPr lang="zh-TW" altLang="en-US" dirty="0">
                <a:solidFill>
                  <a:srgbClr val="FFFF00"/>
                </a:solidFill>
              </a:rPr>
              <a:t>我生命 </a:t>
            </a:r>
            <a:r>
              <a:rPr lang="zh-CN" altLang="en-US" dirty="0">
                <a:solidFill>
                  <a:srgbClr val="FFFF00"/>
                </a:solidFill>
              </a:rPr>
              <a:t>单单归荣耀给</a:t>
            </a:r>
            <a:r>
              <a:rPr lang="zh-TW" altLang="en-US" dirty="0">
                <a:solidFill>
                  <a:srgbClr val="FFFF00"/>
                </a:solidFill>
              </a:rPr>
              <a:t>祢 </a:t>
            </a:r>
            <a:r>
              <a:rPr lang="zh-CN" altLang="en-US" dirty="0">
                <a:solidFill>
                  <a:srgbClr val="FFFF00"/>
                </a:solidFill>
              </a:rPr>
              <a:t>耶稣</a:t>
            </a:r>
            <a:endParaRPr lang="zh-TW" altLang="en-US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这</a:t>
            </a:r>
            <a:r>
              <a:rPr lang="zh-TW" altLang="en-US" dirty="0">
                <a:solidFill>
                  <a:srgbClr val="FFFF00"/>
                </a:solidFill>
              </a:rPr>
              <a:t>是我的呼求</a:t>
            </a:r>
          </a:p>
          <a:p>
            <a:r>
              <a:rPr lang="zh-TW" altLang="en-US" dirty="0">
                <a:solidFill>
                  <a:srgbClr val="FFFF00"/>
                </a:solidFill>
              </a:rPr>
              <a:t>每天都更</a:t>
            </a:r>
            <a:r>
              <a:rPr lang="zh-CN" altLang="en-US" dirty="0">
                <a:solidFill>
                  <a:srgbClr val="FFFF00"/>
                </a:solidFill>
              </a:rPr>
              <a:t>爱</a:t>
            </a:r>
            <a:r>
              <a:rPr lang="zh-TW" altLang="en-US" dirty="0">
                <a:solidFill>
                  <a:srgbClr val="FFFF00"/>
                </a:solidFill>
              </a:rPr>
              <a:t>祢 永不失去 起初</a:t>
            </a:r>
            <a:r>
              <a:rPr lang="zh-CN" altLang="en-US" dirty="0">
                <a:solidFill>
                  <a:srgbClr val="FFFF00"/>
                </a:solidFill>
              </a:rPr>
              <a:t>爱</a:t>
            </a:r>
            <a:r>
              <a:rPr lang="zh-TW" altLang="en-US" dirty="0">
                <a:solidFill>
                  <a:srgbClr val="FFFF00"/>
                </a:solidFill>
              </a:rPr>
              <a:t>祢的心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C44A-05E0-ABD1-82C3-82C08636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689226"/>
          </a:xfrm>
        </p:spPr>
        <p:txBody>
          <a:bodyPr>
            <a:normAutofit/>
          </a:bodyPr>
          <a:lstStyle/>
          <a:p>
            <a:r>
              <a:rPr lang="zh-CN" altLang="en-US" dirty="0"/>
              <a:t>每一天我需要祢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33DE1-8866-D56C-0FE1-003E3C15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B1116D80-E0DE-947B-C357-E93C7C6605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5D178ED8-84E5-CD16-67AF-FB6188FD75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0466839"/>
                  </p:ext>
                </p:extLst>
              </p:nvPr>
            </p:nvGraphicFramePr>
            <p:xfrm>
              <a:off x="451255" y="503073"/>
              <a:ext cx="1755181" cy="1084047"/>
            </p:xfrm>
            <a:graphic>
              <a:graphicData uri="http://schemas.microsoft.com/office/powerpoint/2016/slidezoom">
                <pslz:sldZm>
                  <pslz:sldZmObj sldId="344" cId="21091666">
                    <pslz:zmPr id="{A368C42D-E508-46DC-8F57-3056B1191C3D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D178ED8-84E5-CD16-67AF-FB6188FD75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255" y="503073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4CAA4AEC-B062-6B6E-3C14-D229CBCB09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6762402"/>
                  </p:ext>
                </p:extLst>
              </p:nvPr>
            </p:nvGraphicFramePr>
            <p:xfrm>
              <a:off x="2322714" y="503073"/>
              <a:ext cx="1755181" cy="1084047"/>
            </p:xfrm>
            <a:graphic>
              <a:graphicData uri="http://schemas.microsoft.com/office/powerpoint/2016/slidezoom">
                <pslz:sldZm>
                  <pslz:sldZmObj sldId="418" cId="2705557812">
                    <pslz:zmPr id="{07D1FD2B-FBAB-4319-BA9B-D7255B4455F9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CAA4AEC-B062-6B6E-3C14-D229CBCB09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2714" y="503073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171C475E-48E8-3C2C-8C01-CD1A2F41F1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6525211"/>
                  </p:ext>
                </p:extLst>
              </p:nvPr>
            </p:nvGraphicFramePr>
            <p:xfrm>
              <a:off x="4203697" y="503073"/>
              <a:ext cx="1755181" cy="1084047"/>
            </p:xfrm>
            <a:graphic>
              <a:graphicData uri="http://schemas.microsoft.com/office/powerpoint/2016/slidezoom">
                <pslz:sldZm>
                  <pslz:sldZmObj sldId="350" cId="823703717">
                    <pslz:zmPr id="{8F2C210C-7856-459A-B721-FFC1C3756DD5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71C475E-48E8-3C2C-8C01-CD1A2F41F1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3697" y="503073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60394B3E-5E12-07C5-838C-7C89EFDDDF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949840"/>
                  </p:ext>
                </p:extLst>
              </p:nvPr>
            </p:nvGraphicFramePr>
            <p:xfrm>
              <a:off x="6075806" y="503073"/>
              <a:ext cx="1755181" cy="1084047"/>
            </p:xfrm>
            <a:graphic>
              <a:graphicData uri="http://schemas.microsoft.com/office/powerpoint/2016/slidezoom">
                <pslz:sldZm>
                  <pslz:sldZmObj sldId="482" cId="3903650958">
                    <pslz:zmPr id="{49D6223E-A196-4616-9497-7ECF745DB3F8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60394B3E-5E12-07C5-838C-7C89EFDDDF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5806" y="503073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92421AFC-5C2A-1C94-85A8-F96CDBE8EF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123716"/>
                  </p:ext>
                </p:extLst>
              </p:nvPr>
            </p:nvGraphicFramePr>
            <p:xfrm>
              <a:off x="7957437" y="503073"/>
              <a:ext cx="1755181" cy="1084047"/>
            </p:xfrm>
            <a:graphic>
              <a:graphicData uri="http://schemas.microsoft.com/office/powerpoint/2016/slidezoom">
                <pslz:sldZm>
                  <pslz:sldZmObj sldId="477" cId="110873178">
                    <pslz:zmPr id="{1B80A7D5-209E-4055-BBF7-ED84651756EF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92421AFC-5C2A-1C94-85A8-F96CDBE8EF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437" y="503073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D8D5E60F-7B0D-61B0-8CBD-AF7C8188C54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4426423"/>
                  </p:ext>
                </p:extLst>
              </p:nvPr>
            </p:nvGraphicFramePr>
            <p:xfrm>
              <a:off x="9828896" y="503073"/>
              <a:ext cx="1755181" cy="1084047"/>
            </p:xfrm>
            <a:graphic>
              <a:graphicData uri="http://schemas.microsoft.com/office/powerpoint/2016/slidezoom">
                <pslz:sldZm>
                  <pslz:sldZmObj sldId="521" cId="1214844837">
                    <pslz:zmPr id="{BB6FE4AA-99C0-413F-A15C-7FECFA2784FD}" returnToParent="0" imageType="cover" transitionDur="100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D8D5E60F-7B0D-61B0-8CBD-AF7C8188C5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8896" y="503073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幻灯片缩放定位 28">
                <a:extLst>
                  <a:ext uri="{FF2B5EF4-FFF2-40B4-BE49-F238E27FC236}">
                    <a16:creationId xmlns:a16="http://schemas.microsoft.com/office/drawing/2014/main" id="{2EC5D7EF-6E2C-7497-87A4-A6F75F56FA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9511702"/>
                  </p:ext>
                </p:extLst>
              </p:nvPr>
            </p:nvGraphicFramePr>
            <p:xfrm>
              <a:off x="2206436" y="3477721"/>
              <a:ext cx="1755181" cy="1084047"/>
            </p:xfrm>
            <a:graphic>
              <a:graphicData uri="http://schemas.microsoft.com/office/powerpoint/2016/slidezoom">
                <pslz:sldZm>
                  <pslz:sldZmObj sldId="524" cId="3502845200">
                    <pslz:zmPr id="{D0768A5A-4E4C-4119-A575-CB9D7966B75E}" returnToParent="0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幻灯片缩放定位 28">
                <a:extLst>
                  <a:ext uri="{FF2B5EF4-FFF2-40B4-BE49-F238E27FC236}">
                    <a16:creationId xmlns:a16="http://schemas.microsoft.com/office/drawing/2014/main" id="{2EC5D7EF-6E2C-7497-87A4-A6F75F56FA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6436" y="3477721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幻灯片缩放定位 16">
                <a:extLst>
                  <a:ext uri="{FF2B5EF4-FFF2-40B4-BE49-F238E27FC236}">
                    <a16:creationId xmlns:a16="http://schemas.microsoft.com/office/drawing/2014/main" id="{6522DFA5-0F65-F392-B826-3D52BBB4E8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7085612"/>
                  </p:ext>
                </p:extLst>
              </p:nvPr>
            </p:nvGraphicFramePr>
            <p:xfrm>
              <a:off x="2322714" y="1983299"/>
              <a:ext cx="1755181" cy="1084047"/>
            </p:xfrm>
            <a:graphic>
              <a:graphicData uri="http://schemas.microsoft.com/office/powerpoint/2016/slidezoom">
                <pslz:sldZm>
                  <pslz:sldZmObj sldId="366" cId="1085571496">
                    <pslz:zmPr id="{E8C5274E-14D5-4F0B-B3EC-89607BE2D02D}" returnToParent="0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幻灯片缩放定位 16">
                <a:extLst>
                  <a:ext uri="{FF2B5EF4-FFF2-40B4-BE49-F238E27FC236}">
                    <a16:creationId xmlns:a16="http://schemas.microsoft.com/office/drawing/2014/main" id="{6522DFA5-0F65-F392-B826-3D52BBB4E8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2714" y="1983299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幻灯片缩放定位 18">
                <a:extLst>
                  <a:ext uri="{FF2B5EF4-FFF2-40B4-BE49-F238E27FC236}">
                    <a16:creationId xmlns:a16="http://schemas.microsoft.com/office/drawing/2014/main" id="{3AAD9B4A-47B9-83E1-5FF8-FD7D10B51C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4383398"/>
                  </p:ext>
                </p:extLst>
              </p:nvPr>
            </p:nvGraphicFramePr>
            <p:xfrm>
              <a:off x="4194173" y="1983299"/>
              <a:ext cx="1755181" cy="1084047"/>
            </p:xfrm>
            <a:graphic>
              <a:graphicData uri="http://schemas.microsoft.com/office/powerpoint/2016/slidezoom">
                <pslz:sldZm>
                  <pslz:sldZmObj sldId="419" cId="987487490">
                    <pslz:zmPr id="{54AEE3C3-07DF-416D-8DEC-09E80C73038E}" returnToParent="0" imageType="cover" transitionDur="1000">
                      <p166:blipFill xmlns:p166="http://schemas.microsoft.com/office/powerpoint/2016/6/main"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幻灯片缩放定位 18">
                <a:extLst>
                  <a:ext uri="{FF2B5EF4-FFF2-40B4-BE49-F238E27FC236}">
                    <a16:creationId xmlns:a16="http://schemas.microsoft.com/office/drawing/2014/main" id="{3AAD9B4A-47B9-83E1-5FF8-FD7D10B51C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4173" y="1983299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幻灯片缩放定位 20">
                <a:extLst>
                  <a:ext uri="{FF2B5EF4-FFF2-40B4-BE49-F238E27FC236}">
                    <a16:creationId xmlns:a16="http://schemas.microsoft.com/office/drawing/2014/main" id="{F9FE2D23-D000-EF42-1A22-E60E21102D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9694342"/>
                  </p:ext>
                </p:extLst>
              </p:nvPr>
            </p:nvGraphicFramePr>
            <p:xfrm>
              <a:off x="6075156" y="1983299"/>
              <a:ext cx="1755181" cy="1084047"/>
            </p:xfrm>
            <a:graphic>
              <a:graphicData uri="http://schemas.microsoft.com/office/powerpoint/2016/slidezoom">
                <pslz:sldZm>
                  <pslz:sldZmObj sldId="563" cId="1407907081">
                    <pslz:zmPr id="{2013DB14-A7DD-4680-B285-FCAAAC80A09D}" returnToParent="0" imageType="cover" transitionDur="100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幻灯片缩放定位 20">
                <a:extLst>
                  <a:ext uri="{FF2B5EF4-FFF2-40B4-BE49-F238E27FC236}">
                    <a16:creationId xmlns:a16="http://schemas.microsoft.com/office/drawing/2014/main" id="{F9FE2D23-D000-EF42-1A22-E60E21102D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5156" y="1983299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幻灯片缩放定位 22">
                <a:extLst>
                  <a:ext uri="{FF2B5EF4-FFF2-40B4-BE49-F238E27FC236}">
                    <a16:creationId xmlns:a16="http://schemas.microsoft.com/office/drawing/2014/main" id="{5F084AAE-5DE9-7D3C-4920-BDB7A0F513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5366636"/>
                  </p:ext>
                </p:extLst>
              </p:nvPr>
            </p:nvGraphicFramePr>
            <p:xfrm>
              <a:off x="7947265" y="1983299"/>
              <a:ext cx="1755181" cy="1084047"/>
            </p:xfrm>
            <a:graphic>
              <a:graphicData uri="http://schemas.microsoft.com/office/powerpoint/2016/slidezoom">
                <pslz:sldZm>
                  <pslz:sldZmObj sldId="484" cId="2316330195">
                    <pslz:zmPr id="{9C6DDFC7-BAB2-4423-9638-CB925BC6BEC6}" returnToParent="0" imageType="cover" transitionDur="1000">
                      <p166:blipFill xmlns:p166="http://schemas.microsoft.com/office/powerpoint/2016/6/main"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幻灯片缩放定位 22">
                <a:extLst>
                  <a:ext uri="{FF2B5EF4-FFF2-40B4-BE49-F238E27FC236}">
                    <a16:creationId xmlns:a16="http://schemas.microsoft.com/office/drawing/2014/main" id="{5F084AAE-5DE9-7D3C-4920-BDB7A0F513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7265" y="1983299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幻灯片缩放定位 24">
                <a:extLst>
                  <a:ext uri="{FF2B5EF4-FFF2-40B4-BE49-F238E27FC236}">
                    <a16:creationId xmlns:a16="http://schemas.microsoft.com/office/drawing/2014/main" id="{F102111E-68CF-B45B-8C5B-CA78798AF9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8377222"/>
                  </p:ext>
                </p:extLst>
              </p:nvPr>
            </p:nvGraphicFramePr>
            <p:xfrm>
              <a:off x="9828896" y="1983299"/>
              <a:ext cx="1755181" cy="1084047"/>
            </p:xfrm>
            <a:graphic>
              <a:graphicData uri="http://schemas.microsoft.com/office/powerpoint/2016/slidezoom">
                <pslz:sldZm>
                  <pslz:sldZmObj sldId="420" cId="334672012">
                    <pslz:zmPr id="{C9CEEB76-9089-400F-8F48-7F31CA269A6A}" returnToParent="0" imageType="cover" transitionDur="1000">
                      <p166:blipFill xmlns:p166="http://schemas.microsoft.com/office/powerpoint/2016/6/main"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幻灯片缩放定位 24">
                <a:extLst>
                  <a:ext uri="{FF2B5EF4-FFF2-40B4-BE49-F238E27FC236}">
                    <a16:creationId xmlns:a16="http://schemas.microsoft.com/office/drawing/2014/main" id="{F102111E-68CF-B45B-8C5B-CA78798AF9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28896" y="1983299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幻灯片缩放定位 26">
                <a:extLst>
                  <a:ext uri="{FF2B5EF4-FFF2-40B4-BE49-F238E27FC236}">
                    <a16:creationId xmlns:a16="http://schemas.microsoft.com/office/drawing/2014/main" id="{D9B883E8-F773-8B67-F6B6-4088D118C4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49904477"/>
                  </p:ext>
                </p:extLst>
              </p:nvPr>
            </p:nvGraphicFramePr>
            <p:xfrm>
              <a:off x="297680" y="3429000"/>
              <a:ext cx="1755181" cy="1084047"/>
            </p:xfrm>
            <a:graphic>
              <a:graphicData uri="http://schemas.microsoft.com/office/powerpoint/2016/slidezoom">
                <pslz:sldZm>
                  <pslz:sldZmObj sldId="530" cId="1239642145">
                    <pslz:zmPr id="{920E6C74-89A8-44A6-B3F0-DCC72B90C273}" returnToParent="0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幻灯片缩放定位 26">
                <a:extLst>
                  <a:ext uri="{FF2B5EF4-FFF2-40B4-BE49-F238E27FC236}">
                    <a16:creationId xmlns:a16="http://schemas.microsoft.com/office/drawing/2014/main" id="{D9B883E8-F773-8B67-F6B6-4088D118C4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680" y="3429000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幻灯片缩放定位 30">
                <a:extLst>
                  <a:ext uri="{FF2B5EF4-FFF2-40B4-BE49-F238E27FC236}">
                    <a16:creationId xmlns:a16="http://schemas.microsoft.com/office/drawing/2014/main" id="{689BB9DE-B66C-D49B-AF52-7DECF4910F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8918659"/>
                  </p:ext>
                </p:extLst>
              </p:nvPr>
            </p:nvGraphicFramePr>
            <p:xfrm>
              <a:off x="4077895" y="3477721"/>
              <a:ext cx="1755181" cy="1084047"/>
            </p:xfrm>
            <a:graphic>
              <a:graphicData uri="http://schemas.microsoft.com/office/powerpoint/2016/slidezoom">
                <pslz:sldZm>
                  <pslz:sldZmObj sldId="367" cId="4148914858">
                    <pslz:zmPr id="{6109340D-E12A-44DB-91AE-6A2BC9984096}" returnToParent="0" imageType="cover" transitionDur="1000">
                      <p166:blipFill xmlns:p166="http://schemas.microsoft.com/office/powerpoint/2016/6/main"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108404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幻灯片缩放定位 30">
                <a:extLst>
                  <a:ext uri="{FF2B5EF4-FFF2-40B4-BE49-F238E27FC236}">
                    <a16:creationId xmlns:a16="http://schemas.microsoft.com/office/drawing/2014/main" id="{689BB9DE-B66C-D49B-AF52-7DECF4910F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7895" y="3477721"/>
                <a:ext cx="1755181" cy="108404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0A9357D5-E5C3-E7DB-76CF-312A51EA69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2612582"/>
                  </p:ext>
                </p:extLst>
              </p:nvPr>
            </p:nvGraphicFramePr>
            <p:xfrm>
              <a:off x="297679" y="1983299"/>
              <a:ext cx="1755181" cy="987289"/>
            </p:xfrm>
            <a:graphic>
              <a:graphicData uri="http://schemas.microsoft.com/office/powerpoint/2016/slidezoom">
                <pslz:sldZm>
                  <pslz:sldZmObj sldId="802" cId="3077843425">
                    <pslz:zmPr id="{365F99CB-0254-40EB-A61E-6189354BE72F}" returnToParent="0" imageType="cover" transitionDur="1000">
                      <p166:blipFill xmlns:p166="http://schemas.microsoft.com/office/powerpoint/2016/6/main"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5181" cy="987289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0A9357D5-E5C3-E7DB-76CF-312A51EA69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679" y="1983299"/>
                <a:ext cx="1755181" cy="98728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49AD4CF0-7F01-926D-6BB7-79FABACF2D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42458265"/>
                  </p:ext>
                </p:extLst>
              </p:nvPr>
            </p:nvGraphicFramePr>
            <p:xfrm>
              <a:off x="6075156" y="3531961"/>
              <a:ext cx="1830767" cy="1029807"/>
            </p:xfrm>
            <a:graphic>
              <a:graphicData uri="http://schemas.microsoft.com/office/powerpoint/2016/slidezoom">
                <pslz:sldZm>
                  <pslz:sldZmObj sldId="870" cId="3978987355">
                    <pslz:zmPr id="{DA46389A-FBDB-46B3-BBFB-BC9961F51A77}" returnToParent="0" imageType="cover" transitionDur="1000">
                      <p166:blipFill xmlns:p166="http://schemas.microsoft.com/office/powerpoint/2016/6/main"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30767" cy="102980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extLst>
                  <a:ext uri="{FF2B5EF4-FFF2-40B4-BE49-F238E27FC236}">
                    <a16:creationId xmlns:a16="http://schemas.microsoft.com/office/drawing/2014/main" id="{49AD4CF0-7F01-926D-6BB7-79FABACF2D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5156" y="3531961"/>
                <a:ext cx="1830767" cy="102980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95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8570E-E3C9-D022-414A-D3ACF841F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998325F-2A58-9550-4FEA-286198A7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祢爱永不变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4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3CC7-8076-6277-282B-CAE5ADEE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祢流出宝血 洗净我污秽 将我的生命赎回</a:t>
            </a:r>
          </a:p>
          <a:p>
            <a:r>
              <a:rPr lang="zh-CN" altLang="en-US" dirty="0"/>
              <a:t>祢为了我的罪 牺牲永不悔 显明祢极大恩惠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我深深体会 祢爱的宝贵 献上自己永追随</a:t>
            </a:r>
          </a:p>
          <a:p>
            <a:r>
              <a:rPr lang="zh-CN" altLang="en-US" dirty="0"/>
              <a:t>或伤心或气馁 或生离或死别</a:t>
            </a:r>
          </a:p>
          <a:p>
            <a:r>
              <a:rPr lang="zh-CN" altLang="en-US" dirty="0"/>
              <a:t>愿刚强壮胆永远不后退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哦 祢爱永不变 从今直到永远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深深浇灌我心田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或天旋或地转 经沧海历桑田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都不能叫我与祢爱隔绝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C44A-05E0-ABD1-82C3-82C08636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祢爱永不变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B0B42-350A-CFBC-6E47-8C272C172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5452EAE-37E3-DABD-684E-26A6B4FB7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祢的爱</a:t>
            </a:r>
            <a:br>
              <a:rPr lang="en-US" altLang="zh-CN" dirty="0"/>
            </a:br>
            <a:r>
              <a:rPr lang="zh-CN" altLang="en-US" dirty="0"/>
              <a:t>不离不弃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38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238DB-82D5-72CC-6DC4-E35FC76AD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A9E7E27-A6FD-A12F-41C3-F02CE938C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把最好的时光献给主</a:t>
            </a:r>
          </a:p>
        </p:txBody>
      </p:sp>
    </p:spTree>
    <p:extLst>
      <p:ext uri="{BB962C8B-B14F-4D97-AF65-F5344CB8AC3E}">
        <p14:creationId xmlns:p14="http://schemas.microsoft.com/office/powerpoint/2010/main" val="41432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3CC7-8076-6277-282B-CAE5ADEE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没有一个忧患 耶稣不能担当</a:t>
            </a:r>
          </a:p>
          <a:p>
            <a:r>
              <a:rPr lang="zh-CN" altLang="en-US" dirty="0"/>
              <a:t>没有一个痛苦 耶稣不能背负</a:t>
            </a:r>
          </a:p>
          <a:p>
            <a:r>
              <a:rPr lang="zh-CN" altLang="en-US" dirty="0"/>
              <a:t>我要向高山举目 我的帮助从祢而来</a:t>
            </a:r>
          </a:p>
          <a:p>
            <a:r>
              <a:rPr lang="zh-CN" altLang="en-US" dirty="0"/>
              <a:t>满有丰盛的慈爱 赐给凡求告祢名的人</a:t>
            </a:r>
          </a:p>
          <a:p>
            <a:r>
              <a:rPr lang="zh-CN" altLang="en-US" sz="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祢的爱总是不离不弃 怜悯如江河涌流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在我敌人面前摆设宴席 使我的福杯满溢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祢的爱总是不离不弃 时刻将我环绕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祢必永远纪念 与我所立的约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使我领受丰盛的恩典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C44A-05E0-ABD1-82C3-82C08636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祢的爱不离不弃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16BBD43-51F6-D946-4644-86822A67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你的目光</a:t>
            </a:r>
            <a:br>
              <a:rPr lang="en-US" altLang="zh-CN" dirty="0"/>
            </a:br>
            <a:r>
              <a:rPr lang="zh-CN" altLang="en-US" dirty="0"/>
              <a:t>要转向神</a:t>
            </a:r>
          </a:p>
        </p:txBody>
      </p:sp>
    </p:spTree>
    <p:extLst>
      <p:ext uri="{BB962C8B-B14F-4D97-AF65-F5344CB8AC3E}">
        <p14:creationId xmlns:p14="http://schemas.microsoft.com/office/powerpoint/2010/main" val="83243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59F2C-51F8-2008-B5A0-D9B558FC9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你的目光要转向神</a:t>
            </a:r>
          </a:p>
          <a:p>
            <a:r>
              <a:rPr lang="zh-CN" altLang="en-US" sz="4400" dirty="0"/>
              <a:t>你的目光要转向神</a:t>
            </a:r>
          </a:p>
          <a:p>
            <a:r>
              <a:rPr lang="zh-CN" altLang="en-US" sz="4400" dirty="0"/>
              <a:t>苦难是祝福 患难是恩典</a:t>
            </a:r>
          </a:p>
          <a:p>
            <a:r>
              <a:rPr lang="zh-CN" altLang="en-US" sz="4400" dirty="0"/>
              <a:t>你的目光要转向神</a:t>
            </a:r>
          </a:p>
          <a:p>
            <a:r>
              <a:rPr lang="zh-CN" altLang="en-US" sz="12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你会看到天空更加辽阔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你会看到主给你的更多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天父的家永远亮着灯火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你的目光要转向神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2A7D5-3D6C-F8AE-48D0-93C66344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595222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你的目光要转向神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237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8E9E2-7CAE-8022-AC25-AEBE6DF16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1041EE9-A657-AAF7-3985-708CEAAD0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祢就是耶稣</a:t>
            </a:r>
          </a:p>
        </p:txBody>
      </p:sp>
    </p:spTree>
    <p:extLst>
      <p:ext uri="{BB962C8B-B14F-4D97-AF65-F5344CB8AC3E}">
        <p14:creationId xmlns:p14="http://schemas.microsoft.com/office/powerpoint/2010/main" val="20179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59F2C-51F8-2008-B5A0-D9B558FC9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sz="4400" dirty="0"/>
              <a:t>风雨中是祢的身影 是祢的脚步</a:t>
            </a:r>
          </a:p>
          <a:p>
            <a:r>
              <a:rPr lang="zh-CN" altLang="en-US" sz="4400" dirty="0"/>
              <a:t>默默保守我这么多年</a:t>
            </a:r>
          </a:p>
          <a:p>
            <a:r>
              <a:rPr lang="zh-CN" altLang="en-US" sz="4400" dirty="0"/>
              <a:t>从来不曾离弃我</a:t>
            </a:r>
          </a:p>
          <a:p>
            <a:r>
              <a:rPr lang="zh-CN" altLang="en-US" sz="4400" dirty="0"/>
              <a:t>虽有痛苦和软弱 也曾流泪失迷过</a:t>
            </a:r>
          </a:p>
          <a:p>
            <a:r>
              <a:rPr lang="zh-CN" altLang="en-US" sz="4400" dirty="0"/>
              <a:t>总是有一双钉痕的手</a:t>
            </a:r>
          </a:p>
          <a:p>
            <a:r>
              <a:rPr lang="zh-CN" altLang="en-US" sz="4400" dirty="0"/>
              <a:t>叫我更加执着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祢就是耶稣 啊 爱我的耶稣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孤独的眼泪是祢擦去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黑暗中祢同行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祢就是耶稣 是我惟一的耶稣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再没有一人能像祢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深爱我到底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2A7D5-3D6C-F8AE-48D0-93C66344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4757734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祢就是耶稣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036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DEAE1-4673-8CAB-AAD5-EBB2D85A3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94A9263-923E-2EF2-E759-09C76C1B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3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你们都要</a:t>
            </a:r>
            <a:br>
              <a:rPr lang="en-US" altLang="zh-CN" sz="13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</a:br>
            <a:r>
              <a:rPr lang="zh-CN" altLang="en-US" sz="13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赞美祂</a:t>
            </a:r>
          </a:p>
        </p:txBody>
      </p:sp>
    </p:spTree>
    <p:extLst>
      <p:ext uri="{BB962C8B-B14F-4D97-AF65-F5344CB8AC3E}">
        <p14:creationId xmlns:p14="http://schemas.microsoft.com/office/powerpoint/2010/main" val="2400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59F2C-51F8-2008-B5A0-D9B558FC9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4400" dirty="0"/>
              <a:t>你们要赞美耶和华</a:t>
            </a:r>
            <a:endParaRPr lang="en-US" altLang="zh-CN" sz="4400" dirty="0"/>
          </a:p>
          <a:p>
            <a:r>
              <a:rPr lang="zh-CN" altLang="en-US" sz="4400" dirty="0"/>
              <a:t>你们要赞美耶和华</a:t>
            </a:r>
            <a:endParaRPr lang="en-US" altLang="zh-CN" sz="4400" dirty="0"/>
          </a:p>
          <a:p>
            <a:r>
              <a:rPr lang="zh-CN" altLang="en-US" sz="4400" dirty="0"/>
              <a:t>从天上赞美耶和华 在高处赞美祂</a:t>
            </a:r>
            <a:endParaRPr lang="en-US" altLang="zh-CN" sz="4400" dirty="0"/>
          </a:p>
          <a:p>
            <a:r>
              <a:rPr lang="en-US" altLang="zh-CN" sz="900" dirty="0"/>
              <a:t> </a:t>
            </a:r>
          </a:p>
          <a:p>
            <a:r>
              <a:rPr lang="zh-CN" altLang="en-US" sz="4400" dirty="0"/>
              <a:t>祂的众使者都要赞美祂</a:t>
            </a:r>
            <a:endParaRPr lang="en-US" altLang="zh-CN" sz="4400" dirty="0"/>
          </a:p>
          <a:p>
            <a:r>
              <a:rPr lang="zh-CN" altLang="en-US" sz="4400" dirty="0"/>
              <a:t>祂的诸军都要赞美祂</a:t>
            </a:r>
            <a:endParaRPr lang="en-US" altLang="zh-CN" sz="4400" dirty="0"/>
          </a:p>
          <a:p>
            <a:r>
              <a:rPr lang="zh-CN" altLang="en-US" sz="4400" dirty="0"/>
              <a:t>日头 月亮 你们要赞美祂</a:t>
            </a:r>
            <a:endParaRPr lang="en-US" altLang="zh-CN" sz="4400" dirty="0"/>
          </a:p>
          <a:p>
            <a:r>
              <a:rPr lang="zh-CN" altLang="en-US" sz="4400" dirty="0"/>
              <a:t>放光的星宿 你们都要赞美祂</a:t>
            </a:r>
            <a:endParaRPr lang="en-US" altLang="zh-CN" sz="4400" dirty="0"/>
          </a:p>
          <a:p>
            <a:r>
              <a:rPr lang="zh-CN" altLang="en-US" sz="4400" dirty="0">
                <a:solidFill>
                  <a:srgbClr val="FFFF00"/>
                </a:solidFill>
              </a:rPr>
              <a:t>天上的天和天上的水 你们都要赞美祂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天上的天和天上的水 你们都要赞美祂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52A7D5-3D6C-F8AE-48D0-93C66344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595222"/>
          </a:xfrm>
        </p:spPr>
        <p:txBody>
          <a:bodyPr>
            <a:normAutofit/>
          </a:bodyPr>
          <a:lstStyle/>
          <a:p>
            <a:r>
              <a:rPr lang="zh-CN" altLang="en-US" sz="4800" dirty="0"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你们都要赞美祂</a:t>
            </a:r>
            <a:endParaRPr lang="en-US" sz="4800" dirty="0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8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5A1E4-565D-F770-6CDB-386B14273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84C5A73-8C5E-D966-1371-35C9D6A2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你若相信</a:t>
            </a:r>
          </a:p>
        </p:txBody>
      </p:sp>
    </p:spTree>
    <p:extLst>
      <p:ext uri="{BB962C8B-B14F-4D97-AF65-F5344CB8AC3E}">
        <p14:creationId xmlns:p14="http://schemas.microsoft.com/office/powerpoint/2010/main" val="12556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7D197-FB43-D8FC-84DF-157D5099F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AD1A9-CCC5-9C24-6F6C-E2CD71C7C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4400" dirty="0"/>
              <a:t>让神的灵 提升你到宝座前</a:t>
            </a:r>
          </a:p>
          <a:p>
            <a:r>
              <a:rPr lang="zh-CN" altLang="en-US" sz="4400" dirty="0"/>
              <a:t>开你双眼 看见主信实应许</a:t>
            </a:r>
          </a:p>
          <a:p>
            <a:r>
              <a:rPr lang="zh-CN" altLang="en-US" sz="4400" dirty="0"/>
              <a:t>祂已赐下 更新突破的大能</a:t>
            </a:r>
          </a:p>
          <a:p>
            <a:r>
              <a:rPr lang="zh-CN" altLang="en-US" sz="4400" dirty="0"/>
              <a:t>在基督里 没有难成就的事</a:t>
            </a:r>
            <a:endParaRPr lang="en-US" altLang="zh-CN" sz="4400" dirty="0"/>
          </a:p>
          <a:p>
            <a:r>
              <a:rPr lang="zh-CN" altLang="en-US" sz="500" dirty="0"/>
              <a:t> 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你若相信 就必看见神的荣耀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你若相信 就必看见神的荣耀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举目仰望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圣灵恩雨已经从天上降下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我相信 神的荣耀已降临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76620-DE44-EF12-1F00-4C653EDC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595222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你若相信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148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3BE65-73D2-DDB3-7EBF-D52AC000C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8950E11-6261-8BDD-5849-616D0753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你是否</a:t>
            </a:r>
            <a:br>
              <a:rPr lang="en-US" altLang="zh-CN" dirty="0"/>
            </a:br>
            <a:r>
              <a:rPr lang="zh-CN" altLang="en-US" dirty="0"/>
              <a:t>听到呼唤声</a:t>
            </a:r>
          </a:p>
        </p:txBody>
      </p:sp>
    </p:spTree>
    <p:extLst>
      <p:ext uri="{BB962C8B-B14F-4D97-AF65-F5344CB8AC3E}">
        <p14:creationId xmlns:p14="http://schemas.microsoft.com/office/powerpoint/2010/main" val="318521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D3C76-493E-5483-2D76-97B490369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把最好的时光献给主 把最好的时光献给主</a:t>
            </a:r>
          </a:p>
          <a:p>
            <a:r>
              <a:rPr lang="zh-CN" altLang="en-US" dirty="0"/>
              <a:t>  每天一定恒切多祷告 多用时间来把圣经读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把最好的诗歌献给主 把最好的诗歌献给主</a:t>
            </a:r>
          </a:p>
          <a:p>
            <a:r>
              <a:rPr lang="zh-CN" altLang="en-US" dirty="0"/>
              <a:t>  每天一定不忘多赞美 多多赞美一定多祝福</a:t>
            </a:r>
          </a:p>
          <a:p>
            <a:r>
              <a:rPr lang="en-US" altLang="zh-CN" dirty="0"/>
              <a:t>③</a:t>
            </a:r>
            <a:r>
              <a:rPr lang="zh-CN" altLang="en-US" dirty="0"/>
              <a:t>把最好的祭物献给主 把最好的祭物献给主</a:t>
            </a:r>
          </a:p>
          <a:p>
            <a:r>
              <a:rPr lang="zh-CN" altLang="en-US" dirty="0"/>
              <a:t>  献上身体永远作活祭 一心一意随主踏征途</a:t>
            </a:r>
          </a:p>
          <a:p>
            <a:r>
              <a:rPr lang="en-US" altLang="zh-CN" sz="1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主啊祢有无边的祝福 天天把我定睛来看顾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献祭本是献上我自己 祭坛原是奇妙的熔炉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424E5-0A96-F372-9B60-227D8CB9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848382"/>
          </a:xfrm>
        </p:spPr>
        <p:txBody>
          <a:bodyPr>
            <a:noAutofit/>
          </a:bodyPr>
          <a:lstStyle/>
          <a:p>
            <a:r>
              <a:rPr lang="zh-CN" altLang="en-US" sz="4400" dirty="0"/>
              <a:t>把最好的时光献给主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87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2E144-CE5A-6091-F653-2A2D8ED7B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3CF40-44CA-CD0E-4B35-EB2C233C7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耶稣的爱 在天地间流动</a:t>
            </a:r>
          </a:p>
          <a:p>
            <a:r>
              <a:rPr lang="zh-CN" altLang="en-US" sz="4400" dirty="0"/>
              <a:t>等你的心回归主生命</a:t>
            </a:r>
          </a:p>
          <a:p>
            <a:r>
              <a:rPr lang="zh-CN" altLang="en-US" sz="4400" dirty="0"/>
              <a:t>难舍这世俗 难舍我的梦</a:t>
            </a:r>
          </a:p>
          <a:p>
            <a:r>
              <a:rPr lang="zh-CN" altLang="en-US" sz="4400" dirty="0"/>
              <a:t>耶稣看到多么心痛</a:t>
            </a:r>
            <a:endParaRPr lang="en-US" altLang="zh-CN" sz="4400" dirty="0"/>
          </a:p>
          <a:p>
            <a:r>
              <a:rPr lang="zh-CN" altLang="en-US" sz="18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十架上 耶稣拯救我们罪恶中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耶稣心里早把我们深种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呼唤着你 呼唤着我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你是否听到呼唤声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E368A-E332-70BE-CE92-9407F0955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595222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你是否听到呼唤声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778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822F7-463B-A4CE-A20B-874E684F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9FA9FE2-C7E2-B7BA-9BC3-0604308A2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祢是我的一切</a:t>
            </a:r>
          </a:p>
        </p:txBody>
      </p:sp>
    </p:spTree>
    <p:extLst>
      <p:ext uri="{BB962C8B-B14F-4D97-AF65-F5344CB8AC3E}">
        <p14:creationId xmlns:p14="http://schemas.microsoft.com/office/powerpoint/2010/main" val="37642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2E60-1A65-99C6-847D-3CFAB217A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祢是我依靠的力量 祢是我寻求的宝藏</a:t>
            </a:r>
            <a:br>
              <a:rPr lang="en-US" altLang="zh-CN" sz="4400" dirty="0"/>
            </a:br>
            <a:r>
              <a:rPr lang="zh-CN" altLang="en-US" sz="4400" dirty="0"/>
              <a:t>祢是我的一切</a:t>
            </a:r>
            <a:br>
              <a:rPr lang="en-US" altLang="zh-CN" sz="4400" dirty="0"/>
            </a:br>
            <a:r>
              <a:rPr lang="zh-CN" altLang="en-US" sz="4400" dirty="0"/>
              <a:t>祢好比贵重的珠宝 我怎能放弃祢不要</a:t>
            </a:r>
            <a:br>
              <a:rPr lang="en-US" altLang="zh-CN" sz="4400" dirty="0"/>
            </a:br>
            <a:r>
              <a:rPr lang="zh-CN" altLang="en-US" sz="4400" dirty="0"/>
              <a:t>祢是我的一切</a:t>
            </a:r>
            <a:br>
              <a:rPr lang="en-US" altLang="zh-CN" sz="4400" dirty="0"/>
            </a:br>
            <a:r>
              <a:rPr lang="zh-CN" altLang="en-US" sz="4400" dirty="0">
                <a:solidFill>
                  <a:srgbClr val="FFFF00"/>
                </a:solidFill>
              </a:rPr>
              <a:t>耶稣 神羔羊 配得大赞美  </a:t>
            </a:r>
            <a:r>
              <a:rPr lang="en-US" altLang="zh-CN" sz="3600" dirty="0">
                <a:solidFill>
                  <a:srgbClr val="FFFF00"/>
                </a:solidFill>
              </a:rPr>
              <a:t>x②</a:t>
            </a:r>
            <a:br>
              <a:rPr lang="en-US" altLang="zh-CN" sz="4400" dirty="0"/>
            </a:br>
            <a:r>
              <a:rPr lang="en-US" altLang="zh-CN" sz="2000" dirty="0"/>
              <a:t> </a:t>
            </a:r>
            <a:br>
              <a:rPr lang="en-US" altLang="zh-CN" sz="4400" dirty="0"/>
            </a:br>
            <a:r>
              <a:rPr lang="zh-CN" altLang="en-US" sz="4400" dirty="0"/>
              <a:t>担当我罪债和羞辱 死里复活我蒙救赎</a:t>
            </a:r>
            <a:br>
              <a:rPr lang="en-US" altLang="zh-CN" sz="4400" dirty="0"/>
            </a:br>
            <a:r>
              <a:rPr lang="zh-CN" altLang="en-US" sz="4400" dirty="0"/>
              <a:t>祢是我的一切</a:t>
            </a:r>
            <a:br>
              <a:rPr lang="en-US" altLang="zh-CN" sz="4400" dirty="0"/>
            </a:br>
            <a:r>
              <a:rPr lang="zh-CN" altLang="en-US" sz="4400" dirty="0"/>
              <a:t>当我跌倒祢扶持我 当我干渴祢充满我</a:t>
            </a:r>
            <a:br>
              <a:rPr lang="en-US" altLang="zh-CN" sz="4400" dirty="0"/>
            </a:br>
            <a:r>
              <a:rPr lang="zh-CN" altLang="en-US" sz="4400" dirty="0"/>
              <a:t>祢是我的一切</a:t>
            </a:r>
            <a:br>
              <a:rPr lang="en-US" altLang="zh-CN" sz="4400" dirty="0"/>
            </a:br>
            <a:r>
              <a:rPr lang="zh-CN" altLang="en-US" sz="4400" dirty="0">
                <a:solidFill>
                  <a:srgbClr val="FFFF00"/>
                </a:solidFill>
              </a:rPr>
              <a:t>耶稣 神羔羊 配得大赞美  </a:t>
            </a:r>
            <a:r>
              <a:rPr lang="en-US" altLang="zh-CN" sz="3600" dirty="0">
                <a:solidFill>
                  <a:srgbClr val="FFFF00"/>
                </a:solidFill>
              </a:rPr>
              <a:t>x②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3467C-B060-EB83-3A70-41B8305E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  <a:t>祢是我的一切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57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2881B-6830-970D-30AA-B286DB0B3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6A23190-6A80-CD89-7C7F-65B5A770D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你是</a:t>
            </a:r>
            <a:br>
              <a:rPr lang="en-US" altLang="zh-CN" dirty="0"/>
            </a:br>
            <a:r>
              <a:rPr lang="zh-CN" altLang="en-US" dirty="0"/>
              <a:t>最特别的拣选</a:t>
            </a:r>
          </a:p>
        </p:txBody>
      </p:sp>
    </p:spTree>
    <p:extLst>
      <p:ext uri="{BB962C8B-B14F-4D97-AF65-F5344CB8AC3E}">
        <p14:creationId xmlns:p14="http://schemas.microsoft.com/office/powerpoint/2010/main" val="129009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2E60-1A65-99C6-847D-3CFAB217A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朗朗夜空  万千星光</a:t>
            </a:r>
          </a:p>
          <a:p>
            <a:r>
              <a:rPr lang="zh-CN" altLang="en-US" sz="4400" dirty="0"/>
              <a:t>你是最特别的闪亮</a:t>
            </a:r>
          </a:p>
          <a:p>
            <a:r>
              <a:rPr lang="zh-CN" altLang="en-US" sz="4400" dirty="0"/>
              <a:t>绵绵花海  万千娇艳</a:t>
            </a:r>
          </a:p>
          <a:p>
            <a:r>
              <a:rPr lang="zh-CN" altLang="en-US" sz="4400" dirty="0"/>
              <a:t>你是最迷人的芬芳</a:t>
            </a:r>
          </a:p>
          <a:p>
            <a:r>
              <a:rPr lang="zh-CN" altLang="en-US" sz="14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你是耶稣最特别的拣选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你是耶稣最迷人的文章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每当春风推开阴霾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你就是点亮世界的光 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3467C-B060-EB83-3A70-41B8305E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176336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  <a:t>你是最特别的拣选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79AC-1755-4830-EABC-B83015435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2381312-BFD3-6026-FD27-3E89FCFA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祢眼目</a:t>
            </a:r>
            <a:br>
              <a:rPr lang="en-US" altLang="zh-CN" dirty="0"/>
            </a:br>
            <a:r>
              <a:rPr lang="zh-CN" altLang="en-US" dirty="0"/>
              <a:t>必看顾这地</a:t>
            </a:r>
          </a:p>
        </p:txBody>
      </p:sp>
    </p:spTree>
    <p:extLst>
      <p:ext uri="{BB962C8B-B14F-4D97-AF65-F5344CB8AC3E}">
        <p14:creationId xmlns:p14="http://schemas.microsoft.com/office/powerpoint/2010/main" val="50277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FAABF-54B1-3391-6B28-A4F601A3B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29E9E-8E25-426C-F392-0F095501D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 sz="4400" dirty="0"/>
              <a:t>①</a:t>
            </a:r>
            <a:r>
              <a:rPr lang="zh-CN" altLang="en-US" sz="4400" dirty="0"/>
              <a:t>大声敬拜 全心呼喊 全能的神 愿祢降临</a:t>
            </a:r>
          </a:p>
          <a:p>
            <a:r>
              <a:rPr lang="zh-CN" altLang="en-US" sz="4400" dirty="0"/>
              <a:t>  慈爱双手 大能膀臂 直到如今 仍行神迹</a:t>
            </a:r>
          </a:p>
          <a:p>
            <a:r>
              <a:rPr lang="en-US" altLang="zh-CN" sz="4400" dirty="0"/>
              <a:t>②</a:t>
            </a:r>
            <a:r>
              <a:rPr lang="zh-CN" altLang="en-US" sz="4400" dirty="0"/>
              <a:t>敬拜声音 充满全地 高举双手 荣耀归祢</a:t>
            </a:r>
          </a:p>
          <a:p>
            <a:r>
              <a:rPr lang="zh-CN" altLang="en-US" sz="4400" dirty="0"/>
              <a:t>  专心谨守 祢的话语 世世代代 都不偏离</a:t>
            </a:r>
          </a:p>
          <a:p>
            <a:r>
              <a:rPr lang="en-US" altLang="zh-CN" sz="6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祢眼目必看顾这地 眷顾祢的儿女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祢必照所应许的成就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祢眼目必看顾这地 聆听我们声音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祷告盼望荣耀复兴降临</a:t>
            </a:r>
          </a:p>
          <a:p>
            <a:r>
              <a:rPr lang="en-US" altLang="zh-CN" sz="6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使我们得饱足 新酒和油满溢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祢定意要赐福这地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遵行祢的旨意 谦卑回转向祢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我们定意要跟随祢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5E297-81C2-BAA0-3BFD-0DD358F5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176336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  <a:t>祢眼目必看顾这地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9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8C27D-BB0E-E4B0-BAA5-05384024E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D11A94D-571F-AD80-D9C5-F674873B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你遇见主了吗</a:t>
            </a:r>
          </a:p>
        </p:txBody>
      </p:sp>
    </p:spTree>
    <p:extLst>
      <p:ext uri="{BB962C8B-B14F-4D97-AF65-F5344CB8AC3E}">
        <p14:creationId xmlns:p14="http://schemas.microsoft.com/office/powerpoint/2010/main" val="5730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2E60-1A65-99C6-847D-3CFAB217A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你遇见主了吗 你遇见主了吗</a:t>
            </a:r>
          </a:p>
          <a:p>
            <a:r>
              <a:rPr lang="zh-CN" altLang="en-US" sz="4400" dirty="0"/>
              <a:t>你一定要强留祂 和祂说说心里话</a:t>
            </a:r>
          </a:p>
          <a:p>
            <a:r>
              <a:rPr lang="zh-CN" altLang="en-US" sz="4400" dirty="0"/>
              <a:t>你遇见主了吗 你遇见主了吗</a:t>
            </a:r>
          </a:p>
          <a:p>
            <a:r>
              <a:rPr lang="zh-CN" altLang="en-US" sz="4400" dirty="0"/>
              <a:t>天色已晚 快把祂接回你的家</a:t>
            </a:r>
          </a:p>
          <a:p>
            <a:r>
              <a:rPr lang="en-US" altLang="zh-CN" sz="14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从古到今 有多少遇见主的人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甘愿背上十字架 把一切都舍下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你遇见主了吗 你遇见主了吗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不要再拒绝 不要再沉默 一定要跟着祂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3467C-B060-EB83-3A70-41B8305E4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176336"/>
          </a:xfrm>
        </p:spPr>
        <p:txBody>
          <a:bodyPr>
            <a:normAutofit/>
          </a:bodyPr>
          <a:lstStyle/>
          <a:p>
            <a:r>
              <a:rPr lang="zh-CN" altLang="en-US" b="1" dirty="0"/>
              <a:t>你遇见主了吗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3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26BF-15AB-0BFE-1765-45FA49FA9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3A6EC04-04F4-5EFD-BED2-99FF93B1B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祢真伟大</a:t>
            </a:r>
          </a:p>
        </p:txBody>
      </p:sp>
    </p:spTree>
    <p:extLst>
      <p:ext uri="{BB962C8B-B14F-4D97-AF65-F5344CB8AC3E}">
        <p14:creationId xmlns:p14="http://schemas.microsoft.com/office/powerpoint/2010/main" val="30142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B33C5-D7A5-1D82-928F-C74278B73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8CBD014-73D5-4003-DF08-D60103CD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擘饼歌</a:t>
            </a:r>
          </a:p>
        </p:txBody>
      </p:sp>
    </p:spTree>
    <p:extLst>
      <p:ext uri="{BB962C8B-B14F-4D97-AF65-F5344CB8AC3E}">
        <p14:creationId xmlns:p14="http://schemas.microsoft.com/office/powerpoint/2010/main" val="345197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2E60-1A65-99C6-847D-3CFAB217A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CN" sz="4400" dirty="0"/>
              <a:t>①</a:t>
            </a:r>
            <a:r>
              <a:rPr lang="zh-CN" altLang="en-US" sz="4400" dirty="0"/>
              <a:t>主啊 我神 我每逢举目观看</a:t>
            </a:r>
            <a:endParaRPr lang="en-US" altLang="zh-CN" sz="4400" dirty="0"/>
          </a:p>
          <a:p>
            <a:r>
              <a:rPr lang="zh-CN" altLang="en-US" sz="4400" dirty="0"/>
              <a:t>祢手所造 一切奇妙大工</a:t>
            </a:r>
          </a:p>
          <a:p>
            <a:r>
              <a:rPr lang="zh-CN" altLang="en-US" sz="4400" dirty="0"/>
              <a:t>看见星宿 又听到隆隆雷声 祢的大能遍满了宇宙中</a:t>
            </a:r>
          </a:p>
          <a:p>
            <a:r>
              <a:rPr lang="en-US" altLang="zh-CN" sz="4400" dirty="0"/>
              <a:t>②</a:t>
            </a:r>
            <a:r>
              <a:rPr lang="zh-CN" altLang="en-US" sz="4400" dirty="0"/>
              <a:t>当我想到 神竟愿差祂儿子</a:t>
            </a:r>
            <a:endParaRPr lang="en-US" altLang="zh-CN" sz="4400" dirty="0"/>
          </a:p>
          <a:p>
            <a:r>
              <a:rPr lang="zh-CN" altLang="en-US" sz="4400" dirty="0"/>
              <a:t>降世舍命 我几乎不领会</a:t>
            </a:r>
          </a:p>
          <a:p>
            <a:r>
              <a:rPr lang="zh-CN" altLang="en-US" sz="4400" dirty="0"/>
              <a:t>主在十架 甘愿背我的重担 流血舍身为要赦免我罪</a:t>
            </a:r>
          </a:p>
          <a:p>
            <a:r>
              <a:rPr lang="en-US" altLang="zh-CN" sz="4400" dirty="0"/>
              <a:t>③</a:t>
            </a:r>
            <a:r>
              <a:rPr lang="zh-CN" altLang="en-US" sz="4400" dirty="0"/>
              <a:t>当主再来 欢呼声响澈天空</a:t>
            </a:r>
            <a:endParaRPr lang="en-US" altLang="zh-CN" sz="4400" dirty="0"/>
          </a:p>
          <a:p>
            <a:r>
              <a:rPr lang="zh-CN" altLang="en-US" sz="4400" dirty="0"/>
              <a:t>何等喜乐 主接我回天家</a:t>
            </a:r>
          </a:p>
          <a:p>
            <a:r>
              <a:rPr lang="zh-CN" altLang="en-US" sz="4400" dirty="0"/>
              <a:t>我要跪下 谦恭的崇拜敬奉 并要颂扬神阿祢真伟大  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我灵歌唱 赞美救主我神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祢真伟大 何等伟大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我灵歌唱 赞美救主我神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祢真伟大 何等伟大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3467C-B060-EB83-3A70-41B8305E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祢真伟大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2B83-5B2E-4194-E34C-F27C3F5A2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B416B33-4AD0-9324-00AB-7D603EE74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祢走的路</a:t>
            </a:r>
          </a:p>
        </p:txBody>
      </p:sp>
    </p:spTree>
    <p:extLst>
      <p:ext uri="{BB962C8B-B14F-4D97-AF65-F5344CB8AC3E}">
        <p14:creationId xmlns:p14="http://schemas.microsoft.com/office/powerpoint/2010/main" val="27370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7B7E9-1D02-299F-FCDF-B486DE7F7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64A57-338E-3D27-6762-11A0CC52C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sz="4400" dirty="0"/>
              <a:t>祢踏上这条路 那是遍满荆棘的路</a:t>
            </a:r>
          </a:p>
          <a:p>
            <a:r>
              <a:rPr lang="zh-CN" altLang="en-US" sz="4400" dirty="0"/>
              <a:t>一生的岁月历尽严寒酷暑</a:t>
            </a:r>
          </a:p>
          <a:p>
            <a:r>
              <a:rPr lang="zh-CN" altLang="en-US" sz="4400" dirty="0"/>
              <a:t>不管有多苦 祢从不在乎 漫长旅途风雨无阻</a:t>
            </a:r>
            <a:endParaRPr lang="en-US" altLang="zh-CN" sz="4400" dirty="0"/>
          </a:p>
          <a:p>
            <a:r>
              <a:rPr lang="en-US" altLang="zh-CN" sz="100" dirty="0"/>
              <a:t> </a:t>
            </a:r>
          </a:p>
          <a:p>
            <a:r>
              <a:rPr lang="zh-CN" altLang="en-US" sz="4400" dirty="0"/>
              <a:t>祢走过的道路 那是通往永恒的路</a:t>
            </a:r>
          </a:p>
          <a:p>
            <a:r>
              <a:rPr lang="zh-CN" altLang="en-US" sz="4400" dirty="0"/>
              <a:t>沿途的风景就是最美的祝福</a:t>
            </a:r>
          </a:p>
          <a:p>
            <a:r>
              <a:rPr lang="zh-CN" altLang="en-US" sz="4400" dirty="0"/>
              <a:t>荣耀的国度 是灵魂的归宿 奇妙恩典使我心得满足</a:t>
            </a:r>
          </a:p>
          <a:p>
            <a:r>
              <a:rPr lang="en-US" altLang="zh-CN" sz="15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求祢领我走上祢的路 让我紧紧跟随祢不再回头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纵然步入旷野地 身处艰难困苦中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一双钉手始终把我搀扶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求祢带我奔赴祢的路 让我奋力向前冲永不回顾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跨越高山低谷 有祢牵我手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和祢同奔生命路 多幸福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CABAAA-16AB-B444-27BA-30CD984EE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祢走的路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4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94914-9E80-2CED-A9A6-BBB1B27B8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80761D1-336A-A40D-F539-0127894C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祢坐着为王</a:t>
            </a:r>
          </a:p>
        </p:txBody>
      </p:sp>
    </p:spTree>
    <p:extLst>
      <p:ext uri="{BB962C8B-B14F-4D97-AF65-F5344CB8AC3E}">
        <p14:creationId xmlns:p14="http://schemas.microsoft.com/office/powerpoint/2010/main" val="16233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62619-9BBA-804A-C003-E01DCA944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2AF72-38E4-5DFA-095A-F20BFE8BD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主耶和华满有怜悯和恩典</a:t>
            </a:r>
            <a:endParaRPr lang="en-US" altLang="zh-CN" sz="4400" dirty="0"/>
          </a:p>
          <a:p>
            <a:r>
              <a:rPr lang="zh-CN" altLang="en-US" sz="4400" dirty="0"/>
              <a:t>我投靠在祢翅膀荫下</a:t>
            </a:r>
            <a:endParaRPr lang="en-US" altLang="zh-CN" sz="4400" dirty="0"/>
          </a:p>
          <a:p>
            <a:r>
              <a:rPr lang="zh-CN" altLang="en-US" sz="4400" dirty="0"/>
              <a:t>当我回转</a:t>
            </a:r>
            <a:endParaRPr lang="en-US" altLang="zh-CN" sz="4400" dirty="0"/>
          </a:p>
          <a:p>
            <a:r>
              <a:rPr lang="zh-CN" altLang="en-US" sz="4400" dirty="0"/>
              <a:t>一宿虽然有哭泣 早晨必欢呼喜乐</a:t>
            </a:r>
            <a:endParaRPr lang="en-US" altLang="zh-CN" sz="4400" dirty="0"/>
          </a:p>
          <a:p>
            <a:r>
              <a:rPr lang="en-US" altLang="zh-CN" sz="28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祢坐着为王 到永永远远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虽洪水翻腾 我坚定仰望祢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祢坐着为王 垂听我呼求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使我灵苏醒 有复活的生命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4BCDD6-A98A-8E5A-A9A2-46C26752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祢坐着为王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01B23-3974-6937-906F-A892C8A0A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2EA6673-6F4A-7D03-AADA-921F5608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能不能</a:t>
            </a:r>
          </a:p>
        </p:txBody>
      </p:sp>
    </p:spTree>
    <p:extLst>
      <p:ext uri="{BB962C8B-B14F-4D97-AF65-F5344CB8AC3E}">
        <p14:creationId xmlns:p14="http://schemas.microsoft.com/office/powerpoint/2010/main" val="376109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80CCB-F5D7-09AB-170A-17745D582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我属于祢 祢是我永远的福分</a:t>
            </a:r>
            <a:br>
              <a:rPr lang="en-US" altLang="zh-CN" dirty="0"/>
            </a:br>
            <a:r>
              <a:rPr lang="zh-CN" altLang="en-US" dirty="0"/>
              <a:t>只想日夜在祢殿中 献上敬拜</a:t>
            </a:r>
            <a:br>
              <a:rPr lang="en-US" altLang="zh-CN" dirty="0"/>
            </a:br>
            <a:r>
              <a:rPr lang="zh-CN" altLang="en-US" dirty="0"/>
              <a:t>定睛在祢的荣美</a:t>
            </a:r>
            <a:endParaRPr lang="en-US" altLang="zh-CN" dirty="0"/>
          </a:p>
          <a:p>
            <a:r>
              <a:rPr lang="zh-CN" altLang="en-US" dirty="0"/>
              <a:t>世上一切变暗淡</a:t>
            </a:r>
            <a:br>
              <a:rPr lang="en-US" altLang="zh-CN" dirty="0"/>
            </a:br>
            <a:r>
              <a:rPr lang="zh-CN" altLang="en-US" dirty="0"/>
              <a:t>除祢以外 我还能有谁</a:t>
            </a:r>
            <a:br>
              <a:rPr lang="en-US" altLang="zh-CN" dirty="0"/>
            </a:br>
            <a:r>
              <a:rPr lang="en-US" altLang="zh-CN" sz="3200" dirty="0"/>
              <a:t> </a:t>
            </a:r>
            <a:br>
              <a:rPr lang="en-US" altLang="zh-CN" dirty="0"/>
            </a:br>
            <a:r>
              <a:rPr lang="zh-CN" altLang="en-US" dirty="0">
                <a:solidFill>
                  <a:srgbClr val="FFFF00"/>
                </a:solidFill>
              </a:rPr>
              <a:t>能不能 就让我留在祢的同在里</a:t>
            </a:r>
            <a:br>
              <a:rPr lang="en-US" altLang="zh-CN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能不能 赐我力量让我更多爱祢</a:t>
            </a:r>
            <a:br>
              <a:rPr lang="en-US" altLang="zh-CN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我哪都不想去 只想日夜在祢殿中</a:t>
            </a:r>
            <a:br>
              <a:rPr lang="en-US" altLang="zh-CN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献上敬拜 全心全意来爱祢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B2ACA-AFDD-D40E-BC6D-01A5F0A77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  <a:t>能不能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1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FBEA2-53FC-28DE-7781-E0C6E0907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2CFB357-3A08-5A7B-BD90-8E2917A6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能不能</a:t>
            </a:r>
            <a:br>
              <a:rPr lang="en-US" altLang="zh-CN" dirty="0"/>
            </a:br>
            <a:r>
              <a:rPr lang="zh-CN" altLang="en-US" dirty="0"/>
              <a:t>一生爱你</a:t>
            </a:r>
          </a:p>
        </p:txBody>
      </p:sp>
    </p:spTree>
    <p:extLst>
      <p:ext uri="{BB962C8B-B14F-4D97-AF65-F5344CB8AC3E}">
        <p14:creationId xmlns:p14="http://schemas.microsoft.com/office/powerpoint/2010/main" val="3769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B14F-8D6F-0241-93BE-A0B7F9172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885B1-6C59-1C59-09B9-AB357F503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我属于祢 祢是我永远的福分</a:t>
            </a:r>
            <a:br>
              <a:rPr lang="en-US" altLang="zh-CN" dirty="0"/>
            </a:br>
            <a:r>
              <a:rPr lang="zh-CN" altLang="en-US" dirty="0"/>
              <a:t>只想日夜在祢殿中 献上敬拜</a:t>
            </a:r>
            <a:br>
              <a:rPr lang="en-US" altLang="zh-CN" dirty="0"/>
            </a:br>
            <a:r>
              <a:rPr lang="zh-CN" altLang="en-US" dirty="0"/>
              <a:t>定睛在祢的荣美 世上一切变暗淡</a:t>
            </a:r>
            <a:br>
              <a:rPr lang="en-US" altLang="zh-CN" dirty="0"/>
            </a:br>
            <a:r>
              <a:rPr lang="zh-CN" altLang="en-US" dirty="0"/>
              <a:t>除祢以外 我还能有谁</a:t>
            </a:r>
            <a:br>
              <a:rPr lang="en-US" altLang="zh-CN" dirty="0"/>
            </a:br>
            <a:r>
              <a:rPr lang="en-US" altLang="zh-CN" sz="1400" dirty="0"/>
              <a:t> </a:t>
            </a:r>
            <a:br>
              <a:rPr lang="en-US" altLang="zh-CN" dirty="0"/>
            </a:br>
            <a:r>
              <a:rPr lang="zh-CN" altLang="en-US" dirty="0">
                <a:solidFill>
                  <a:srgbClr val="FFFF00"/>
                </a:solidFill>
              </a:rPr>
              <a:t>能不能 就让我留在祢的同在里</a:t>
            </a:r>
            <a:br>
              <a:rPr lang="en-US" altLang="zh-CN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能不能 赐我力量让我更多爱祢</a:t>
            </a:r>
            <a:br>
              <a:rPr lang="en-US" altLang="zh-CN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我哪都不想去 只想日夜在祢殿中</a:t>
            </a:r>
            <a:br>
              <a:rPr lang="en-US" altLang="zh-CN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献上敬拜 全心全意来爱祢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sz="3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一生爱祢 一生敬拜祢 一生爱祢 一生荣耀祢 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一生奉献 一生不回头 一生爱祢 跟随祢</a:t>
            </a:r>
            <a:endParaRPr lang="en-US" altLang="zh-CN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449BBC-50EA-8A76-E658-C7D6A1DDE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007772"/>
          </a:xfrm>
        </p:spPr>
        <p:txBody>
          <a:bodyPr>
            <a:normAutofit fontScale="90000"/>
          </a:bodyPr>
          <a:lstStyle/>
          <a:p>
            <a:r>
              <a:rPr lang="zh-CN" altLang="en-US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  <a:t>能不能</a:t>
            </a:r>
            <a:br>
              <a:rPr lang="en-US" altLang="zh-CN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</a:br>
            <a:r>
              <a:rPr lang="en-US" altLang="zh-CN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  <a:t>+</a:t>
            </a:r>
            <a:br>
              <a:rPr lang="en-US" altLang="zh-CN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</a:br>
            <a:r>
              <a:rPr lang="zh-CN" altLang="en-US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  <a:t>一生爱你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9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84370-E984-33FC-B8C7-1FC13024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7FF87ABA-73B2-F0ED-80B3-6DFEB3AC11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18FD51C3-0A94-D65B-94CE-14F376A9AF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7367976"/>
                  </p:ext>
                </p:extLst>
              </p:nvPr>
            </p:nvGraphicFramePr>
            <p:xfrm>
              <a:off x="606582" y="771997"/>
              <a:ext cx="3048000" cy="1714500"/>
            </p:xfrm>
            <a:graphic>
              <a:graphicData uri="http://schemas.microsoft.com/office/powerpoint/2016/slidezoom">
                <pslz:sldZm>
                  <pslz:sldZmObj sldId="348" cId="3760653872">
                    <pslz:zmPr id="{35F82CA9-0DE8-40F6-AB11-6E0ABB5183FE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8FD51C3-0A94-D65B-94CE-14F376A9AF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582" y="771997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2C4A6DE6-59FA-AEA3-B47D-C5F455E304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3183965"/>
                  </p:ext>
                </p:extLst>
              </p:nvPr>
            </p:nvGraphicFramePr>
            <p:xfrm>
              <a:off x="4572000" y="771997"/>
              <a:ext cx="3048000" cy="1714500"/>
            </p:xfrm>
            <a:graphic>
              <a:graphicData uri="http://schemas.microsoft.com/office/powerpoint/2016/slidezoom">
                <pslz:sldZm>
                  <pslz:sldZmObj sldId="527" cId="689828097">
                    <pslz:zmPr id="{0595E6A8-2076-4A3A-88C4-1C2BC05A72E7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C4A6DE6-59FA-AEA3-B47D-C5F455E304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771997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CB184170-1E63-25BD-B479-56A0C7CAB4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483349"/>
                  </p:ext>
                </p:extLst>
              </p:nvPr>
            </p:nvGraphicFramePr>
            <p:xfrm>
              <a:off x="8537418" y="771997"/>
              <a:ext cx="3048000" cy="1714500"/>
            </p:xfrm>
            <a:graphic>
              <a:graphicData uri="http://schemas.microsoft.com/office/powerpoint/2016/slidezoom">
                <pslz:sldZm>
                  <pslz:sldZmObj sldId="358" cId="963163453">
                    <pslz:zmPr id="{FFE52DA0-7837-48F7-A3A7-D6D9A7D53710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B184170-1E63-25BD-B479-56A0C7CAB4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7418" y="771997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DC6F523D-DB79-EEAD-FD9B-EE4F33B41C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1220167"/>
                  </p:ext>
                </p:extLst>
              </p:nvPr>
            </p:nvGraphicFramePr>
            <p:xfrm>
              <a:off x="606582" y="2764474"/>
              <a:ext cx="3048000" cy="1714500"/>
            </p:xfrm>
            <a:graphic>
              <a:graphicData uri="http://schemas.microsoft.com/office/powerpoint/2016/slidezoom">
                <pslz:sldZm>
                  <pslz:sldZmObj sldId="497" cId="1115366081">
                    <pslz:zmPr id="{BF5A66DB-24EF-4C65-A44C-5EA85B7D32CB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C6F523D-DB79-EEAD-FD9B-EE4F33B41C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582" y="2764474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87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FC586E4-1B62-9306-1446-2FFF7A23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耶稣那夜拿起饼来，</a:t>
            </a:r>
          </a:p>
          <a:p>
            <a:r>
              <a:rPr lang="zh-CN" altLang="en-US" dirty="0"/>
              <a:t>他祝谢了就擘开，说：</a:t>
            </a:r>
          </a:p>
          <a:p>
            <a:r>
              <a:rPr lang="zh-CN" altLang="en-US" dirty="0"/>
              <a:t>这是我身体，为你们舍了，</a:t>
            </a:r>
          </a:p>
          <a:p>
            <a:r>
              <a:rPr lang="zh-CN" altLang="en-US" dirty="0"/>
              <a:t>当如此行，为的是记念我。</a:t>
            </a:r>
            <a:endParaRPr lang="en-US" altLang="zh-CN" dirty="0"/>
          </a:p>
          <a:p>
            <a:r>
              <a:rPr lang="zh-CN" altLang="en-US" sz="2000" dirty="0"/>
              <a:t> </a:t>
            </a:r>
          </a:p>
          <a:p>
            <a:r>
              <a:rPr lang="zh-CN" altLang="en-US" dirty="0"/>
              <a:t>饭后也照样拿起杯，说，</a:t>
            </a:r>
          </a:p>
          <a:p>
            <a:r>
              <a:rPr lang="zh-CN" altLang="en-US" dirty="0"/>
              <a:t>这杯是用我血所立的新约，</a:t>
            </a:r>
          </a:p>
          <a:p>
            <a:r>
              <a:rPr lang="zh-CN" altLang="en-US" dirty="0"/>
              <a:t>你们每逢喝的时候，</a:t>
            </a:r>
          </a:p>
          <a:p>
            <a:r>
              <a:rPr lang="zh-CN" altLang="en-US" dirty="0"/>
              <a:t>要如此行，为的是记念我。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ACFDBC9-D0ED-6CE5-2830-79F33207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擘饼歌</a:t>
            </a:r>
          </a:p>
        </p:txBody>
      </p:sp>
    </p:spTree>
    <p:extLst>
      <p:ext uri="{BB962C8B-B14F-4D97-AF65-F5344CB8AC3E}">
        <p14:creationId xmlns:p14="http://schemas.microsoft.com/office/powerpoint/2010/main" val="279327578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CAE46-3D07-D11B-B6E4-5791C3B8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FD8F172-5F87-A9BB-CE56-95250FA08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磐石磐石</a:t>
            </a:r>
            <a:br>
              <a:rPr lang="en-US" altLang="zh-CN" dirty="0"/>
            </a:br>
            <a:r>
              <a:rPr lang="zh-CN" altLang="en-US" dirty="0"/>
              <a:t>耶稣基督</a:t>
            </a:r>
          </a:p>
        </p:txBody>
      </p:sp>
    </p:spTree>
    <p:extLst>
      <p:ext uri="{BB962C8B-B14F-4D97-AF65-F5344CB8AC3E}">
        <p14:creationId xmlns:p14="http://schemas.microsoft.com/office/powerpoint/2010/main" val="89732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F5465-47BD-6EBD-CEC2-932AF375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97" y="487680"/>
            <a:ext cx="10034314" cy="6200487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磐石磐石</a:t>
            </a:r>
            <a:r>
              <a:rPr lang="en-US" altLang="zh-CN" sz="4400" dirty="0"/>
              <a:t> </a:t>
            </a:r>
            <a:r>
              <a:rPr lang="zh-CN" altLang="en-US" sz="4400" dirty="0"/>
              <a:t>耶稣基督 除祢以外别无救赎</a:t>
            </a:r>
          </a:p>
          <a:p>
            <a:r>
              <a:rPr lang="zh-CN" altLang="en-US" sz="4400" dirty="0"/>
              <a:t>天下人间</a:t>
            </a:r>
            <a:r>
              <a:rPr lang="en-US" altLang="zh-CN" sz="4400" dirty="0"/>
              <a:t> </a:t>
            </a:r>
            <a:r>
              <a:rPr lang="zh-CN" altLang="en-US" sz="4400" dirty="0"/>
              <a:t>没有别的名</a:t>
            </a:r>
            <a:endParaRPr lang="en-US" altLang="zh-CN" sz="4400" dirty="0"/>
          </a:p>
          <a:p>
            <a:r>
              <a:rPr lang="zh-CN" altLang="en-US" sz="4400" dirty="0"/>
              <a:t>惟有祢是救赎主</a:t>
            </a:r>
          </a:p>
          <a:p>
            <a:r>
              <a:rPr lang="zh-CN" altLang="en-US" sz="200" dirty="0"/>
              <a:t> </a:t>
            </a:r>
          </a:p>
          <a:p>
            <a:r>
              <a:rPr lang="zh-CN" altLang="en-US" sz="4400" dirty="0"/>
              <a:t>祢是人子</a:t>
            </a:r>
            <a:r>
              <a:rPr lang="en-US" altLang="zh-CN" sz="4400" dirty="0"/>
              <a:t> </a:t>
            </a:r>
            <a:r>
              <a:rPr lang="zh-CN" altLang="en-US" sz="4400" dirty="0"/>
              <a:t>祢是中保 祢是神子</a:t>
            </a:r>
            <a:r>
              <a:rPr lang="en-US" altLang="zh-CN" sz="4400" dirty="0"/>
              <a:t> </a:t>
            </a:r>
            <a:r>
              <a:rPr lang="zh-CN" altLang="en-US" sz="4400" dirty="0"/>
              <a:t>祢是羔羊</a:t>
            </a:r>
          </a:p>
          <a:p>
            <a:r>
              <a:rPr lang="zh-CN" altLang="en-US" sz="4400" dirty="0"/>
              <a:t>祢是道路 祢是真理 祢是生命</a:t>
            </a:r>
            <a:r>
              <a:rPr lang="en-US" altLang="zh-CN" sz="4400" dirty="0"/>
              <a:t> </a:t>
            </a:r>
            <a:r>
              <a:rPr lang="zh-CN" altLang="en-US" sz="4400" dirty="0"/>
              <a:t>祢是光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岩石 山寨 逃城 盾牌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我们属于祢 永不摇动 直到万代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67703-DA61-155B-DBDC-A0DD1A94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16516"/>
          </a:xfrm>
        </p:spPr>
        <p:txBody>
          <a:bodyPr>
            <a:noAutofit/>
          </a:bodyPr>
          <a:lstStyle/>
          <a:p>
            <a:r>
              <a:rPr lang="zh-CN" altLang="en-US" dirty="0"/>
              <a:t>磐石磐石耶稣基督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D19EE9A-8714-4F6E-642E-82F06C41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盼望</a:t>
            </a:r>
          </a:p>
        </p:txBody>
      </p:sp>
    </p:spTree>
    <p:extLst>
      <p:ext uri="{BB962C8B-B14F-4D97-AF65-F5344CB8AC3E}">
        <p14:creationId xmlns:p14="http://schemas.microsoft.com/office/powerpoint/2010/main" val="28150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C8341-37AE-1AB4-2554-DC34B6C6E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E6EF6-1BE3-5CD7-944F-FDA627C6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97" y="487680"/>
            <a:ext cx="10034314" cy="6200487"/>
          </a:xfrm>
        </p:spPr>
        <p:txBody>
          <a:bodyPr>
            <a:normAutofit lnSpcReduction="10000"/>
          </a:bodyPr>
          <a:lstStyle/>
          <a:p>
            <a:r>
              <a:rPr lang="zh-CN" altLang="en-US" sz="4400" dirty="0"/>
              <a:t>万家灯火在闪烁 好像不停在诉说</a:t>
            </a:r>
          </a:p>
          <a:p>
            <a:r>
              <a:rPr lang="zh-CN" altLang="en-US" sz="4400" dirty="0"/>
              <a:t>千万人生命中 悲欢离合的故事</a:t>
            </a:r>
          </a:p>
          <a:p>
            <a:r>
              <a:rPr lang="zh-CN" altLang="en-US" sz="4400" dirty="0"/>
              <a:t>人生好像一台戏曲终人散的时候</a:t>
            </a:r>
          </a:p>
          <a:p>
            <a:r>
              <a:rPr lang="zh-CN" altLang="en-US" sz="4400" dirty="0"/>
              <a:t>心中的盼望到永久</a:t>
            </a:r>
          </a:p>
          <a:p>
            <a:r>
              <a:rPr lang="zh-CN" altLang="en-US" sz="28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天越黑 夜越深 星星越照亮夜空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好像我心中的盼望 越黑越闪亮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我知道 有一天 黑夜将成为过去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黎明的光越照越明 照亮永恒的盼望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6C7A9-1ECD-7E60-828A-2A296DA9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16516"/>
          </a:xfrm>
        </p:spPr>
        <p:txBody>
          <a:bodyPr>
            <a:noAutofit/>
          </a:bodyPr>
          <a:lstStyle/>
          <a:p>
            <a:r>
              <a:rPr lang="zh-CN" altLang="en-US" dirty="0"/>
              <a:t>盼望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8FA9-F27E-5158-12C7-895BF857F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C52AAC8-0359-4FF2-1F77-34C63AE6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陪我走过</a:t>
            </a:r>
            <a:br>
              <a:rPr lang="en-US" altLang="zh-CN" dirty="0"/>
            </a:br>
            <a:r>
              <a:rPr lang="zh-CN" altLang="en-US" dirty="0"/>
              <a:t>春夏秋冬</a:t>
            </a:r>
          </a:p>
        </p:txBody>
      </p:sp>
    </p:spTree>
    <p:extLst>
      <p:ext uri="{BB962C8B-B14F-4D97-AF65-F5344CB8AC3E}">
        <p14:creationId xmlns:p14="http://schemas.microsoft.com/office/powerpoint/2010/main" val="38197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D7773-DD65-790B-3558-D13D5754D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风风雨雨的时候 才知道祢的温柔</a:t>
            </a:r>
          </a:p>
          <a:p>
            <a:r>
              <a:rPr lang="zh-CN" altLang="en-US" dirty="0"/>
              <a:t>多年前 几年后 仍然相信祢恩手</a:t>
            </a:r>
          </a:p>
          <a:p>
            <a:r>
              <a:rPr lang="zh-CN" altLang="en-US" dirty="0"/>
              <a:t>一年年的长大 一次次的切慕</a:t>
            </a:r>
          </a:p>
          <a:p>
            <a:r>
              <a:rPr lang="zh-CN" altLang="en-US" dirty="0"/>
              <a:t>祢都陪我 安慰我 怜悯我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祢说会陪我走过春夏秋冬 疼我 引导我 保护我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倚靠耶和华的人什么也不怕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倚靠耶和华 一个不撇下</a:t>
            </a:r>
          </a:p>
          <a:p>
            <a:r>
              <a:rPr lang="zh-CN" altLang="en-US" sz="1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祢总不撇下我 永远不离开我 晨昏夜晚陪我度过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我的日子如何 祢的恩典更多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在这一切事上靠祢胜过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2AFB7-ABC2-C40D-4784-CB37CD0D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75739"/>
            <a:ext cx="896244" cy="5945600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陪我走过春夏秋冬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631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BF345-F523-769A-3F18-F3BD89BB5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1B550D9-EB9B-C4CA-D11A-D0CB109D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普世欢腾</a:t>
            </a:r>
          </a:p>
        </p:txBody>
      </p:sp>
    </p:spTree>
    <p:extLst>
      <p:ext uri="{BB962C8B-B14F-4D97-AF65-F5344CB8AC3E}">
        <p14:creationId xmlns:p14="http://schemas.microsoft.com/office/powerpoint/2010/main" val="41806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98B19-1536-89F6-2D7B-544C8F0A6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E96EE-C9AA-B16D-28D0-7FCE156A4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sz="3600" dirty="0"/>
              <a:t>①</a:t>
            </a:r>
            <a:r>
              <a:rPr lang="zh-CN" altLang="en-US" sz="3600" dirty="0"/>
              <a:t>普世欢腾 救主下降 大地接她君王</a:t>
            </a:r>
          </a:p>
          <a:p>
            <a:r>
              <a:rPr lang="zh-CN" altLang="en-US" sz="3600" dirty="0"/>
              <a:t> 惟愿众心预备地方 诸天万物歌唱</a:t>
            </a:r>
          </a:p>
          <a:p>
            <a:r>
              <a:rPr lang="zh-CN" altLang="en-US" sz="3600" dirty="0"/>
              <a:t>  诸天万物歌唱 诸天 诸天万物歌唱</a:t>
            </a:r>
          </a:p>
          <a:p>
            <a:r>
              <a:rPr lang="en-US" altLang="zh-CN" sz="3600" dirty="0"/>
              <a:t>②</a:t>
            </a:r>
            <a:r>
              <a:rPr lang="zh-CN" altLang="en-US" sz="3600" dirty="0"/>
              <a:t>普世欢腾 主治万方 民众都当歌唱</a:t>
            </a:r>
          </a:p>
          <a:p>
            <a:r>
              <a:rPr lang="zh-CN" altLang="en-US" sz="3600" dirty="0"/>
              <a:t>    沃野 洪涛 山石 平原 响应歌声嘹亮</a:t>
            </a:r>
          </a:p>
          <a:p>
            <a:r>
              <a:rPr lang="zh-CN" altLang="en-US" sz="3600" dirty="0"/>
              <a:t>  响应歌声嘹亮 响应 响应歌声嘹亮</a:t>
            </a:r>
            <a:endParaRPr lang="en-US" altLang="zh-CN" sz="3600" dirty="0"/>
          </a:p>
          <a:p>
            <a:r>
              <a:rPr lang="en-US" altLang="zh-CN" sz="3600" dirty="0"/>
              <a:t>③</a:t>
            </a:r>
            <a:r>
              <a:rPr lang="zh-CN" altLang="en-US" sz="3600" dirty="0"/>
              <a:t>罪恶忧愁不容再长 世途荆棘消亡</a:t>
            </a:r>
          </a:p>
          <a:p>
            <a:r>
              <a:rPr lang="zh-CN" altLang="en-US" sz="3600" dirty="0"/>
              <a:t>  化诅为恩 无远弗届 到处主泽流长</a:t>
            </a:r>
          </a:p>
          <a:p>
            <a:r>
              <a:rPr lang="zh-CN" altLang="en-US" sz="3600" dirty="0"/>
              <a:t>  到处主泽流长 到处 到处主泽流长</a:t>
            </a:r>
            <a:endParaRPr lang="en-US" altLang="zh-CN" sz="3600" dirty="0"/>
          </a:p>
          <a:p>
            <a:r>
              <a:rPr lang="en-US" altLang="zh-CN" sz="3600" dirty="0"/>
              <a:t>④</a:t>
            </a:r>
            <a:r>
              <a:rPr lang="zh-CN" altLang="en-US" sz="3600" dirty="0"/>
              <a:t>主藉真理恩治万方 要使万邦证明</a:t>
            </a:r>
          </a:p>
          <a:p>
            <a:r>
              <a:rPr lang="zh-CN" altLang="en-US" sz="3600" dirty="0"/>
              <a:t>  我主公义 无限荣光 主爱奇妙莫名</a:t>
            </a:r>
          </a:p>
          <a:p>
            <a:r>
              <a:rPr lang="zh-CN" altLang="en-US" sz="3600" dirty="0"/>
              <a:t>  主爱奇妙莫名 主爱 主爱奇妙莫名</a:t>
            </a:r>
            <a:endParaRPr lang="en-US" sz="3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57508-1060-F69E-61D6-EB5889CB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945600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普世欢腾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153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828FC-6904-2AFA-ABD8-FFE86823F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B86163FD-BDF5-CD65-6E20-B81E9DAFC9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78821DEE-5034-C132-F8DB-E2805D0E4C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1442623"/>
                  </p:ext>
                </p:extLst>
              </p:nvPr>
            </p:nvGraphicFramePr>
            <p:xfrm>
              <a:off x="323850" y="616677"/>
              <a:ext cx="2490788" cy="1401068"/>
            </p:xfrm>
            <a:graphic>
              <a:graphicData uri="http://schemas.microsoft.com/office/powerpoint/2016/slidezoom">
                <pslz:sldZm>
                  <pslz:sldZmObj sldId="514" cId="2063387493">
                    <pslz:zmPr id="{3F665594-46A0-4AD7-9F3C-7E772C65CBAE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78821DEE-5034-C132-F8DB-E2805D0E4C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850" y="616677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E8614C81-D3B4-257A-9888-2205AC9462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5219003"/>
                  </p:ext>
                </p:extLst>
              </p:nvPr>
            </p:nvGraphicFramePr>
            <p:xfrm>
              <a:off x="3091192" y="616677"/>
              <a:ext cx="2490788" cy="1401068"/>
            </p:xfrm>
            <a:graphic>
              <a:graphicData uri="http://schemas.microsoft.com/office/powerpoint/2016/slidezoom">
                <pslz:sldZm>
                  <pslz:sldZmObj sldId="316" cId="77971409">
                    <pslz:zmPr id="{F0867EA5-4B52-4959-9336-C10841C93E1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E8614C81-D3B4-257A-9888-2205AC9462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1192" y="616677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036DBE0F-0E2E-0B89-FA9D-2BFE36D720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215445"/>
                  </p:ext>
                </p:extLst>
              </p:nvPr>
            </p:nvGraphicFramePr>
            <p:xfrm>
              <a:off x="5927920" y="616677"/>
              <a:ext cx="2490788" cy="1401068"/>
            </p:xfrm>
            <a:graphic>
              <a:graphicData uri="http://schemas.microsoft.com/office/powerpoint/2016/slidezoom">
                <pslz:sldZm>
                  <pslz:sldZmObj sldId="387" cId="740524">
                    <pslz:zmPr id="{A18A5908-F669-4AD7-9406-1F821F06ABB1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036DBE0F-0E2E-0B89-FA9D-2BFE36D720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7920" y="616677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EE4AE74D-2896-6E58-20A4-E5A7C643F4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468914"/>
                  </p:ext>
                </p:extLst>
              </p:nvPr>
            </p:nvGraphicFramePr>
            <p:xfrm>
              <a:off x="8794945" y="616677"/>
              <a:ext cx="2490788" cy="1401068"/>
            </p:xfrm>
            <a:graphic>
              <a:graphicData uri="http://schemas.microsoft.com/office/powerpoint/2016/slidezoom">
                <pslz:sldZm>
                  <pslz:sldZmObj sldId="467" cId="2135521560">
                    <pslz:zmPr id="{54C28B36-9690-4545-BC28-6C2D2A8DD5FC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EE4AE74D-2896-6E58-20A4-E5A7C643F4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4945" y="616677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F66A32E2-B309-B66E-020C-5E09E3A112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6591637"/>
                  </p:ext>
                </p:extLst>
              </p:nvPr>
            </p:nvGraphicFramePr>
            <p:xfrm>
              <a:off x="396161" y="1915868"/>
              <a:ext cx="2490788" cy="1401068"/>
            </p:xfrm>
            <a:graphic>
              <a:graphicData uri="http://schemas.microsoft.com/office/powerpoint/2016/slidezoom">
                <pslz:sldZm>
                  <pslz:sldZmObj sldId="421" cId="4168089215">
                    <pslz:zmPr id="{539BA27E-FD05-4A93-BDB4-A003080DABFC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F66A32E2-B309-B66E-020C-5E09E3A112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161" y="1915868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48D7A829-F4EB-4916-57FB-A805DB7B92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4290618"/>
                  </p:ext>
                </p:extLst>
              </p:nvPr>
            </p:nvGraphicFramePr>
            <p:xfrm>
              <a:off x="3163503" y="1915868"/>
              <a:ext cx="2490788" cy="1401068"/>
            </p:xfrm>
            <a:graphic>
              <a:graphicData uri="http://schemas.microsoft.com/office/powerpoint/2016/slidezoom">
                <pslz:sldZm>
                  <pslz:sldZmObj sldId="463" cId="1883067036">
                    <pslz:zmPr id="{5755A2ED-B396-413B-AE2A-4D3392FA8143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extLst>
                  <a:ext uri="{FF2B5EF4-FFF2-40B4-BE49-F238E27FC236}">
                    <a16:creationId xmlns:a16="http://schemas.microsoft.com/office/drawing/2014/main" id="{48D7A829-F4EB-4916-57FB-A805DB7B92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3503" y="1915868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幻灯片缩放定位 16">
                <a:extLst>
                  <a:ext uri="{FF2B5EF4-FFF2-40B4-BE49-F238E27FC236}">
                    <a16:creationId xmlns:a16="http://schemas.microsoft.com/office/drawing/2014/main" id="{547C2E9E-7F63-9853-A01C-52F3B22747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698529"/>
                  </p:ext>
                </p:extLst>
              </p:nvPr>
            </p:nvGraphicFramePr>
            <p:xfrm>
              <a:off x="8825242" y="1915868"/>
              <a:ext cx="2490788" cy="1401068"/>
            </p:xfrm>
            <a:graphic>
              <a:graphicData uri="http://schemas.microsoft.com/office/powerpoint/2016/slidezoom">
                <pslz:sldZm>
                  <pslz:sldZmObj sldId="516" cId="1334756488">
                    <pslz:zmPr id="{93C6AE9D-6217-408C-8E9C-2B7FC5FB043B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幻灯片缩放定位 16">
                <a:extLst>
                  <a:ext uri="{FF2B5EF4-FFF2-40B4-BE49-F238E27FC236}">
                    <a16:creationId xmlns:a16="http://schemas.microsoft.com/office/drawing/2014/main" id="{547C2E9E-7F63-9853-A01C-52F3B22747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5242" y="1915868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幻灯片缩放定位 18">
                <a:extLst>
                  <a:ext uri="{FF2B5EF4-FFF2-40B4-BE49-F238E27FC236}">
                    <a16:creationId xmlns:a16="http://schemas.microsoft.com/office/drawing/2014/main" id="{55BEA0DB-7322-A13B-F059-AB633EE98F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97405676"/>
                  </p:ext>
                </p:extLst>
              </p:nvPr>
            </p:nvGraphicFramePr>
            <p:xfrm>
              <a:off x="495300" y="3600154"/>
              <a:ext cx="2490788" cy="1401068"/>
            </p:xfrm>
            <a:graphic>
              <a:graphicData uri="http://schemas.microsoft.com/office/powerpoint/2016/slidezoom">
                <pslz:sldZm>
                  <pslz:sldZmObj sldId="322" cId="3989539944">
                    <pslz:zmPr id="{576E9ED4-B378-40C9-805C-69917AF8F6E4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幻灯片缩放定位 18">
                <a:extLst>
                  <a:ext uri="{FF2B5EF4-FFF2-40B4-BE49-F238E27FC236}">
                    <a16:creationId xmlns:a16="http://schemas.microsoft.com/office/drawing/2014/main" id="{55BEA0DB-7322-A13B-F059-AB633EE98F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00" y="3600154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幻灯片缩放定位 20">
                <a:extLst>
                  <a:ext uri="{FF2B5EF4-FFF2-40B4-BE49-F238E27FC236}">
                    <a16:creationId xmlns:a16="http://schemas.microsoft.com/office/drawing/2014/main" id="{3629D9D6-EF81-C3D6-C601-1DEDD4A037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2536561"/>
                  </p:ext>
                </p:extLst>
              </p:nvPr>
            </p:nvGraphicFramePr>
            <p:xfrm>
              <a:off x="3262642" y="3600154"/>
              <a:ext cx="2490788" cy="1401068"/>
            </p:xfrm>
            <a:graphic>
              <a:graphicData uri="http://schemas.microsoft.com/office/powerpoint/2016/slidezoom">
                <pslz:sldZm>
                  <pslz:sldZmObj sldId="476" cId="1821581515">
                    <pslz:zmPr id="{2448BF77-AC02-4703-849F-B61D2B7D0874}" returnToParent="0" imageType="cover" transitionDur="1000">
                      <p166:blipFill xmlns:p166="http://schemas.microsoft.com/office/powerpoint/2016/6/main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幻灯片缩放定位 20">
                <a:extLst>
                  <a:ext uri="{FF2B5EF4-FFF2-40B4-BE49-F238E27FC236}">
                    <a16:creationId xmlns:a16="http://schemas.microsoft.com/office/drawing/2014/main" id="{3629D9D6-EF81-C3D6-C601-1DEDD4A037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2642" y="3600154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幻灯片缩放定位 22">
                <a:extLst>
                  <a:ext uri="{FF2B5EF4-FFF2-40B4-BE49-F238E27FC236}">
                    <a16:creationId xmlns:a16="http://schemas.microsoft.com/office/drawing/2014/main" id="{CA95EC10-6A78-D128-99B7-C03D104E95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3763048"/>
                  </p:ext>
                </p:extLst>
              </p:nvPr>
            </p:nvGraphicFramePr>
            <p:xfrm>
              <a:off x="6099370" y="3600154"/>
              <a:ext cx="2490788" cy="1401068"/>
            </p:xfrm>
            <a:graphic>
              <a:graphicData uri="http://schemas.microsoft.com/office/powerpoint/2016/slidezoom">
                <pslz:sldZm>
                  <pslz:sldZmObj sldId="526" cId="3707762662">
                    <pslz:zmPr id="{2D67DA35-9A52-4B12-BC95-11B5112A696B}" returnToParent="0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788" cy="140106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幻灯片缩放定位 22">
                <a:extLst>
                  <a:ext uri="{FF2B5EF4-FFF2-40B4-BE49-F238E27FC236}">
                    <a16:creationId xmlns:a16="http://schemas.microsoft.com/office/drawing/2014/main" id="{CA95EC10-6A78-D128-99B7-C03D104E95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9370" y="3600154"/>
                <a:ext cx="2490788" cy="140106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0A8C885E-E411-A129-30DE-8DD9B90489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4295534"/>
                  </p:ext>
                </p:extLst>
              </p:nvPr>
            </p:nvGraphicFramePr>
            <p:xfrm>
              <a:off x="6168311" y="1974957"/>
              <a:ext cx="2280694" cy="1282890"/>
            </p:xfrm>
            <a:graphic>
              <a:graphicData uri="http://schemas.microsoft.com/office/powerpoint/2016/slidezoom">
                <pslz:sldZm>
                  <pslz:sldZmObj sldId="800" cId="3062993260">
                    <pslz:zmPr id="{1B606AC8-6A9A-4426-B05F-7B861CED8734}" returnToParent="0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0694" cy="128289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0A8C885E-E411-A129-30DE-8DD9B90489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8311" y="1974957"/>
                <a:ext cx="2280694" cy="128289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7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9AC3C-1383-566B-97AF-9E2148344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9ACF4F3-CDA5-D2E3-8733-6A823BA7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齐来崇拜歌</a:t>
            </a:r>
          </a:p>
        </p:txBody>
      </p:sp>
    </p:spTree>
    <p:extLst>
      <p:ext uri="{BB962C8B-B14F-4D97-AF65-F5344CB8AC3E}">
        <p14:creationId xmlns:p14="http://schemas.microsoft.com/office/powerpoint/2010/main" val="38443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0C59A669-F103-5526-12B1-A5D9F3F8C9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幻灯片缩放定位 18">
                <a:extLst>
                  <a:ext uri="{FF2B5EF4-FFF2-40B4-BE49-F238E27FC236}">
                    <a16:creationId xmlns:a16="http://schemas.microsoft.com/office/drawing/2014/main" id="{B9BAF602-58EC-FA85-A866-23253920B2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2641700"/>
                  </p:ext>
                </p:extLst>
              </p:nvPr>
            </p:nvGraphicFramePr>
            <p:xfrm>
              <a:off x="835415" y="503073"/>
              <a:ext cx="2812545" cy="1582057"/>
            </p:xfrm>
            <a:graphic>
              <a:graphicData uri="http://schemas.microsoft.com/office/powerpoint/2016/slidezoom">
                <pslz:sldZm>
                  <pslz:sldZmObj sldId="483" cId="2488055452">
                    <pslz:zmPr id="{173E4603-1DDE-49CF-9ECA-529FBCBA8D47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2545" cy="158205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幻灯片缩放定位 18">
                <a:extLst>
                  <a:ext uri="{FF2B5EF4-FFF2-40B4-BE49-F238E27FC236}">
                    <a16:creationId xmlns:a16="http://schemas.microsoft.com/office/drawing/2014/main" id="{B9BAF602-58EC-FA85-A866-23253920B2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415" y="503073"/>
                <a:ext cx="2812545" cy="158205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幻灯片缩放定位 20">
                <a:extLst>
                  <a:ext uri="{FF2B5EF4-FFF2-40B4-BE49-F238E27FC236}">
                    <a16:creationId xmlns:a16="http://schemas.microsoft.com/office/drawing/2014/main" id="{96695C84-3237-87FD-1A22-E49476BC0C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5504759"/>
                  </p:ext>
                </p:extLst>
              </p:nvPr>
            </p:nvGraphicFramePr>
            <p:xfrm>
              <a:off x="4433178" y="503073"/>
              <a:ext cx="2812545" cy="1582057"/>
            </p:xfrm>
            <a:graphic>
              <a:graphicData uri="http://schemas.microsoft.com/office/powerpoint/2016/slidezoom">
                <pslz:sldZm>
                  <pslz:sldZmObj sldId="314" cId="552499870">
                    <pslz:zmPr id="{98B5DD66-2E28-45A6-A27A-4F096A820010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2545" cy="158205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幻灯片缩放定位 20">
                <a:extLst>
                  <a:ext uri="{FF2B5EF4-FFF2-40B4-BE49-F238E27FC236}">
                    <a16:creationId xmlns:a16="http://schemas.microsoft.com/office/drawing/2014/main" id="{96695C84-3237-87FD-1A22-E49476BC0C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3178" y="503073"/>
                <a:ext cx="2812545" cy="158205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幻灯片缩放定位 22">
                <a:extLst>
                  <a:ext uri="{FF2B5EF4-FFF2-40B4-BE49-F238E27FC236}">
                    <a16:creationId xmlns:a16="http://schemas.microsoft.com/office/drawing/2014/main" id="{0B6EF1F9-593A-5ECA-217A-FD9FE20288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5238325"/>
                  </p:ext>
                </p:extLst>
              </p:nvPr>
            </p:nvGraphicFramePr>
            <p:xfrm>
              <a:off x="835415" y="2364962"/>
              <a:ext cx="2812545" cy="1582057"/>
            </p:xfrm>
            <a:graphic>
              <a:graphicData uri="http://schemas.microsoft.com/office/powerpoint/2016/slidezoom">
                <pslz:sldZm>
                  <pslz:sldZmObj sldId="317" cId="3528533537">
                    <pslz:zmPr id="{EB7180E7-8BB3-46B0-BA72-E96F18894E2E}" returnToParent="0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2545" cy="158205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幻灯片缩放定位 22">
                <a:extLst>
                  <a:ext uri="{FF2B5EF4-FFF2-40B4-BE49-F238E27FC236}">
                    <a16:creationId xmlns:a16="http://schemas.microsoft.com/office/drawing/2014/main" id="{0B6EF1F9-593A-5ECA-217A-FD9FE20288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415" y="2364962"/>
                <a:ext cx="2812545" cy="158205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幻灯片缩放定位 24">
                <a:extLst>
                  <a:ext uri="{FF2B5EF4-FFF2-40B4-BE49-F238E27FC236}">
                    <a16:creationId xmlns:a16="http://schemas.microsoft.com/office/drawing/2014/main" id="{5DA74BA9-91CA-CE20-603C-E5CA568CC8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78717703"/>
                  </p:ext>
                </p:extLst>
              </p:nvPr>
            </p:nvGraphicFramePr>
            <p:xfrm>
              <a:off x="4433178" y="2364962"/>
              <a:ext cx="2812545" cy="1582057"/>
            </p:xfrm>
            <a:graphic>
              <a:graphicData uri="http://schemas.microsoft.com/office/powerpoint/2016/slidezoom">
                <pslz:sldZm>
                  <pslz:sldZmObj sldId="519" cId="1511489176">
                    <pslz:zmPr id="{84BC0CF7-DD11-418F-A956-9FAF56C33A27}" returnToParent="0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2545" cy="158205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幻灯片缩放定位 24">
                <a:extLst>
                  <a:ext uri="{FF2B5EF4-FFF2-40B4-BE49-F238E27FC236}">
                    <a16:creationId xmlns:a16="http://schemas.microsoft.com/office/drawing/2014/main" id="{5DA74BA9-91CA-CE20-603C-E5CA568CC8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3178" y="2364962"/>
                <a:ext cx="2812545" cy="158205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幻灯片缩放定位 26">
                <a:extLst>
                  <a:ext uri="{FF2B5EF4-FFF2-40B4-BE49-F238E27FC236}">
                    <a16:creationId xmlns:a16="http://schemas.microsoft.com/office/drawing/2014/main" id="{57439750-E652-FA9B-FF5A-4154E1374F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4721745"/>
                  </p:ext>
                </p:extLst>
              </p:nvPr>
            </p:nvGraphicFramePr>
            <p:xfrm>
              <a:off x="8040443" y="2364962"/>
              <a:ext cx="2812545" cy="1582057"/>
            </p:xfrm>
            <a:graphic>
              <a:graphicData uri="http://schemas.microsoft.com/office/powerpoint/2016/slidezoom">
                <pslz:sldZm>
                  <pslz:sldZmObj sldId="293" cId="67447083">
                    <pslz:zmPr id="{94F73827-6F63-43A1-BD63-9E6FF61D2025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2545" cy="158205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幻灯片缩放定位 26">
                <a:extLst>
                  <a:ext uri="{FF2B5EF4-FFF2-40B4-BE49-F238E27FC236}">
                    <a16:creationId xmlns:a16="http://schemas.microsoft.com/office/drawing/2014/main" id="{57439750-E652-FA9B-FF5A-4154E1374F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0443" y="2364962"/>
                <a:ext cx="2812545" cy="158205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幻灯片缩放定位 2">
                <a:extLst>
                  <a:ext uri="{FF2B5EF4-FFF2-40B4-BE49-F238E27FC236}">
                    <a16:creationId xmlns:a16="http://schemas.microsoft.com/office/drawing/2014/main" id="{9C93261D-666B-3D6F-816B-743331F547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9648960"/>
                  </p:ext>
                </p:extLst>
              </p:nvPr>
            </p:nvGraphicFramePr>
            <p:xfrm>
              <a:off x="8040443" y="503073"/>
              <a:ext cx="2812545" cy="1582057"/>
            </p:xfrm>
            <a:graphic>
              <a:graphicData uri="http://schemas.microsoft.com/office/powerpoint/2016/slidezoom">
                <pslz:sldZm>
                  <pslz:sldZmObj sldId="772" cId="1084490933">
                    <pslz:zmPr id="{BF050BAC-F125-4FC8-BC2C-C99B7D2A99A5}" returnToParent="0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12545" cy="158205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幻灯片缩放定位 2">
                <a:extLst>
                  <a:ext uri="{FF2B5EF4-FFF2-40B4-BE49-F238E27FC236}">
                    <a16:creationId xmlns:a16="http://schemas.microsoft.com/office/drawing/2014/main" id="{9C93261D-666B-3D6F-816B-743331F547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0443" y="503073"/>
                <a:ext cx="2812545" cy="158205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02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B17FC-AD91-87AD-E06C-177054C61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078F4AB-0809-E588-6819-753A38B9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擘开</a:t>
            </a:r>
            <a:br>
              <a:rPr lang="en-US" altLang="zh-CN" dirty="0"/>
            </a:br>
            <a:r>
              <a:rPr lang="zh-CN" altLang="en-US" dirty="0"/>
              <a:t>生命饼歌</a:t>
            </a:r>
          </a:p>
        </p:txBody>
      </p:sp>
    </p:spTree>
    <p:extLst>
      <p:ext uri="{BB962C8B-B14F-4D97-AF65-F5344CB8AC3E}">
        <p14:creationId xmlns:p14="http://schemas.microsoft.com/office/powerpoint/2010/main" val="17502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2E642-F9CF-4AAC-2D0D-72BB6EA7C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81FF-77E7-EF67-AD26-3BE9F3CD7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9831"/>
            <a:ext cx="9826828" cy="6688169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①</a:t>
            </a:r>
            <a:r>
              <a:rPr lang="zh-CN" altLang="en-US" sz="3600" dirty="0"/>
              <a:t>齐来 宗主信徒 快乐又欢欣 齐来 一齐来 </a:t>
            </a:r>
            <a:endParaRPr lang="en-US" altLang="zh-CN" sz="3600" dirty="0"/>
          </a:p>
          <a:p>
            <a:r>
              <a:rPr lang="zh-CN" altLang="en-US" sz="3600" dirty="0"/>
              <a:t>大家上伯利恒 来朝见圣婴 天使王已降生</a:t>
            </a:r>
          </a:p>
          <a:p>
            <a:r>
              <a:rPr lang="en-US" altLang="zh-CN" sz="3600" dirty="0"/>
              <a:t>②</a:t>
            </a:r>
            <a:r>
              <a:rPr lang="zh-CN" altLang="en-US" sz="3600" dirty="0"/>
              <a:t>由上主的上主 光明的光明 虚心并不嫌</a:t>
            </a:r>
            <a:endParaRPr lang="en-US" altLang="zh-CN" sz="3600" dirty="0"/>
          </a:p>
          <a:p>
            <a:r>
              <a:rPr lang="zh-CN" altLang="en-US" sz="3600" dirty="0"/>
              <a:t>童贞女胎中生 真主的真主 是生成 非造成</a:t>
            </a:r>
          </a:p>
          <a:p>
            <a:r>
              <a:rPr lang="en-US" altLang="zh-CN" sz="3600" dirty="0"/>
              <a:t>③</a:t>
            </a:r>
            <a:r>
              <a:rPr lang="zh-CN" altLang="en-US" sz="3600" dirty="0"/>
              <a:t>天使结成乐队 欢然同歌唱 光明众天军</a:t>
            </a:r>
            <a:endParaRPr lang="en-US" altLang="zh-CN" sz="3600" dirty="0"/>
          </a:p>
          <a:p>
            <a:r>
              <a:rPr lang="zh-CN" altLang="en-US" sz="3600" dirty="0"/>
              <a:t>来高声同赞扬 至高的处所 荣耀归与君王</a:t>
            </a:r>
          </a:p>
          <a:p>
            <a:r>
              <a:rPr lang="en-US" altLang="zh-CN" sz="3600" dirty="0"/>
              <a:t>④</a:t>
            </a:r>
            <a:r>
              <a:rPr lang="zh-CN" altLang="en-US" sz="3600" dirty="0"/>
              <a:t>救主生于今晨 我众来欢迎 天人诸荣耀 </a:t>
            </a:r>
            <a:endParaRPr lang="en-US" altLang="zh-CN" sz="3600" dirty="0"/>
          </a:p>
          <a:p>
            <a:r>
              <a:rPr lang="zh-CN" altLang="en-US" sz="3600" dirty="0"/>
              <a:t>完全归主一身 大哉 父真道 藉肉体来显明</a:t>
            </a:r>
          </a:p>
          <a:p>
            <a:r>
              <a:rPr lang="zh-CN" altLang="en-US" sz="500" dirty="0"/>
              <a:t>  </a:t>
            </a:r>
          </a:p>
          <a:p>
            <a:r>
              <a:rPr lang="zh-CN" altLang="en-US" sz="3600" dirty="0">
                <a:solidFill>
                  <a:srgbClr val="FFFF00"/>
                </a:solidFill>
              </a:rPr>
              <a:t>齐来虔诚同崇拜 齐来虔诚同崇拜</a:t>
            </a:r>
          </a:p>
          <a:p>
            <a:r>
              <a:rPr lang="zh-CN" altLang="en-US" sz="3600" dirty="0">
                <a:solidFill>
                  <a:srgbClr val="FFFF00"/>
                </a:solidFill>
              </a:rPr>
              <a:t>齐来虔诚同崇拜 主基督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FDE89-BA72-0162-2CB9-2CF438E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945600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齐来崇拜歌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633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3BB23-C0DD-741B-6A64-F72201963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4021064-FDC1-C6FD-40D6-70446296A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奇妙的预备</a:t>
            </a:r>
          </a:p>
        </p:txBody>
      </p:sp>
    </p:spTree>
    <p:extLst>
      <p:ext uri="{BB962C8B-B14F-4D97-AF65-F5344CB8AC3E}">
        <p14:creationId xmlns:p14="http://schemas.microsoft.com/office/powerpoint/2010/main" val="25246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神的孩子 抬头仰望 走出灰心和沮丧</a:t>
            </a:r>
          </a:p>
          <a:p>
            <a:r>
              <a:rPr lang="zh-CN" altLang="en-US" dirty="0"/>
              <a:t>举目仰望 满天的星光 向你述说末后的指望</a:t>
            </a:r>
          </a:p>
          <a:p>
            <a:r>
              <a:rPr lang="zh-CN" altLang="en-US" sz="4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眼睛未曾看见 耳朵未曾听见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人心也未曾想到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祂为你奇妙的预备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祂为你奇妙的预备</a:t>
            </a:r>
          </a:p>
          <a:p>
            <a:r>
              <a:rPr lang="zh-CN" altLang="en-US" sz="200" dirty="0"/>
              <a:t> 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脱去身上缠累和重担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单单仰望耶稣十字上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刚强壮胆 满有属天信心盼望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奇妙的预备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ED32-1A32-29DB-B3D4-E9560531D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573CB22-1F76-18A4-7128-BEB9DD65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奇异恩典</a:t>
            </a:r>
          </a:p>
        </p:txBody>
      </p:sp>
    </p:spTree>
    <p:extLst>
      <p:ext uri="{BB962C8B-B14F-4D97-AF65-F5344CB8AC3E}">
        <p14:creationId xmlns:p14="http://schemas.microsoft.com/office/powerpoint/2010/main" val="36020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9FFBD-184B-5455-F510-07151CA57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奇异恩典 何等甘甜 我罪已得赦免</a:t>
            </a:r>
            <a:br>
              <a:rPr lang="zh-CN" altLang="en-US" sz="4400" dirty="0"/>
            </a:br>
            <a:r>
              <a:rPr lang="zh-CN" altLang="en-US" sz="4400" dirty="0"/>
              <a:t>前我失丧 今被寻回 瞎眼今得看见</a:t>
            </a:r>
            <a:br>
              <a:rPr lang="zh-CN" altLang="en-US" sz="4400" dirty="0"/>
            </a:br>
            <a:r>
              <a:rPr lang="zh-CN" altLang="en-US" sz="1800" dirty="0"/>
              <a:t>  </a:t>
            </a:r>
            <a:br>
              <a:rPr lang="zh-CN" altLang="en-US" sz="4400" dirty="0"/>
            </a:br>
            <a:r>
              <a:rPr lang="zh-CN" altLang="en-US" sz="4400" dirty="0"/>
              <a:t>如此恩典 使我敬畏 使我心得安慰</a:t>
            </a:r>
            <a:br>
              <a:rPr lang="zh-CN" altLang="en-US" sz="4400" dirty="0"/>
            </a:br>
            <a:r>
              <a:rPr lang="zh-CN" altLang="en-US" sz="4400" dirty="0"/>
              <a:t>初信之时 即蒙恩惠 真是何等宝贵</a:t>
            </a:r>
            <a:br>
              <a:rPr lang="zh-CN" altLang="en-US" sz="4400" dirty="0"/>
            </a:br>
            <a:r>
              <a:rPr lang="zh-CN" altLang="en-US" sz="1800" dirty="0"/>
              <a:t>  </a:t>
            </a:r>
            <a:br>
              <a:rPr lang="zh-CN" altLang="en-US" sz="4400" dirty="0"/>
            </a:br>
            <a:r>
              <a:rPr lang="zh-CN" altLang="en-US" sz="4400" dirty="0"/>
              <a:t>许多危险 试练网罗 我已安然经过</a:t>
            </a:r>
            <a:br>
              <a:rPr lang="zh-CN" altLang="en-US" sz="4400" dirty="0"/>
            </a:br>
            <a:r>
              <a:rPr lang="zh-CN" altLang="en-US" sz="4400" dirty="0"/>
              <a:t>靠主恩典 安全不怕 更引导我归家</a:t>
            </a:r>
            <a:br>
              <a:rPr lang="zh-CN" altLang="en-US" sz="4400" dirty="0"/>
            </a:br>
            <a:r>
              <a:rPr lang="zh-CN" altLang="en-US" sz="2000" dirty="0"/>
              <a:t>  </a:t>
            </a:r>
            <a:br>
              <a:rPr lang="zh-CN" altLang="en-US" sz="4400" dirty="0"/>
            </a:br>
            <a:r>
              <a:rPr lang="zh-CN" altLang="en-US" sz="4400" dirty="0"/>
              <a:t>将来禧年 圣徒欢聚 恩光爱谊千年</a:t>
            </a:r>
            <a:br>
              <a:rPr lang="zh-CN" altLang="en-US" sz="4400" dirty="0"/>
            </a:br>
            <a:r>
              <a:rPr lang="zh-CN" altLang="en-US" sz="4400" dirty="0"/>
              <a:t>喜乐颂赞 在父座前 深望那日快现</a:t>
            </a:r>
            <a:endParaRPr lang="en-US" sz="4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0D15E-4A70-3086-7228-07504B31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奇异恩典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F05B-CACF-C93C-6179-9BFC805E2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F6DA8E4-7E07-76CD-9F7D-7F4BB640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牵我的手</a:t>
            </a:r>
          </a:p>
        </p:txBody>
      </p:sp>
    </p:spTree>
    <p:extLst>
      <p:ext uri="{BB962C8B-B14F-4D97-AF65-F5344CB8AC3E}">
        <p14:creationId xmlns:p14="http://schemas.microsoft.com/office/powerpoint/2010/main" val="34534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9FFBD-184B-5455-F510-07151CA57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9831"/>
            <a:ext cx="9826828" cy="6688169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4400" dirty="0"/>
              <a:t>①</a:t>
            </a:r>
            <a:r>
              <a:rPr lang="zh-CN" altLang="en-US" sz="4400" dirty="0"/>
              <a:t>牵我的手 因为前面的路黯淡</a:t>
            </a:r>
          </a:p>
          <a:p>
            <a:r>
              <a:rPr lang="zh-CN" altLang="en-US" sz="4400" dirty="0"/>
              <a:t>牵我的手 没有祢的陪伴 路怎么走</a:t>
            </a:r>
          </a:p>
          <a:p>
            <a:r>
              <a:rPr lang="zh-CN" altLang="en-US" sz="4400" dirty="0"/>
              <a:t>牵我的手 在祢面前默默等候</a:t>
            </a:r>
          </a:p>
          <a:p>
            <a:r>
              <a:rPr lang="zh-CN" altLang="en-US" sz="4400" dirty="0"/>
              <a:t>牵我的手 无限恩惠慈爱 一生保守</a:t>
            </a:r>
          </a:p>
          <a:p>
            <a:r>
              <a:rPr lang="zh-CN" altLang="en-US" sz="100" dirty="0"/>
              <a:t> </a:t>
            </a:r>
          </a:p>
          <a:p>
            <a:r>
              <a:rPr lang="en-US" altLang="zh-CN" sz="4400" dirty="0"/>
              <a:t>②</a:t>
            </a:r>
            <a:r>
              <a:rPr lang="zh-CN" altLang="en-US" sz="4400" dirty="0"/>
              <a:t>牵我的手 祢的慈爱声音温柔</a:t>
            </a:r>
          </a:p>
          <a:p>
            <a:r>
              <a:rPr lang="zh-CN" altLang="en-US" sz="4400" dirty="0"/>
              <a:t>牵我的手 行过死荫幽谷 心中惶恐</a:t>
            </a:r>
          </a:p>
          <a:p>
            <a:r>
              <a:rPr lang="zh-CN" altLang="en-US" sz="4400" dirty="0"/>
              <a:t>牵我的手 领我一步一步向前走</a:t>
            </a:r>
          </a:p>
          <a:p>
            <a:r>
              <a:rPr lang="zh-CN" altLang="en-US" sz="4400" dirty="0"/>
              <a:t>牵我的手 走在归家路上 不再忧愁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我们生命丰盛的筵席 总是摆设在艰难以后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我们期待天上满溢的祝福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不致缺乏 不再害怕 祢的恩典足够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0D15E-4A70-3086-7228-07504B31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牵我的手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5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C409F-9D18-5596-E0F4-C29B8B1E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6607F1D-677A-A922-767D-2DAEDB30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亲眼看见祢</a:t>
            </a:r>
          </a:p>
        </p:txBody>
      </p:sp>
    </p:spTree>
    <p:extLst>
      <p:ext uri="{BB962C8B-B14F-4D97-AF65-F5344CB8AC3E}">
        <p14:creationId xmlns:p14="http://schemas.microsoft.com/office/powerpoint/2010/main" val="130198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9FFBD-184B-5455-F510-07151CA57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有祢我生命不一样 有祢我生命再燃亮</a:t>
            </a:r>
            <a:endParaRPr lang="en-US" altLang="zh-CN" sz="4400" dirty="0"/>
          </a:p>
          <a:p>
            <a:r>
              <a:rPr lang="zh-CN" altLang="en-US" sz="4400" dirty="0"/>
              <a:t>有祢我不害怕困难</a:t>
            </a:r>
            <a:endParaRPr lang="en-US" altLang="zh-CN" sz="4400" dirty="0"/>
          </a:p>
          <a:p>
            <a:r>
              <a:rPr lang="zh-CN" altLang="en-US" sz="4400" dirty="0"/>
              <a:t>有祢我有满足的喜乐</a:t>
            </a:r>
            <a:endParaRPr lang="en-US" altLang="zh-CN" sz="4400" dirty="0"/>
          </a:p>
          <a:p>
            <a:r>
              <a:rPr lang="en-US" altLang="zh-CN" sz="100" dirty="0"/>
              <a:t> </a:t>
            </a:r>
          </a:p>
          <a:p>
            <a:r>
              <a:rPr lang="zh-CN" altLang="en-US" sz="4400" dirty="0"/>
              <a:t>我在深处里求告祢 祢在天上听我祷告</a:t>
            </a:r>
            <a:endParaRPr lang="en-US" altLang="zh-CN" sz="4400" dirty="0"/>
          </a:p>
          <a:p>
            <a:r>
              <a:rPr lang="zh-CN" altLang="en-US" sz="4400" dirty="0"/>
              <a:t>祢是我坚固避难所 我赞美祢直到永远</a:t>
            </a:r>
            <a:endParaRPr lang="en-US" altLang="zh-CN" sz="4400" dirty="0"/>
          </a:p>
          <a:p>
            <a:r>
              <a:rPr lang="en-US" altLang="zh-CN" sz="1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太阳还存月亮还在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人要敬畏祢直到万代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我从前风闻有祢 现在我亲眼看见祢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0D15E-4A70-3086-7228-07504B31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亲眼看见祢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8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26D33-987E-6D6E-C2CE-173828CB7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F4C4A9C-AE74-6023-DEA2-8870220E9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轻轻听</a:t>
            </a:r>
          </a:p>
        </p:txBody>
      </p:sp>
    </p:spTree>
    <p:extLst>
      <p:ext uri="{BB962C8B-B14F-4D97-AF65-F5344CB8AC3E}">
        <p14:creationId xmlns:p14="http://schemas.microsoft.com/office/powerpoint/2010/main" val="4656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5865-DF63-D242-3A6A-DE1DE4AB3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A9337-E547-FE1B-2FD1-014FF92C0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擘开生命的饼 颁赐吾人</a:t>
            </a:r>
            <a:endParaRPr lang="en-US" altLang="zh-CN" dirty="0"/>
          </a:p>
          <a:p>
            <a:r>
              <a:rPr lang="zh-CN" altLang="en-US" dirty="0"/>
              <a:t>如主当初擘饼 加利利滨</a:t>
            </a:r>
            <a:endParaRPr lang="en-US" altLang="zh-CN" dirty="0"/>
          </a:p>
          <a:p>
            <a:r>
              <a:rPr lang="zh-CN" altLang="en-US" dirty="0"/>
              <a:t>我愿洗心涤虑 与主相亲</a:t>
            </a:r>
            <a:endParaRPr lang="en-US" altLang="zh-CN" dirty="0"/>
          </a:p>
          <a:p>
            <a:r>
              <a:rPr lang="zh-CN" altLang="en-US" dirty="0"/>
              <a:t>求主赐我圣粮 饱我心灵</a:t>
            </a:r>
            <a:endParaRPr lang="en-US" altLang="zh-CN" dirty="0"/>
          </a:p>
          <a:p>
            <a:r>
              <a:rPr lang="en-US" altLang="zh-CN" sz="1000" dirty="0"/>
              <a:t> </a:t>
            </a:r>
          </a:p>
          <a:p>
            <a:r>
              <a:rPr lang="zh-CN" altLang="en-US" dirty="0"/>
              <a:t>谢主生命的饼 颁赐吾人</a:t>
            </a:r>
            <a:endParaRPr lang="en-US" altLang="zh-CN" dirty="0"/>
          </a:p>
          <a:p>
            <a:r>
              <a:rPr lang="zh-CN" altLang="en-US" dirty="0"/>
              <a:t>谢主所流宝血 救赎众生</a:t>
            </a:r>
            <a:endParaRPr lang="en-US" altLang="zh-CN" dirty="0"/>
          </a:p>
          <a:p>
            <a:r>
              <a:rPr lang="zh-CN" altLang="en-US" dirty="0"/>
              <a:t>为主神圣牺牲 我得自由</a:t>
            </a:r>
            <a:endParaRPr lang="en-US" altLang="zh-CN" dirty="0"/>
          </a:p>
          <a:p>
            <a:r>
              <a:rPr lang="zh-CN" altLang="en-US" dirty="0"/>
              <a:t>与主同结团契 万古千秋</a:t>
            </a:r>
            <a:endParaRPr lang="en-US" altLang="zh-CN" dirty="0"/>
          </a:p>
          <a:p>
            <a:r>
              <a:rPr lang="en-US" altLang="zh-CN" sz="700" dirty="0"/>
              <a:t> </a:t>
            </a:r>
          </a:p>
          <a:p>
            <a:r>
              <a:rPr lang="zh-CN" altLang="en-US" dirty="0"/>
              <a:t>阿们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B5ADF-A52F-E26B-9F50-C98109C6D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185025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擘开生命饼歌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806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44862-FE09-489D-27F4-69715B437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轻轻听 我要轻轻听</a:t>
            </a:r>
          </a:p>
          <a:p>
            <a:r>
              <a:rPr lang="zh-CN" altLang="en-US" dirty="0"/>
              <a:t>我要侧耳听我主声音</a:t>
            </a:r>
          </a:p>
          <a:p>
            <a:r>
              <a:rPr lang="zh-CN" altLang="en-US" sz="300" dirty="0"/>
              <a:t> </a:t>
            </a:r>
          </a:p>
          <a:p>
            <a:r>
              <a:rPr lang="zh-CN" altLang="en-US" dirty="0"/>
              <a:t>轻轻听 祂在轻轻听</a:t>
            </a:r>
          </a:p>
          <a:p>
            <a:r>
              <a:rPr lang="zh-CN" altLang="en-US" dirty="0"/>
              <a:t>我的牧人认得我声音</a:t>
            </a:r>
          </a:p>
          <a:p>
            <a:r>
              <a:rPr lang="zh-CN" altLang="en-US" sz="3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祢是大牧者 生命的主宰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我一生只听随主声音</a:t>
            </a:r>
          </a:p>
          <a:p>
            <a:r>
              <a:rPr lang="zh-CN" altLang="en-US" sz="3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祢是大牧者 生命的主宰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我的牧人认得我声音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2A7B7-4624-8C5B-636B-53B9488A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轻轻听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EA594-077A-5ED6-42F4-585D19D3C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522328A-0759-26D9-7D56-C9944C9A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请到这里来</a:t>
            </a:r>
          </a:p>
        </p:txBody>
      </p:sp>
    </p:spTree>
    <p:extLst>
      <p:ext uri="{BB962C8B-B14F-4D97-AF65-F5344CB8AC3E}">
        <p14:creationId xmlns:p14="http://schemas.microsoft.com/office/powerpoint/2010/main" val="4494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38C80-47FA-9B90-0E4E-CA1007092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D3D50-05AD-A905-9D0F-B13956D4C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dirty="0"/>
              <a:t>你是否 心中充满了忧愁 充满了失望</a:t>
            </a:r>
          </a:p>
          <a:p>
            <a:r>
              <a:rPr lang="zh-CN" altLang="en-US" dirty="0"/>
              <a:t>你是否 肩上扛着重担 扛着悲伤</a:t>
            </a:r>
          </a:p>
          <a:p>
            <a:r>
              <a:rPr lang="zh-CN" altLang="en-US" dirty="0"/>
              <a:t>你是否 失去方向 失去梦想</a:t>
            </a:r>
            <a:endParaRPr lang="en-US" altLang="zh-CN" dirty="0"/>
          </a:p>
          <a:p>
            <a:r>
              <a:rPr lang="zh-CN" altLang="en-US" dirty="0"/>
              <a:t>像一只迷途羔羊 旷野中流浪</a:t>
            </a:r>
          </a:p>
          <a:p>
            <a:r>
              <a:rPr lang="zh-CN" altLang="en-US" dirty="0"/>
              <a:t>你是否 愿意放下重担 解除捆绑</a:t>
            </a:r>
          </a:p>
          <a:p>
            <a:r>
              <a:rPr lang="zh-CN" altLang="en-US" dirty="0"/>
              <a:t>你是否 愿意打开胸怀 接受阳光</a:t>
            </a:r>
          </a:p>
          <a:p>
            <a:r>
              <a:rPr lang="zh-CN" altLang="en-US" dirty="0"/>
              <a:t>你是否 愿意让耶稣做你的救主</a:t>
            </a:r>
          </a:p>
          <a:p>
            <a:r>
              <a:rPr lang="zh-CN" altLang="en-US" dirty="0"/>
              <a:t>从此走进幸福 走进天堂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>
                <a:solidFill>
                  <a:srgbClr val="FFFF00"/>
                </a:solidFill>
              </a:rPr>
              <a:t>这里有神的话语为你疗伤 这里有神的爱安慰你心房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请到这里来 请到这里来 新的生命 从这里启航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这里有弟兄姐妹 相扶相帮 这里有共同使命 共同的异象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请到这里来 请到这里来 让生命在这里绽放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11FBBC-59F5-A3A0-A4E3-312096C3F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请到这里来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9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F6F7E-8922-1699-907C-E2C2CB581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8A9E3D1-6E7B-1EAB-BBCD-A5EF2013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求主充满我</a:t>
            </a:r>
          </a:p>
        </p:txBody>
      </p:sp>
    </p:spTree>
    <p:extLst>
      <p:ext uri="{BB962C8B-B14F-4D97-AF65-F5344CB8AC3E}">
        <p14:creationId xmlns:p14="http://schemas.microsoft.com/office/powerpoint/2010/main" val="130524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F0A11-494B-CE26-97EA-AFF124A2E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FEE4-AB40-7FCA-9037-34F87401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 我来寻求祢的面</a:t>
            </a:r>
          </a:p>
          <a:p>
            <a:r>
              <a:rPr lang="zh-CN" altLang="en-US" dirty="0"/>
              <a:t>求祢充满我 来充满我</a:t>
            </a:r>
          </a:p>
          <a:p>
            <a:r>
              <a:rPr lang="zh-CN" altLang="en-US" dirty="0"/>
              <a:t>主 我渴慕祢的同在</a:t>
            </a:r>
          </a:p>
          <a:p>
            <a:r>
              <a:rPr lang="zh-CN" altLang="en-US" dirty="0"/>
              <a:t>求祢洁净我 来充满我</a:t>
            </a:r>
          </a:p>
          <a:p>
            <a:r>
              <a:rPr lang="en-US" altLang="zh-CN" sz="24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 耶稣 耶稣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 祢的宝血洗净我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 耶稣 耶稣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 祢以恩典为我冠冕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30E40-F74C-898E-05A0-A8B30720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求主充满我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9CE58-CB0A-1E64-2D19-936197BD7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42B2D79-68C5-42D6-C63D-EED3A3B0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全能的创造主</a:t>
            </a:r>
          </a:p>
        </p:txBody>
      </p:sp>
    </p:spTree>
    <p:extLst>
      <p:ext uri="{BB962C8B-B14F-4D97-AF65-F5344CB8AC3E}">
        <p14:creationId xmlns:p14="http://schemas.microsoft.com/office/powerpoint/2010/main" val="40202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①</a:t>
            </a: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祢使天空绚丽 大地富足 祢命江河涌流 群山复苏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  祢使百鸟欢唱 百花盛开 祢赐生命绵延 命令万物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②</a:t>
            </a: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崇山峻岭 向祢曲膝敬拜 江河湖海 为祢翩翩起舞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  诸天穹苍 传扬祢的荣耀 日月星宿 向祢扬声欢呼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哈利路亚 全能的创造主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哈利路亚 万国万民都向祢跪拜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我心赞美祢 永远赞美祢</a:t>
            </a:r>
            <a:endParaRPr kumimoji="0" lang="en-US" altLang="zh-CN" sz="3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一生要赞美那伟大的创造主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哈利路亚 全能的创造主</a:t>
            </a:r>
            <a:endParaRPr kumimoji="0" lang="en-US" altLang="zh-CN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哈利路亚 万国万民都向祢跪拜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全能的创造主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8D86E-E770-903C-2D92-B66094D56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3CECAD9-AE49-1160-ADE3-F283810F2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全然向祢</a:t>
            </a:r>
          </a:p>
        </p:txBody>
      </p:sp>
    </p:spTree>
    <p:extLst>
      <p:ext uri="{BB962C8B-B14F-4D97-AF65-F5344CB8AC3E}">
        <p14:creationId xmlns:p14="http://schemas.microsoft.com/office/powerpoint/2010/main" val="27687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当赞美的旋律响起 我的心全然向祢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当圣灵的恩膏满溢 我的灵不再封闭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赞美的清泉如春雨沐浴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我心中的喜乐川流不息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赞美的音符如雪花飘逸 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心中的暖流  冉冉升起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300" dirty="0">
                <a:solidFill>
                  <a:prstClr val="white"/>
                </a:solidFill>
              </a:rPr>
              <a:t>  </a:t>
            </a:r>
            <a:endParaRPr kumimoji="0" lang="zh-CN" alt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我要开口向祢 赞美称谢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永永远远赞美不停 永永远远称谢不已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我要欣然向祢 献上自己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一生一世献上自己 一生一世脚步不离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全然向祢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16200-6BFA-5436-1E07-BACF67BF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DAE3537-522A-8CD2-4BDD-EBC6422B0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全新的你</a:t>
            </a:r>
          </a:p>
        </p:txBody>
      </p:sp>
    </p:spTree>
    <p:extLst>
      <p:ext uri="{BB962C8B-B14F-4D97-AF65-F5344CB8AC3E}">
        <p14:creationId xmlns:p14="http://schemas.microsoft.com/office/powerpoint/2010/main" val="3285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24760-0D79-C7EC-0422-6BF4B7A0C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5535FDE-E713-0199-3A57-BF715B1A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宝贵十架</a:t>
            </a:r>
          </a:p>
        </p:txBody>
      </p:sp>
    </p:spTree>
    <p:extLst>
      <p:ext uri="{BB962C8B-B14F-4D97-AF65-F5344CB8AC3E}">
        <p14:creationId xmlns:p14="http://schemas.microsoft.com/office/powerpoint/2010/main" val="30032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719B6-3C8C-B4FE-1DDF-5E9D717A6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D6595-1EE1-C231-3C27-ACDF916E7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你说 阴天代表你的心情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雨天更是你对生命的反应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你说 每天生活一样平静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对于未来没有一点信心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亲爱朋友 你是否曾经 曾经观看满天的星星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期待有人能够了解你心 能够爱你 赐你力量更新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耶稣能够叫一切都更新 耶稣能够体会你的心情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耶稣能够改变你的曾经 耶稣爱你 耶稣疼你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耶稣能造一个全新的你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C7C901-DC75-AEBF-F49B-100AD79F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全新的你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6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F63A0-F51B-18AE-B489-835E6E3E5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01EC3790-9478-7F90-FF79-2CF3F6D9DE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7DC3D23F-4DDB-7D28-A9E9-21E22BBAF3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6969734"/>
                  </p:ext>
                </p:extLst>
              </p:nvPr>
            </p:nvGraphicFramePr>
            <p:xfrm>
              <a:off x="675992" y="641981"/>
              <a:ext cx="2628676" cy="1478630"/>
            </p:xfrm>
            <a:graphic>
              <a:graphicData uri="http://schemas.microsoft.com/office/powerpoint/2016/slidezoom">
                <pslz:sldZm>
                  <pslz:sldZmObj sldId="488" cId="3888159063">
                    <pslz:zmPr id="{651B5F98-DF6F-4F97-9856-D29FC85689D9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28676" cy="147863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7DC3D23F-4DDB-7D28-A9E9-21E22BBAF3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992" y="641981"/>
                <a:ext cx="2628676" cy="147863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F834938B-CB13-0147-AE5D-F7807BDCAF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3757161"/>
                  </p:ext>
                </p:extLst>
              </p:nvPr>
            </p:nvGraphicFramePr>
            <p:xfrm>
              <a:off x="3595658" y="641981"/>
              <a:ext cx="2628676" cy="1478630"/>
            </p:xfrm>
            <a:graphic>
              <a:graphicData uri="http://schemas.microsoft.com/office/powerpoint/2016/slidezoom">
                <pslz:sldZm>
                  <pslz:sldZmObj sldId="478" cId="2457052171">
                    <pslz:zmPr id="{D9BA8DA9-F99E-4977-BA79-C0CE44C45DC3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28676" cy="147863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F834938B-CB13-0147-AE5D-F7807BDCAF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5658" y="641981"/>
                <a:ext cx="2628676" cy="147863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1837B57F-FA70-2085-FEB3-39BA8AA090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4135901"/>
                  </p:ext>
                </p:extLst>
              </p:nvPr>
            </p:nvGraphicFramePr>
            <p:xfrm>
              <a:off x="3595658" y="2548463"/>
              <a:ext cx="2628676" cy="1478630"/>
            </p:xfrm>
            <a:graphic>
              <a:graphicData uri="http://schemas.microsoft.com/office/powerpoint/2016/slidezoom">
                <pslz:sldZm>
                  <pslz:sldZmObj sldId="422" cId="3799658568">
                    <pslz:zmPr id="{E164F16C-AF13-4E8F-9A0B-D38F55BFE47C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28676" cy="147863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1837B57F-FA70-2085-FEB3-39BA8AA090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5658" y="2548463"/>
                <a:ext cx="2628676" cy="147863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496ACD79-21E3-284A-30E4-409EC8B4D5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3742493"/>
                  </p:ext>
                </p:extLst>
              </p:nvPr>
            </p:nvGraphicFramePr>
            <p:xfrm>
              <a:off x="6381567" y="2548463"/>
              <a:ext cx="2628676" cy="1478630"/>
            </p:xfrm>
            <a:graphic>
              <a:graphicData uri="http://schemas.microsoft.com/office/powerpoint/2016/slidezoom">
                <pslz:sldZm>
                  <pslz:sldZmObj sldId="474" cId="424048301">
                    <pslz:zmPr id="{879C816B-C951-478F-A19D-483BA1EC4D99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28676" cy="147863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496ACD79-21E3-284A-30E4-409EC8B4D5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1567" y="2548463"/>
                <a:ext cx="2628676" cy="147863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52242173-260A-E790-8E12-89F888E68A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4820852"/>
                  </p:ext>
                </p:extLst>
              </p:nvPr>
            </p:nvGraphicFramePr>
            <p:xfrm>
              <a:off x="9301233" y="2548463"/>
              <a:ext cx="2628676" cy="1478630"/>
            </p:xfrm>
            <a:graphic>
              <a:graphicData uri="http://schemas.microsoft.com/office/powerpoint/2016/slidezoom">
                <pslz:sldZm>
                  <pslz:sldZmObj sldId="462" cId="2503255021">
                    <pslz:zmPr id="{60C2985D-910E-4152-A6D8-F7718463435E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28676" cy="147863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52242173-260A-E790-8E12-89F888E68A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1233" y="2548463"/>
                <a:ext cx="2628676" cy="147863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43B405D1-294A-DB18-C0E6-BF06BDDD15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7027907"/>
                  </p:ext>
                </p:extLst>
              </p:nvPr>
            </p:nvGraphicFramePr>
            <p:xfrm>
              <a:off x="675228" y="4593853"/>
              <a:ext cx="2628676" cy="1478630"/>
            </p:xfrm>
            <a:graphic>
              <a:graphicData uri="http://schemas.microsoft.com/office/powerpoint/2016/slidezoom">
                <pslz:sldZm>
                  <pslz:sldZmObj sldId="345" cId="1933210963">
                    <pslz:zmPr id="{57DE02F1-1FFD-491D-A791-BC8214B76535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28676" cy="147863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extLst>
                  <a:ext uri="{FF2B5EF4-FFF2-40B4-BE49-F238E27FC236}">
                    <a16:creationId xmlns:a16="http://schemas.microsoft.com/office/drawing/2014/main" id="{43B405D1-294A-DB18-C0E6-BF06BDDD15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228" y="4593853"/>
                <a:ext cx="2628676" cy="147863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0CB11335-5BF2-01A0-FC48-9405D56A10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706857"/>
                  </p:ext>
                </p:extLst>
              </p:nvPr>
            </p:nvGraphicFramePr>
            <p:xfrm>
              <a:off x="675228" y="2548463"/>
              <a:ext cx="2628676" cy="1478630"/>
            </p:xfrm>
            <a:graphic>
              <a:graphicData uri="http://schemas.microsoft.com/office/powerpoint/2016/slidezoom">
                <pslz:sldZm>
                  <pslz:sldZmObj sldId="784" cId="3512879098">
                    <pslz:zmPr id="{17091335-6F6D-4C42-8038-C5BD44E2508F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28676" cy="147863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0CB11335-5BF2-01A0-FC48-9405D56A10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228" y="2548463"/>
                <a:ext cx="2628676" cy="147863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5FCB4945-CDA1-B05E-7ADB-9C44F33B72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7284341"/>
                  </p:ext>
                </p:extLst>
              </p:nvPr>
            </p:nvGraphicFramePr>
            <p:xfrm>
              <a:off x="6380803" y="641981"/>
              <a:ext cx="2628675" cy="1478630"/>
            </p:xfrm>
            <a:graphic>
              <a:graphicData uri="http://schemas.microsoft.com/office/powerpoint/2016/slidezoom">
                <pslz:sldZm>
                  <pslz:sldZmObj sldId="796" cId="3846534309">
                    <pslz:zmPr id="{78747D0D-27CB-4075-9456-5A6147AA7B27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28675" cy="147863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extLst>
                  <a:ext uri="{FF2B5EF4-FFF2-40B4-BE49-F238E27FC236}">
                    <a16:creationId xmlns:a16="http://schemas.microsoft.com/office/drawing/2014/main" id="{5FCB4945-CDA1-B05E-7ADB-9C44F33B72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803" y="641981"/>
                <a:ext cx="2628675" cy="147863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幻灯片缩放定位 7">
                <a:extLst>
                  <a:ext uri="{FF2B5EF4-FFF2-40B4-BE49-F238E27FC236}">
                    <a16:creationId xmlns:a16="http://schemas.microsoft.com/office/drawing/2014/main" id="{EF8BD380-1F7C-477D-A7E8-CA934CF813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8426235"/>
                  </p:ext>
                </p:extLst>
              </p:nvPr>
            </p:nvGraphicFramePr>
            <p:xfrm>
              <a:off x="9301233" y="641981"/>
              <a:ext cx="2628676" cy="1478630"/>
            </p:xfrm>
            <a:graphic>
              <a:graphicData uri="http://schemas.microsoft.com/office/powerpoint/2016/slidezoom">
                <pslz:sldZm>
                  <pslz:sldZmObj sldId="858" cId="3814569927">
                    <pslz:zmPr id="{FC4BDA18-21D1-4E1D-B2AA-0D1675219794}" returnToParent="0" imageType="cover" transitionDur="1000">
                      <p166:blipFill xmlns:p166="http://schemas.microsoft.com/office/powerpoint/2016/6/main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28676" cy="147863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幻灯片缩放定位 7">
                <a:extLst>
                  <a:ext uri="{FF2B5EF4-FFF2-40B4-BE49-F238E27FC236}">
                    <a16:creationId xmlns:a16="http://schemas.microsoft.com/office/drawing/2014/main" id="{EF8BD380-1F7C-477D-A7E8-CA934CF813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1233" y="641981"/>
                <a:ext cx="2628676" cy="147863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16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C06AF-5B08-9892-5FF9-664D776A7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78CB8A5-B781-6410-1321-1CDDF410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让世界</a:t>
            </a:r>
            <a:br>
              <a:rPr lang="en-US" altLang="zh-CN" dirty="0"/>
            </a:br>
            <a:r>
              <a:rPr lang="zh-CN" altLang="en-US" dirty="0"/>
              <a:t>可爱起来</a:t>
            </a:r>
          </a:p>
        </p:txBody>
      </p:sp>
    </p:spTree>
    <p:extLst>
      <p:ext uri="{BB962C8B-B14F-4D97-AF65-F5344CB8AC3E}">
        <p14:creationId xmlns:p14="http://schemas.microsoft.com/office/powerpoint/2010/main" val="12815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在黑暗的地方 点上一束火光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在冷漠的路上 展现笑容的脸庞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在猜疑的庭园 种下信任的希望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在怨忿的胸膛 倾倒饶恕的芬芳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让世界可爱起来 我们衷心期盼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让爱在这里生根让爱在这里成长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让世界可爱起来 我们衷心期盼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让爱在这里生根让爱在这里成长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287301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让世界可爱起来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0E55-9FEE-DFF2-FB4C-FDD26C5AE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B901D9A-2B61-1E33-A862-E584879AC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人的生命</a:t>
            </a:r>
            <a:br>
              <a:rPr lang="en-US" altLang="zh-CN" dirty="0"/>
            </a:br>
            <a:r>
              <a:rPr lang="zh-CN" altLang="en-US" dirty="0"/>
              <a:t>只有一次</a:t>
            </a:r>
          </a:p>
        </p:txBody>
      </p:sp>
    </p:spTree>
    <p:extLst>
      <p:ext uri="{BB962C8B-B14F-4D97-AF65-F5344CB8AC3E}">
        <p14:creationId xmlns:p14="http://schemas.microsoft.com/office/powerpoint/2010/main" val="13744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3CC7-8076-6277-282B-CAE5ADEE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人的生命只有一次 在生命中和主相遇</a:t>
            </a:r>
          </a:p>
          <a:p>
            <a:r>
              <a:rPr lang="zh-CN" altLang="en-US" sz="4400" dirty="0"/>
              <a:t>从此和主永不分离 一生愿和主永远去</a:t>
            </a:r>
          </a:p>
          <a:p>
            <a:r>
              <a:rPr lang="zh-CN" altLang="en-US" sz="4400" dirty="0"/>
              <a:t>我在母腹中 祂早已看见</a:t>
            </a:r>
          </a:p>
          <a:p>
            <a:r>
              <a:rPr lang="zh-CN" altLang="en-US" sz="4400" dirty="0"/>
              <a:t>我在母腹中 祂早已拣选</a:t>
            </a:r>
          </a:p>
          <a:p>
            <a:r>
              <a:rPr lang="zh-CN" altLang="en-US" sz="4400" dirty="0"/>
              <a:t>从最苦的日子 走到今天</a:t>
            </a:r>
          </a:p>
          <a:p>
            <a:r>
              <a:rPr lang="zh-CN" altLang="en-US" sz="4400" dirty="0"/>
              <a:t>一切都是神的恩典</a:t>
            </a:r>
          </a:p>
          <a:p>
            <a:r>
              <a:rPr lang="en-US" altLang="zh-CN" sz="1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我们一同站在神的殿 都禁不住想起从前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愿起初那颗火热的心 能持守到永永远远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C44A-05E0-ABD1-82C3-82C08636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902871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人的生命只有一次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2C894-A99B-6962-0497-0B9CCCFB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E7CEC03-A0B0-354F-3BDA-6C517CE1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认识你真好</a:t>
            </a:r>
          </a:p>
        </p:txBody>
      </p:sp>
    </p:spTree>
    <p:extLst>
      <p:ext uri="{BB962C8B-B14F-4D97-AF65-F5344CB8AC3E}">
        <p14:creationId xmlns:p14="http://schemas.microsoft.com/office/powerpoint/2010/main" val="13416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79682-6388-1C43-FF54-CBFD41B9D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1F3B-F444-3DE2-9B04-EDB0FF619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sz="4400" dirty="0"/>
              <a:t>如同朝露中的小草 蓝天中的小鸟</a:t>
            </a:r>
          </a:p>
          <a:p>
            <a:r>
              <a:rPr lang="zh-CN" altLang="en-US" sz="4400" dirty="0"/>
              <a:t>我整颗心被幸福围绕</a:t>
            </a:r>
            <a:endParaRPr lang="en-US" altLang="zh-CN" sz="4400" dirty="0"/>
          </a:p>
          <a:p>
            <a:r>
              <a:rPr lang="zh-CN" altLang="en-US" sz="4400" dirty="0"/>
              <a:t>哦 我慈爱的天父 认识祢真好</a:t>
            </a:r>
          </a:p>
          <a:p>
            <a:r>
              <a:rPr lang="zh-CN" altLang="en-US" sz="4400" dirty="0"/>
              <a:t>祢赐的福分别处找不到</a:t>
            </a:r>
          </a:p>
          <a:p>
            <a:r>
              <a:rPr lang="en-US" altLang="zh-CN" sz="13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祢使我抛开一切烦恼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喜乐充满在心头燃烧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认识祢真好 认识祢真好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今生今世我不再寻找</a:t>
            </a:r>
          </a:p>
          <a:p>
            <a:r>
              <a:rPr lang="en-US" altLang="zh-CN" sz="1300" dirty="0"/>
              <a:t> </a:t>
            </a:r>
          </a:p>
          <a:p>
            <a:r>
              <a:rPr lang="zh-CN" altLang="en-US" sz="4400" dirty="0">
                <a:solidFill>
                  <a:srgbClr val="FFC000"/>
                </a:solidFill>
              </a:rPr>
              <a:t>哦 主啊 认识祢真好 认识祢真好</a:t>
            </a:r>
          </a:p>
          <a:p>
            <a:r>
              <a:rPr lang="zh-CN" altLang="en-US" sz="4400" dirty="0">
                <a:solidFill>
                  <a:srgbClr val="FFC000"/>
                </a:solidFill>
              </a:rPr>
              <a:t>只愿分分秒秒在祢慈爱的怀抱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60513-BEFD-3147-74F1-1159E6B7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902871"/>
          </a:xfrm>
        </p:spPr>
        <p:txBody>
          <a:bodyPr>
            <a:normAutofit/>
          </a:bodyPr>
          <a:lstStyle/>
          <a:p>
            <a:r>
              <a:rPr lang="zh-CN" altLang="en-US" dirty="0"/>
              <a:t>认识你真好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3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04DD8-96D8-6F11-E3FC-D62883D31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1FA0372-76F2-36A4-0653-7C98DC787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日日夜夜</a:t>
            </a:r>
          </a:p>
        </p:txBody>
      </p:sp>
    </p:spTree>
    <p:extLst>
      <p:ext uri="{BB962C8B-B14F-4D97-AF65-F5344CB8AC3E}">
        <p14:creationId xmlns:p14="http://schemas.microsoft.com/office/powerpoint/2010/main" val="353830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DBEA6-FD62-0FED-25C0-F98A55AA4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8D368-F658-F9A1-210C-DD7C91962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29" y="169831"/>
            <a:ext cx="10178176" cy="651833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sz="4400" dirty="0"/>
              <a:t>①耶和华祢大荣耀降临 在地上如天上的敬拜</a:t>
            </a:r>
          </a:p>
          <a:p>
            <a:r>
              <a:rPr lang="zh-CN" altLang="en-US" sz="4400" dirty="0"/>
              <a:t>祢是我们的神 我们是祢子民 因祢荣耀我不住敬拜</a:t>
            </a:r>
          </a:p>
          <a:p>
            <a:r>
              <a:rPr lang="zh-CN" altLang="en-US" sz="4400" dirty="0"/>
              <a:t>②我受造是为了敬拜祢 我受造是为了荣耀祢</a:t>
            </a:r>
          </a:p>
          <a:p>
            <a:r>
              <a:rPr lang="zh-CN" altLang="en-US" sz="4400" dirty="0"/>
              <a:t>祢是我们的神 祢与我们同住 因祢荣耀我不住敬拜</a:t>
            </a:r>
          </a:p>
          <a:p>
            <a:r>
              <a:rPr lang="zh-CN" altLang="en-US" sz="12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圣哉 圣哉 圣哉 昔在今在永在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荣耀 荣耀 荣耀 配得颂赞爱戴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圣哉 圣哉 圣哉 全地向祢跪拜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尊贵 荣耀都归宝座羔羊</a:t>
            </a:r>
          </a:p>
          <a:p>
            <a:r>
              <a:rPr lang="zh-CN" altLang="en-US" sz="1200" dirty="0"/>
              <a:t> </a:t>
            </a:r>
          </a:p>
          <a:p>
            <a:r>
              <a:rPr lang="zh-CN" altLang="en-US" sz="4400" dirty="0">
                <a:solidFill>
                  <a:srgbClr val="FFC000"/>
                </a:solidFill>
              </a:rPr>
              <a:t>日日夜夜 不停献上祷告 如香不停升起</a:t>
            </a:r>
          </a:p>
          <a:p>
            <a:r>
              <a:rPr lang="zh-CN" altLang="en-US" sz="4400" dirty="0">
                <a:solidFill>
                  <a:srgbClr val="FFC000"/>
                </a:solidFill>
              </a:rPr>
              <a:t>日日夜夜 不停献上赞美 献祭永不断续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E5090-61D8-4200-4299-6C22963D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902871"/>
          </a:xfrm>
        </p:spPr>
        <p:txBody>
          <a:bodyPr>
            <a:normAutofit/>
          </a:bodyPr>
          <a:lstStyle/>
          <a:p>
            <a:r>
              <a:rPr lang="zh-CN" altLang="en-US" dirty="0"/>
              <a:t>日日夜夜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BA7B8-5028-14D0-973F-69A5CE71C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主耶稣 我感谢祢 祢的身体为我而舍</a:t>
            </a:r>
            <a:br>
              <a:rPr lang="zh-CN" altLang="en-US" dirty="0"/>
            </a:br>
            <a:r>
              <a:rPr lang="zh-CN" altLang="en-US" dirty="0"/>
              <a:t>带我出黑暗 进入光明国度</a:t>
            </a:r>
            <a:br>
              <a:rPr lang="zh-CN" altLang="en-US" dirty="0"/>
            </a:br>
            <a:r>
              <a:rPr lang="zh-CN" altLang="en-US" dirty="0"/>
              <a:t>使我再次能看见 </a:t>
            </a:r>
            <a:endParaRPr lang="en-US" altLang="zh-CN" dirty="0"/>
          </a:p>
          <a:p>
            <a:r>
              <a:rPr lang="zh-CN" altLang="en-US" sz="100" dirty="0"/>
              <a:t> </a:t>
            </a:r>
            <a:br>
              <a:rPr lang="zh-CN" altLang="en-US" dirty="0"/>
            </a:br>
            <a:r>
              <a:rPr lang="zh-CN" altLang="en-US" dirty="0"/>
              <a:t>主耶稣 我感谢祢 祢的宝血为我而流</a:t>
            </a:r>
            <a:br>
              <a:rPr lang="zh-CN" altLang="en-US" dirty="0"/>
            </a:br>
            <a:r>
              <a:rPr lang="zh-CN" altLang="en-US" dirty="0"/>
              <a:t>宝贵十架上 医治恩典涌流</a:t>
            </a:r>
            <a:br>
              <a:rPr lang="zh-CN" altLang="en-US" dirty="0"/>
            </a:br>
            <a:r>
              <a:rPr lang="zh-CN" altLang="en-US" dirty="0"/>
              <a:t>使我完全得自由</a:t>
            </a:r>
            <a:br>
              <a:rPr lang="zh-CN" altLang="en-US" dirty="0"/>
            </a:br>
            <a:r>
              <a:rPr lang="zh-CN" altLang="en-US" sz="2000" dirty="0"/>
              <a:t>  </a:t>
            </a:r>
            <a:br>
              <a:rPr lang="zh-CN" altLang="en-US" dirty="0"/>
            </a:br>
            <a:r>
              <a:rPr lang="zh-CN" altLang="en-US" dirty="0">
                <a:solidFill>
                  <a:srgbClr val="FFFF00"/>
                </a:solidFill>
              </a:rPr>
              <a:t>宝贵十架的大能 赐我生命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主耶稣 我俯伏敬拜祢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宝贵十架的救恩是祢所立的约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祢的爱 永远不会改变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CE606-19F7-4674-E118-CAC17E246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宝贵十架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7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A41BB-1704-CE07-B6F8-1FB23D557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2623011-F988-4A61-9D8E-9B93B5B6A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荣耀的主</a:t>
            </a:r>
          </a:p>
        </p:txBody>
      </p:sp>
    </p:spTree>
    <p:extLst>
      <p:ext uri="{BB962C8B-B14F-4D97-AF65-F5344CB8AC3E}">
        <p14:creationId xmlns:p14="http://schemas.microsoft.com/office/powerpoint/2010/main" val="754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85384-F24B-1395-325F-5385BBBDF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18AA4-2D3C-7EE0-6382-1F84BB4BB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sz="4400" dirty="0"/>
              <a:t>①</a:t>
            </a:r>
            <a:r>
              <a:rPr lang="zh-CN" altLang="en-US" sz="4400" dirty="0"/>
              <a:t>祢的创造奇妙 祢的能力无限</a:t>
            </a:r>
          </a:p>
          <a:p>
            <a:r>
              <a:rPr lang="zh-CN" altLang="en-US" sz="4400" dirty="0"/>
              <a:t>祢的荣耀我们亲眼看见</a:t>
            </a:r>
          </a:p>
          <a:p>
            <a:r>
              <a:rPr lang="zh-CN" altLang="en-US" sz="4400" dirty="0"/>
              <a:t>灿烂的朝阳 雨后的彩虹 齐来宣称祢是主</a:t>
            </a:r>
            <a:endParaRPr lang="en-US" altLang="zh-CN" sz="4400" dirty="0"/>
          </a:p>
          <a:p>
            <a:r>
              <a:rPr lang="zh-CN" altLang="en-US" sz="4400" dirty="0"/>
              <a:t>祢已升上高天 坐在上帝右边</a:t>
            </a:r>
            <a:endParaRPr lang="en-US" altLang="zh-CN" sz="4400" dirty="0"/>
          </a:p>
          <a:p>
            <a:r>
              <a:rPr lang="zh-CN" altLang="en-US" sz="4400" dirty="0"/>
              <a:t>藉着十架的羞辱 换得释放恩典</a:t>
            </a:r>
            <a:endParaRPr lang="en-US" altLang="zh-CN" sz="4400" dirty="0"/>
          </a:p>
          <a:p>
            <a:r>
              <a:rPr lang="zh-CN" altLang="en-US" sz="4400" dirty="0"/>
              <a:t>我要尊崇祢 荣耀的主 耶稣我主 祢永不改变</a:t>
            </a:r>
          </a:p>
          <a:p>
            <a:r>
              <a:rPr lang="en-US" altLang="zh-CN" sz="1200" dirty="0"/>
              <a:t> </a:t>
            </a:r>
          </a:p>
          <a:p>
            <a:r>
              <a:rPr lang="en-US" altLang="zh-CN" sz="4400" dirty="0"/>
              <a:t>②</a:t>
            </a:r>
            <a:r>
              <a:rPr lang="zh-CN" altLang="en-US" sz="4400" dirty="0"/>
              <a:t>祢的荣美无限 祢的慈爱不变</a:t>
            </a:r>
          </a:p>
          <a:p>
            <a:r>
              <a:rPr lang="zh-CN" altLang="en-US" sz="4400" dirty="0"/>
              <a:t>愿万有向祢俯伏敬拜</a:t>
            </a:r>
          </a:p>
          <a:p>
            <a:r>
              <a:rPr lang="zh-CN" altLang="en-US" sz="4400" dirty="0"/>
              <a:t>我要站在山巅 将福音传遍 让世界知道祢是主</a:t>
            </a:r>
          </a:p>
          <a:p>
            <a:r>
              <a:rPr lang="zh-CN" altLang="en-US" sz="4400" dirty="0"/>
              <a:t>祢已胜过阴间 掌管天地政权</a:t>
            </a:r>
          </a:p>
          <a:p>
            <a:r>
              <a:rPr lang="zh-CN" altLang="en-US" sz="4400" dirty="0"/>
              <a:t>因着一次的顺服 赢得万代记念</a:t>
            </a:r>
          </a:p>
          <a:p>
            <a:r>
              <a:rPr lang="zh-CN" altLang="en-US" sz="4400" dirty="0"/>
              <a:t>我要歌颂祢 荣耀的主 一生一世我为祢奉献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77D47-F033-0981-DB62-88351A6F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荣耀的主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59934-8670-4369-EF79-D7D6C6BB3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F21E330-D702-EB97-7CC1-36CB2B95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荣耀歌</a:t>
            </a:r>
          </a:p>
        </p:txBody>
      </p:sp>
    </p:spTree>
    <p:extLst>
      <p:ext uri="{BB962C8B-B14F-4D97-AF65-F5344CB8AC3E}">
        <p14:creationId xmlns:p14="http://schemas.microsoft.com/office/powerpoint/2010/main" val="12463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3CC7-8076-6277-282B-CAE5ADEE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/>
              <a:t>①</a:t>
            </a:r>
            <a:r>
              <a:rPr lang="zh-CN" altLang="en-US" sz="4400" dirty="0"/>
              <a:t>天使歌声穿云霄 高山响应声飘遥</a:t>
            </a:r>
          </a:p>
          <a:p>
            <a:r>
              <a:rPr lang="zh-CN" altLang="en-US" sz="4400" dirty="0"/>
              <a:t>  幽雅回音绕大地 基督降生佳音报</a:t>
            </a:r>
          </a:p>
          <a:p>
            <a:r>
              <a:rPr lang="en-US" altLang="zh-CN" sz="4400" dirty="0"/>
              <a:t>②</a:t>
            </a:r>
            <a:r>
              <a:rPr lang="zh-CN" altLang="en-US" sz="4400" dirty="0"/>
              <a:t>牧人为何都欢欣 荣耀诗歌唱不停</a:t>
            </a:r>
          </a:p>
          <a:p>
            <a:r>
              <a:rPr lang="zh-CN" altLang="en-US" sz="4400" dirty="0"/>
              <a:t>  歌声悠扬传何音 救主诞生是喜讯</a:t>
            </a:r>
          </a:p>
          <a:p>
            <a:r>
              <a:rPr lang="en-US" altLang="zh-CN" sz="4400" dirty="0"/>
              <a:t>③</a:t>
            </a:r>
            <a:r>
              <a:rPr lang="zh-CN" altLang="en-US" sz="4400" dirty="0"/>
              <a:t>大家来到伯利恒 朝见圣婴心虔诚</a:t>
            </a:r>
          </a:p>
          <a:p>
            <a:r>
              <a:rPr lang="zh-CN" altLang="en-US" sz="4400" dirty="0"/>
              <a:t>  屈膝跪拜主耶稣 高唱救主已降生</a:t>
            </a:r>
            <a:endParaRPr lang="en-US" altLang="zh-CN" sz="4400" dirty="0"/>
          </a:p>
          <a:p>
            <a:r>
              <a:rPr lang="en-US" altLang="zh-CN" sz="7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荣耀荣耀 荣耀归真神 荣耀归于真神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荣耀荣耀 荣耀归真神 荣耀归于至高神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C44A-05E0-ABD1-82C3-82C08636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荣耀歌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65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A753A-C336-D932-4F5F-A2DFA03E5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8E48D7E-C64F-33AD-E40C-F73F3FCE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如果</a:t>
            </a:r>
          </a:p>
        </p:txBody>
      </p:sp>
    </p:spTree>
    <p:extLst>
      <p:ext uri="{BB962C8B-B14F-4D97-AF65-F5344CB8AC3E}">
        <p14:creationId xmlns:p14="http://schemas.microsoft.com/office/powerpoint/2010/main" val="22314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3CC7-8076-6277-282B-CAE5ADEE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如果我的存在只像划过夜空的流星</a:t>
            </a:r>
          </a:p>
          <a:p>
            <a:r>
              <a:rPr lang="zh-CN" altLang="en-US" sz="4400" dirty="0"/>
              <a:t>为什么我总梦想永恒</a:t>
            </a:r>
          </a:p>
          <a:p>
            <a:r>
              <a:rPr lang="zh-CN" altLang="en-US" sz="4400" dirty="0"/>
              <a:t>如果我的出现只是一个意外的巧合</a:t>
            </a:r>
          </a:p>
          <a:p>
            <a:r>
              <a:rPr lang="zh-CN" altLang="en-US" sz="4400" dirty="0"/>
              <a:t>为什么我渴望被爱</a:t>
            </a:r>
            <a:endParaRPr lang="en-US" altLang="zh-CN" sz="4400" dirty="0"/>
          </a:p>
          <a:p>
            <a:r>
              <a:rPr lang="zh-CN" altLang="en-US" sz="10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谁能听见我听见我 我内心深处的呐喊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谁能告诉我告诉我 到哪里去寻找真爱</a:t>
            </a:r>
          </a:p>
          <a:p>
            <a:r>
              <a:rPr lang="en-US" altLang="zh-CN" sz="900" dirty="0"/>
              <a:t> </a:t>
            </a:r>
          </a:p>
          <a:p>
            <a:r>
              <a:rPr lang="zh-CN" altLang="en-US" sz="4400" dirty="0">
                <a:solidFill>
                  <a:srgbClr val="FFC000"/>
                </a:solidFill>
              </a:rPr>
              <a:t>（请告诉我）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C44A-05E0-ABD1-82C3-82C08636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如果</a:t>
            </a:r>
            <a:br>
              <a:rPr lang="en-US" altLang="zh-CN" dirty="0"/>
            </a:br>
            <a:r>
              <a:rPr lang="en-US" altLang="zh-CN" dirty="0"/>
              <a:t>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3CC7-8076-6277-282B-CAE5ADEE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如果祢的存在只像划过夜空的流星</a:t>
            </a:r>
          </a:p>
          <a:p>
            <a:r>
              <a:rPr lang="zh-CN" altLang="en-US" sz="4400" dirty="0"/>
              <a:t>我不会为祢苦苦等待</a:t>
            </a:r>
          </a:p>
          <a:p>
            <a:r>
              <a:rPr lang="zh-CN" altLang="en-US" sz="4400" dirty="0"/>
              <a:t>如果祢的出现只是一个意外的巧合</a:t>
            </a:r>
          </a:p>
          <a:p>
            <a:r>
              <a:rPr lang="zh-CN" altLang="en-US" sz="4400" dirty="0"/>
              <a:t>我不会用性命来换</a:t>
            </a:r>
            <a:endParaRPr lang="en-US" altLang="zh-CN" sz="4400" dirty="0"/>
          </a:p>
          <a:p>
            <a:r>
              <a:rPr lang="en-US" altLang="zh-CN" sz="100" dirty="0"/>
              <a:t> </a:t>
            </a:r>
            <a:endParaRPr lang="zh-CN" altLang="en-US" sz="100" dirty="0"/>
          </a:p>
          <a:p>
            <a:r>
              <a:rPr lang="zh-CN" altLang="en-US" sz="4400" dirty="0">
                <a:solidFill>
                  <a:srgbClr val="FFFF00"/>
                </a:solidFill>
              </a:rPr>
              <a:t>祢可了解我了解我 我因思念祢心破碎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祢可知道我知道我 我对祢的爱永不变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18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谁能听见我听见我 我内心深处的呐喊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谁能告诉我告诉我 到哪里去寻找真爱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C44A-05E0-ABD1-82C3-82C08636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如果</a:t>
            </a:r>
            <a:br>
              <a:rPr lang="en-US" altLang="zh-CN" dirty="0"/>
            </a:br>
            <a:r>
              <a:rPr lang="en-US" altLang="zh-CN" dirty="0"/>
              <a:t>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0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FDEE0-4EB9-A314-2C29-5D3D565B7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EAAF28F-6E56-CE8D-0735-E8D80E7C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如鹿切慕溪水</a:t>
            </a:r>
          </a:p>
        </p:txBody>
      </p:sp>
    </p:spTree>
    <p:extLst>
      <p:ext uri="{BB962C8B-B14F-4D97-AF65-F5344CB8AC3E}">
        <p14:creationId xmlns:p14="http://schemas.microsoft.com/office/powerpoint/2010/main" val="31322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D025B-027E-40C2-E671-95F15233D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神哪 我的心切慕祢</a:t>
            </a:r>
          </a:p>
          <a:p>
            <a:r>
              <a:rPr lang="zh-CN" altLang="en-US" sz="4400" dirty="0"/>
              <a:t>如鹿切慕溪水</a:t>
            </a:r>
          </a:p>
          <a:p>
            <a:r>
              <a:rPr lang="zh-CN" altLang="en-US" sz="4400" dirty="0"/>
              <a:t>唯有祢是我心所爱</a:t>
            </a:r>
          </a:p>
          <a:p>
            <a:r>
              <a:rPr lang="zh-CN" altLang="en-US" sz="4400" dirty="0"/>
              <a:t>我渴慕来敬拜祢</a:t>
            </a:r>
          </a:p>
          <a:p>
            <a:r>
              <a:rPr lang="zh-CN" altLang="en-US" sz="4400" dirty="0"/>
              <a:t>祢是我的力量盾牌</a:t>
            </a:r>
          </a:p>
          <a:p>
            <a:r>
              <a:rPr lang="zh-CN" altLang="en-US" sz="4400" dirty="0"/>
              <a:t>我灵单单降服于祢</a:t>
            </a:r>
          </a:p>
          <a:p>
            <a:r>
              <a:rPr lang="zh-CN" altLang="en-US" sz="4400" dirty="0"/>
              <a:t>唯有祢是我心所爱</a:t>
            </a:r>
          </a:p>
          <a:p>
            <a:r>
              <a:rPr lang="zh-CN" altLang="en-US" sz="4400" dirty="0"/>
              <a:t>我渴慕来敬拜祢</a:t>
            </a:r>
            <a:endParaRPr lang="en-US" sz="4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C59C6-15A3-6FE3-D020-D6DE1A4E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如鹿切慕溪水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5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C75C9-0A5E-E698-59F0-F792EB1ED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DCE1D64-F304-18D2-AEE0-C456D87B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如鹰展翅上腾</a:t>
            </a:r>
          </a:p>
        </p:txBody>
      </p:sp>
    </p:spTree>
    <p:extLst>
      <p:ext uri="{BB962C8B-B14F-4D97-AF65-F5344CB8AC3E}">
        <p14:creationId xmlns:p14="http://schemas.microsoft.com/office/powerpoint/2010/main" val="36275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25C9D-3BFA-E5C9-7777-9995B2E4C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95AA6DC-8EC5-3179-D3C6-17B7FF14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杯子歌</a:t>
            </a:r>
          </a:p>
        </p:txBody>
      </p:sp>
    </p:spTree>
    <p:extLst>
      <p:ext uri="{BB962C8B-B14F-4D97-AF65-F5344CB8AC3E}">
        <p14:creationId xmlns:p14="http://schemas.microsoft.com/office/powerpoint/2010/main" val="32619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3CC7-8076-6277-282B-CAE5ADEEB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神已听见我的呼求 祂也明白我的渴望</a:t>
            </a:r>
          </a:p>
          <a:p>
            <a:r>
              <a:rPr lang="zh-CN" altLang="en-US" dirty="0"/>
              <a:t>放下重担 脱去一切缠累</a:t>
            </a:r>
            <a:endParaRPr lang="en-US" altLang="zh-CN" dirty="0"/>
          </a:p>
          <a:p>
            <a:r>
              <a:rPr lang="zh-CN" altLang="en-US" dirty="0"/>
              <a:t>恢复神造我的荣美形象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永在的神 创造万物的主 祂的智慧无法测度</a:t>
            </a:r>
          </a:p>
          <a:p>
            <a:r>
              <a:rPr lang="zh-CN" altLang="en-US" dirty="0"/>
              <a:t>疲乏的祂赐能力 软弱的祂加力量</a:t>
            </a:r>
          </a:p>
          <a:p>
            <a:r>
              <a:rPr lang="zh-CN" altLang="en-US" dirty="0"/>
              <a:t>等候耶和华 必从新得力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如鹰展翅上腾 翱翔在神的国度里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飞越所有艰难和风暴 单单注视祢荣耀宝座</a:t>
            </a:r>
          </a:p>
          <a:p>
            <a:r>
              <a:rPr lang="zh-CN" altLang="en-US" sz="1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如鹰展翅上腾 翱翔在神的国度里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领受圣灵恩膏和大能 活出美好自由的风采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FC44A-05E0-ABD1-82C3-82C08636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如鹰展翅上腾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0869C-EED5-4D34-D960-FD8B53191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DDAD3DB8-D483-D1C5-833B-28236CD3D8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377141BC-3856-52A7-2C2E-7253618C5F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3474026"/>
                  </p:ext>
                </p:extLst>
              </p:nvPr>
            </p:nvGraphicFramePr>
            <p:xfrm>
              <a:off x="489514" y="443824"/>
              <a:ext cx="2114550" cy="1189434"/>
            </p:xfrm>
            <a:graphic>
              <a:graphicData uri="http://schemas.microsoft.com/office/powerpoint/2016/slidezoom">
                <pslz:sldZm>
                  <pslz:sldZmObj sldId="485" cId="2674303669">
                    <pslz:zmPr id="{3FF6A5BB-CA4E-4455-A0B0-0BEC22EEAA96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77141BC-3856-52A7-2C2E-7253618C5F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514" y="443824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62E7831C-E8D5-09E1-C8CB-76766467EC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1849515"/>
                  </p:ext>
                </p:extLst>
              </p:nvPr>
            </p:nvGraphicFramePr>
            <p:xfrm>
              <a:off x="2802760" y="443824"/>
              <a:ext cx="2114550" cy="1189434"/>
            </p:xfrm>
            <a:graphic>
              <a:graphicData uri="http://schemas.microsoft.com/office/powerpoint/2016/slidezoom">
                <pslz:sldZm>
                  <pslz:sldZmObj sldId="471" cId="2245518982">
                    <pslz:zmPr id="{369C9B31-70EC-416A-A0B5-000C9DA69454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2E7831C-E8D5-09E1-C8CB-76766467EC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2760" y="443824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55106D1B-07CC-39DA-2293-9FCE714AC3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4963797"/>
                  </p:ext>
                </p:extLst>
              </p:nvPr>
            </p:nvGraphicFramePr>
            <p:xfrm>
              <a:off x="7355825" y="443824"/>
              <a:ext cx="2114550" cy="1189434"/>
            </p:xfrm>
            <a:graphic>
              <a:graphicData uri="http://schemas.microsoft.com/office/powerpoint/2016/slidezoom">
                <pslz:sldZm>
                  <pslz:sldZmObj sldId="481" cId="3675083570">
                    <pslz:zmPr id="{9F6906ED-BEBD-40AE-AFFD-6B2B165B8AAD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55106D1B-07CC-39DA-2293-9FCE714AC3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825" y="443824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526E88D6-E901-FF7A-31B9-6BCBB78AC6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8749107"/>
                  </p:ext>
                </p:extLst>
              </p:nvPr>
            </p:nvGraphicFramePr>
            <p:xfrm>
              <a:off x="9613321" y="443824"/>
              <a:ext cx="2114550" cy="1189434"/>
            </p:xfrm>
            <a:graphic>
              <a:graphicData uri="http://schemas.microsoft.com/office/powerpoint/2016/slidezoom">
                <pslz:sldZm>
                  <pslz:sldZmObj sldId="486" cId="206126657">
                    <pslz:zmPr id="{DDF2DED2-4A56-44A3-AF5E-8F611B794E70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526E88D6-E901-FF7A-31B9-6BCBB78AC6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3321" y="443824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B4D4A9B6-C561-B5FA-86A8-EC03430F57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415137"/>
                  </p:ext>
                </p:extLst>
              </p:nvPr>
            </p:nvGraphicFramePr>
            <p:xfrm>
              <a:off x="7355825" y="1949649"/>
              <a:ext cx="2114550" cy="1189434"/>
            </p:xfrm>
            <a:graphic>
              <a:graphicData uri="http://schemas.microsoft.com/office/powerpoint/2016/slidezoom">
                <pslz:sldZm>
                  <pslz:sldZmObj sldId="513" cId="707220787">
                    <pslz:zmPr id="{0543ABEB-015B-4370-92CD-F3028C145ACD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B4D4A9B6-C561-B5FA-86A8-EC03430F57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825" y="1949649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F9FA93E3-D47C-9E8B-02EF-94B42E253B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1538814"/>
                  </p:ext>
                </p:extLst>
              </p:nvPr>
            </p:nvGraphicFramePr>
            <p:xfrm>
              <a:off x="9704885" y="1949649"/>
              <a:ext cx="2114550" cy="1189434"/>
            </p:xfrm>
            <a:graphic>
              <a:graphicData uri="http://schemas.microsoft.com/office/powerpoint/2016/slidezoom">
                <pslz:sldZm>
                  <pslz:sldZmObj sldId="423" cId="1721021138">
                    <pslz:zmPr id="{B0A254F7-ADF8-4777-9BF1-3010E511D9AE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extLst>
                  <a:ext uri="{FF2B5EF4-FFF2-40B4-BE49-F238E27FC236}">
                    <a16:creationId xmlns:a16="http://schemas.microsoft.com/office/drawing/2014/main" id="{F9FA93E3-D47C-9E8B-02EF-94B42E253B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4885" y="1949649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幻灯片缩放定位 16">
                <a:extLst>
                  <a:ext uri="{FF2B5EF4-FFF2-40B4-BE49-F238E27FC236}">
                    <a16:creationId xmlns:a16="http://schemas.microsoft.com/office/drawing/2014/main" id="{58F8FC51-245D-AA11-14A6-3E4069866C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5978242"/>
                  </p:ext>
                </p:extLst>
              </p:nvPr>
            </p:nvGraphicFramePr>
            <p:xfrm>
              <a:off x="388386" y="3477059"/>
              <a:ext cx="2114550" cy="1189434"/>
            </p:xfrm>
            <a:graphic>
              <a:graphicData uri="http://schemas.microsoft.com/office/powerpoint/2016/slidezoom">
                <pslz:sldZm>
                  <pslz:sldZmObj sldId="424" cId="2555786491">
                    <pslz:zmPr id="{F667F65F-7F60-443F-9F0E-41B7A3F8D9A8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幻灯片缩放定位 16">
                <a:extLst>
                  <a:ext uri="{FF2B5EF4-FFF2-40B4-BE49-F238E27FC236}">
                    <a16:creationId xmlns:a16="http://schemas.microsoft.com/office/drawing/2014/main" id="{58F8FC51-245D-AA11-14A6-3E4069866C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386" y="3477059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幻灯片缩放定位 18">
                <a:extLst>
                  <a:ext uri="{FF2B5EF4-FFF2-40B4-BE49-F238E27FC236}">
                    <a16:creationId xmlns:a16="http://schemas.microsoft.com/office/drawing/2014/main" id="{8626D015-CE6A-65D8-7143-9DCF1753F8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5153981"/>
                  </p:ext>
                </p:extLst>
              </p:nvPr>
            </p:nvGraphicFramePr>
            <p:xfrm>
              <a:off x="2691664" y="3477059"/>
              <a:ext cx="2114550" cy="1189434"/>
            </p:xfrm>
            <a:graphic>
              <a:graphicData uri="http://schemas.microsoft.com/office/powerpoint/2016/slidezoom">
                <pslz:sldZm>
                  <pslz:sldZmObj sldId="385" cId="4240274020">
                    <pslz:zmPr id="{27DF022D-E561-4DC2-A1F9-A06677B2E062}" returnToParent="0" imageType="cover" transitionDur="1000">
                      <p166:blipFill xmlns:p166="http://schemas.microsoft.com/office/powerpoint/2016/6/main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幻灯片缩放定位 18">
                <a:extLst>
                  <a:ext uri="{FF2B5EF4-FFF2-40B4-BE49-F238E27FC236}">
                    <a16:creationId xmlns:a16="http://schemas.microsoft.com/office/drawing/2014/main" id="{8626D015-CE6A-65D8-7143-9DCF1753F8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1664" y="3477059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幻灯片缩放定位 20">
                <a:extLst>
                  <a:ext uri="{FF2B5EF4-FFF2-40B4-BE49-F238E27FC236}">
                    <a16:creationId xmlns:a16="http://schemas.microsoft.com/office/drawing/2014/main" id="{3C82C49D-3300-F66E-153E-F51BE008A6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0903835"/>
                  </p:ext>
                </p:extLst>
              </p:nvPr>
            </p:nvGraphicFramePr>
            <p:xfrm>
              <a:off x="5128266" y="3510130"/>
              <a:ext cx="2114550" cy="1189434"/>
            </p:xfrm>
            <a:graphic>
              <a:graphicData uri="http://schemas.microsoft.com/office/powerpoint/2016/slidezoom">
                <pslz:sldZm>
                  <pslz:sldZmObj sldId="508" cId="2968319553">
                    <pslz:zmPr id="{EBC69E9D-97C8-4094-A09D-5D7FFAC6BB2B}" returnToParent="0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幻灯片缩放定位 20">
                <a:extLst>
                  <a:ext uri="{FF2B5EF4-FFF2-40B4-BE49-F238E27FC236}">
                    <a16:creationId xmlns:a16="http://schemas.microsoft.com/office/drawing/2014/main" id="{3C82C49D-3300-F66E-153E-F51BE008A6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266" y="3510130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幻灯片缩放定位 22">
                <a:extLst>
                  <a:ext uri="{FF2B5EF4-FFF2-40B4-BE49-F238E27FC236}">
                    <a16:creationId xmlns:a16="http://schemas.microsoft.com/office/drawing/2014/main" id="{79A20751-E26E-8AEE-2584-EB370F78C1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6932085"/>
                  </p:ext>
                </p:extLst>
              </p:nvPr>
            </p:nvGraphicFramePr>
            <p:xfrm>
              <a:off x="7355825" y="3455475"/>
              <a:ext cx="2114550" cy="1189434"/>
            </p:xfrm>
            <a:graphic>
              <a:graphicData uri="http://schemas.microsoft.com/office/powerpoint/2016/slidezoom">
                <pslz:sldZm>
                  <pslz:sldZmObj sldId="425" cId="4277304506">
                    <pslz:zmPr id="{9B9F8201-8593-459B-ABDA-016C0430D500}" returnToParent="0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幻灯片缩放定位 22">
                <a:extLst>
                  <a:ext uri="{FF2B5EF4-FFF2-40B4-BE49-F238E27FC236}">
                    <a16:creationId xmlns:a16="http://schemas.microsoft.com/office/drawing/2014/main" id="{79A20751-E26E-8AEE-2584-EB370F78C1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5825" y="3455475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幻灯片缩放定位 24">
                <a:extLst>
                  <a:ext uri="{FF2B5EF4-FFF2-40B4-BE49-F238E27FC236}">
                    <a16:creationId xmlns:a16="http://schemas.microsoft.com/office/drawing/2014/main" id="{6BFCB67B-5388-FE83-AD9E-D4CDBCCB7B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9477153"/>
                  </p:ext>
                </p:extLst>
              </p:nvPr>
            </p:nvGraphicFramePr>
            <p:xfrm>
              <a:off x="290886" y="5132934"/>
              <a:ext cx="2114550" cy="1189434"/>
            </p:xfrm>
            <a:graphic>
              <a:graphicData uri="http://schemas.microsoft.com/office/powerpoint/2016/slidezoom">
                <pslz:sldZm>
                  <pslz:sldZmObj sldId="379" cId="3131627272">
                    <pslz:zmPr id="{1055857D-116D-452B-8489-14F5E028D933}" returnToParent="0" imageType="cover" transitionDur="1000">
                      <p166:blipFill xmlns:p166="http://schemas.microsoft.com/office/powerpoint/2016/6/main"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幻灯片缩放定位 24">
                <a:extLst>
                  <a:ext uri="{FF2B5EF4-FFF2-40B4-BE49-F238E27FC236}">
                    <a16:creationId xmlns:a16="http://schemas.microsoft.com/office/drawing/2014/main" id="{6BFCB67B-5388-FE83-AD9E-D4CDBCCB7B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886" y="5132934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69B519F9-9EA7-1609-694A-03EC222A36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8051744"/>
                  </p:ext>
                </p:extLst>
              </p:nvPr>
            </p:nvGraphicFramePr>
            <p:xfrm>
              <a:off x="9689064" y="3455475"/>
              <a:ext cx="2114550" cy="1189434"/>
            </p:xfrm>
            <a:graphic>
              <a:graphicData uri="http://schemas.microsoft.com/office/powerpoint/2016/slidezoom">
                <pslz:sldZm>
                  <pslz:sldZmObj sldId="792" cId="270706401">
                    <pslz:zmPr id="{F50D5565-78F9-4DBD-AB45-FE0F947E5BFC}" returnToParent="0" imageType="cover" transitionDur="100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69B519F9-9EA7-1609-694A-03EC222A36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9064" y="3455475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86E2AE89-EFF1-02B8-6489-15699CEEAB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8940389"/>
                  </p:ext>
                </p:extLst>
              </p:nvPr>
            </p:nvGraphicFramePr>
            <p:xfrm>
              <a:off x="4917310" y="5144421"/>
              <a:ext cx="2114550" cy="1189434"/>
            </p:xfrm>
            <a:graphic>
              <a:graphicData uri="http://schemas.microsoft.com/office/powerpoint/2016/slidezoom">
                <pslz:sldZm>
                  <pslz:sldZmObj sldId="806" cId="1510965345">
                    <pslz:zmPr id="{D32384DB-043C-45DB-ABF2-695F6FC7E6E9}" returnToParent="0" imageType="cover" transitionDur="1000">
                      <p166:blipFill xmlns:p166="http://schemas.microsoft.com/office/powerpoint/2016/6/main"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extLst>
                  <a:ext uri="{FF2B5EF4-FFF2-40B4-BE49-F238E27FC236}">
                    <a16:creationId xmlns:a16="http://schemas.microsoft.com/office/drawing/2014/main" id="{86E2AE89-EFF1-02B8-6489-15699CEEAB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7310" y="5144421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幻灯片缩放定位 7">
                <a:extLst>
                  <a:ext uri="{FF2B5EF4-FFF2-40B4-BE49-F238E27FC236}">
                    <a16:creationId xmlns:a16="http://schemas.microsoft.com/office/drawing/2014/main" id="{83078DEF-04DC-4A7F-2C2E-911CB8AD32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5717778"/>
                  </p:ext>
                </p:extLst>
              </p:nvPr>
            </p:nvGraphicFramePr>
            <p:xfrm>
              <a:off x="489513" y="1960441"/>
              <a:ext cx="2114550" cy="1189434"/>
            </p:xfrm>
            <a:graphic>
              <a:graphicData uri="http://schemas.microsoft.com/office/powerpoint/2016/slidezoom">
                <pslz:sldZm>
                  <pslz:sldZmObj sldId="816" cId="1236275747">
                    <pslz:zmPr id="{A5B1C3C4-F357-42B0-A530-68C2B5FE624B}" returnToParent="0" imageType="cover" transitionDur="1000">
                      <p166:blipFill xmlns:p166="http://schemas.microsoft.com/office/powerpoint/2016/6/main"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幻灯片缩放定位 7">
                <a:extLst>
                  <a:ext uri="{FF2B5EF4-FFF2-40B4-BE49-F238E27FC236}">
                    <a16:creationId xmlns:a16="http://schemas.microsoft.com/office/drawing/2014/main" id="{83078DEF-04DC-4A7F-2C2E-911CB8AD32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513" y="1960441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幻灯片缩放定位 11">
                <a:extLst>
                  <a:ext uri="{FF2B5EF4-FFF2-40B4-BE49-F238E27FC236}">
                    <a16:creationId xmlns:a16="http://schemas.microsoft.com/office/drawing/2014/main" id="{B17F9D08-406E-6019-FB99-3968262D79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3613389"/>
                  </p:ext>
                </p:extLst>
              </p:nvPr>
            </p:nvGraphicFramePr>
            <p:xfrm>
              <a:off x="2624125" y="5132934"/>
              <a:ext cx="2211714" cy="1244089"/>
            </p:xfrm>
            <a:graphic>
              <a:graphicData uri="http://schemas.microsoft.com/office/powerpoint/2016/slidezoom">
                <pslz:sldZm>
                  <pslz:sldZmObj sldId="820" cId="648609010">
                    <pslz:zmPr id="{69FD3B3C-7FEA-4F6B-AB6C-2A50F77F3A2F}" returnToParent="0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11714" cy="1244089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幻灯片缩放定位 11">
                <a:extLst>
                  <a:ext uri="{FF2B5EF4-FFF2-40B4-BE49-F238E27FC236}">
                    <a16:creationId xmlns:a16="http://schemas.microsoft.com/office/drawing/2014/main" id="{B17F9D08-406E-6019-FB99-3968262D79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4125" y="5132934"/>
                <a:ext cx="2211714" cy="1244089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幻灯片缩放定位 9">
                <a:extLst>
                  <a:ext uri="{FF2B5EF4-FFF2-40B4-BE49-F238E27FC236}">
                    <a16:creationId xmlns:a16="http://schemas.microsoft.com/office/drawing/2014/main" id="{9D592781-29C9-D848-FC5A-F92F50D6C8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9819063"/>
                  </p:ext>
                </p:extLst>
              </p:nvPr>
            </p:nvGraphicFramePr>
            <p:xfrm>
              <a:off x="5155992" y="443824"/>
              <a:ext cx="2114550" cy="1189434"/>
            </p:xfrm>
            <a:graphic>
              <a:graphicData uri="http://schemas.microsoft.com/office/powerpoint/2016/slidezoom">
                <pslz:sldZm>
                  <pslz:sldZmObj sldId="824" cId="1093834997">
                    <pslz:zmPr id="{8917C191-F4F2-47ED-89F6-1FD299EBCEAD}" returnToParent="0" imageType="cover" transitionDur="1000">
                      <p166:blipFill xmlns:p166="http://schemas.microsoft.com/office/powerpoint/2016/6/main"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幻灯片缩放定位 9">
                <a:extLst>
                  <a:ext uri="{FF2B5EF4-FFF2-40B4-BE49-F238E27FC236}">
                    <a16:creationId xmlns:a16="http://schemas.microsoft.com/office/drawing/2014/main" id="{9D592781-29C9-D848-FC5A-F92F50D6C8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5992" y="443824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幻灯片缩放定位 13">
                <a:extLst>
                  <a:ext uri="{FF2B5EF4-FFF2-40B4-BE49-F238E27FC236}">
                    <a16:creationId xmlns:a16="http://schemas.microsoft.com/office/drawing/2014/main" id="{F873AB60-3DE7-1D78-85C1-0EC140CE0B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0883406"/>
                  </p:ext>
                </p:extLst>
              </p:nvPr>
            </p:nvGraphicFramePr>
            <p:xfrm>
              <a:off x="5097199" y="1949649"/>
              <a:ext cx="2114550" cy="1189434"/>
            </p:xfrm>
            <a:graphic>
              <a:graphicData uri="http://schemas.microsoft.com/office/powerpoint/2016/slidezoom">
                <pslz:sldZm>
                  <pslz:sldZmObj sldId="850" cId="3901916323">
                    <pslz:zmPr id="{A839C649-BD5B-426E-8D07-5B7B39B2E579}" returnToParent="0" imageType="cover" transitionDur="1000">
                      <p166:blipFill xmlns:p166="http://schemas.microsoft.com/office/powerpoint/2016/6/main"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幻灯片缩放定位 13">
                <a:extLst>
                  <a:ext uri="{FF2B5EF4-FFF2-40B4-BE49-F238E27FC236}">
                    <a16:creationId xmlns:a16="http://schemas.microsoft.com/office/drawing/2014/main" id="{F873AB60-3DE7-1D78-85C1-0EC140CE0B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7199" y="1949649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幻灯片缩放定位 17">
                <a:extLst>
                  <a:ext uri="{FF2B5EF4-FFF2-40B4-BE49-F238E27FC236}">
                    <a16:creationId xmlns:a16="http://schemas.microsoft.com/office/drawing/2014/main" id="{A1B39855-A791-26BE-34F8-2EFBE93AD0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9695185"/>
                  </p:ext>
                </p:extLst>
              </p:nvPr>
            </p:nvGraphicFramePr>
            <p:xfrm>
              <a:off x="2793356" y="1949649"/>
              <a:ext cx="2114550" cy="1189434"/>
            </p:xfrm>
            <a:graphic>
              <a:graphicData uri="http://schemas.microsoft.com/office/powerpoint/2016/slidezoom">
                <pslz:sldZm>
                  <pslz:sldZmObj sldId="854" cId="488815937">
                    <pslz:zmPr id="{B94DB46A-0F12-4756-B149-3C44F1561C08}" returnToParent="0" imageType="cover" transitionDur="1000">
                      <p166:blipFill xmlns:p166="http://schemas.microsoft.com/office/powerpoint/2016/6/main"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4550" cy="118943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幻灯片缩放定位 17">
                <a:extLst>
                  <a:ext uri="{FF2B5EF4-FFF2-40B4-BE49-F238E27FC236}">
                    <a16:creationId xmlns:a16="http://schemas.microsoft.com/office/drawing/2014/main" id="{A1B39855-A791-26BE-34F8-2EFBE93AD0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3356" y="1949649"/>
                <a:ext cx="2114550" cy="118943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21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D4F44-6CEA-E70A-50D6-E81567810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984B4B9-1DF1-015D-BE97-78F3F5A3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沙漠中的骆驼</a:t>
            </a:r>
          </a:p>
        </p:txBody>
      </p:sp>
    </p:spTree>
    <p:extLst>
      <p:ext uri="{BB962C8B-B14F-4D97-AF65-F5344CB8AC3E}">
        <p14:creationId xmlns:p14="http://schemas.microsoft.com/office/powerpoint/2010/main" val="18178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祢给我一片沙漠 却没有留下骆驼</a:t>
            </a:r>
            <a:endParaRPr lang="en-US" altLang="zh-CN" dirty="0"/>
          </a:p>
          <a:p>
            <a:r>
              <a:rPr lang="zh-CN" altLang="en-US" dirty="0"/>
              <a:t>就为了试我炼我 能否用信心穿过</a:t>
            </a:r>
            <a:endParaRPr lang="en-US" altLang="zh-CN" dirty="0"/>
          </a:p>
          <a:p>
            <a:r>
              <a:rPr lang="zh-CN" altLang="en-US" dirty="0"/>
              <a:t>祢给我一场风暴 却没有港湾落脚</a:t>
            </a:r>
            <a:endParaRPr lang="en-US" altLang="zh-CN" dirty="0"/>
          </a:p>
          <a:p>
            <a:r>
              <a:rPr lang="zh-CN" altLang="en-US" dirty="0"/>
              <a:t>就为了试我炼我 能否用信心倚靠</a:t>
            </a:r>
            <a:endParaRPr lang="en-US" altLang="zh-CN" dirty="0"/>
          </a:p>
          <a:p>
            <a:r>
              <a:rPr lang="en-US" altLang="zh-CN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穿越那沙漠 以信心为我骆驼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绿洲就在前方 路就在脚下开拓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风暴在交错 我依然屹立自若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港湾就在心中 一生信心交托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沙漠中的骆驼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2C4D3-F9A5-D04C-4259-7B50BAD05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C002DF4-2D10-0D02-8C6D-A041D2A5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深触我心</a:t>
            </a:r>
          </a:p>
        </p:txBody>
      </p:sp>
    </p:spTree>
    <p:extLst>
      <p:ext uri="{BB962C8B-B14F-4D97-AF65-F5344CB8AC3E}">
        <p14:creationId xmlns:p14="http://schemas.microsoft.com/office/powerpoint/2010/main" val="371061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耶稣诚然担当我们的忧患</a:t>
            </a:r>
          </a:p>
          <a:p>
            <a:r>
              <a:rPr lang="zh-CN" altLang="en-US" dirty="0"/>
              <a:t>背负我们痛苦</a:t>
            </a:r>
          </a:p>
          <a:p>
            <a:r>
              <a:rPr lang="zh-CN" altLang="en-US" dirty="0"/>
              <a:t>耶稣为我们的过犯受害</a:t>
            </a:r>
          </a:p>
          <a:p>
            <a:r>
              <a:rPr lang="zh-CN" altLang="en-US" dirty="0"/>
              <a:t>为我们的罪孽压伤</a:t>
            </a:r>
          </a:p>
          <a:p>
            <a:r>
              <a:rPr lang="zh-CN" altLang="en-US" dirty="0"/>
              <a:t>因祢受的刑罚我们得平安</a:t>
            </a:r>
          </a:p>
          <a:p>
            <a:r>
              <a:rPr lang="zh-CN" altLang="en-US" dirty="0"/>
              <a:t>因祢受的鞭伤我们得医治</a:t>
            </a:r>
          </a:p>
          <a:p>
            <a:r>
              <a:rPr lang="zh-CN" altLang="en-US" dirty="0"/>
              <a:t>完全得医治</a:t>
            </a:r>
            <a:endParaRPr lang="en-US" altLang="zh-CN" dirty="0"/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感谢耶稣 我的救主 我得平安 我得医治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我的耶稣 爱我的主 祢的恩典 深触我心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感谢耶稣（深触我的心）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深触我心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00CD5-8DB7-CB3D-75B1-F9A0A4BF6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0B83B6E-26B8-7456-10DD-77E02B14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深深地敬拜</a:t>
            </a:r>
          </a:p>
        </p:txBody>
      </p:sp>
    </p:spTree>
    <p:extLst>
      <p:ext uri="{BB962C8B-B14F-4D97-AF65-F5344CB8AC3E}">
        <p14:creationId xmlns:p14="http://schemas.microsoft.com/office/powerpoint/2010/main" val="17269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ACDFB-31D0-92FA-03E7-501AE4C1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BF583-C01A-58F3-EE57-9FE202B05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在我心门 不停的叩门</a:t>
            </a:r>
          </a:p>
          <a:p>
            <a:r>
              <a:rPr lang="zh-CN" altLang="en-US" dirty="0"/>
              <a:t>渴望爱我 每天与我同行</a:t>
            </a:r>
          </a:p>
          <a:p>
            <a:r>
              <a:rPr lang="zh-CN" altLang="en-US" dirty="0"/>
              <a:t>越认识你 越深爱你 喔耶稣 我的喜乐满足</a:t>
            </a: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深深地敬拜 深深地献上我的爱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一生只愿用生命来回应你的爱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深深地敬拜 深深地渴慕你同在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愿我更多被你吸引 与你心连心</a:t>
            </a: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扬声呼喊 耶稣我爱你 高举双手 让我奔向你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我的耶稣 为我舍命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爱我的救主 我真渴慕遇见你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3D77C4-907E-9DC1-044B-3B9DFA18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深深地敬拜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70843-5D49-8DA7-7159-9E982FB0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CFF5859-3DD7-0CD9-AAD7-AB15A8ED7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深愿祢来</a:t>
            </a:r>
            <a:br>
              <a:rPr lang="en-US" altLang="zh-CN" dirty="0"/>
            </a:br>
            <a:r>
              <a:rPr lang="zh-CN" altLang="en-US" dirty="0"/>
              <a:t>掌管我心</a:t>
            </a:r>
          </a:p>
        </p:txBody>
      </p:sp>
    </p:spTree>
    <p:extLst>
      <p:ext uri="{BB962C8B-B14F-4D97-AF65-F5344CB8AC3E}">
        <p14:creationId xmlns:p14="http://schemas.microsoft.com/office/powerpoint/2010/main" val="38338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主啊我深愿祢来掌管我心</a:t>
            </a:r>
          </a:p>
          <a:p>
            <a:r>
              <a:rPr lang="zh-CN" altLang="en-US" dirty="0"/>
              <a:t>主啊我渴望遵祢旨意而行</a:t>
            </a:r>
          </a:p>
          <a:p>
            <a:r>
              <a:rPr lang="zh-CN" altLang="en-US" dirty="0"/>
              <a:t>主啊我愿意一生为祢所用</a:t>
            </a:r>
          </a:p>
          <a:p>
            <a:r>
              <a:rPr lang="zh-CN" altLang="en-US" dirty="0"/>
              <a:t>求祢差遣我</a:t>
            </a:r>
          </a:p>
          <a:p>
            <a:r>
              <a:rPr lang="en-US" altLang="zh-CN" sz="105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不要任凭我妄行自己的路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求祢更新我思想意念所有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主啊求祢领我行十架的路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一生不偏离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25061"/>
          </a:xfrm>
        </p:spPr>
        <p:txBody>
          <a:bodyPr>
            <a:normAutofit/>
          </a:bodyPr>
          <a:lstStyle/>
          <a:p>
            <a:r>
              <a:rPr lang="zh-CN" altLang="en-US" dirty="0"/>
              <a:t>深愿祢来掌管我心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8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815BC-0E57-4874-42DC-94ADC0238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①</a:t>
            </a:r>
            <a:r>
              <a:rPr lang="zh-CN" altLang="en-US" dirty="0"/>
              <a:t>我将杯子伸向耶稣 求主随意倾注</a:t>
            </a:r>
          </a:p>
          <a:p>
            <a:r>
              <a:rPr lang="zh-CN" altLang="en-US" dirty="0"/>
              <a:t>  无论甘美还是苦涩 从主便是祝福</a:t>
            </a:r>
          </a:p>
          <a:p>
            <a:r>
              <a:rPr lang="zh-CN" altLang="en-US" dirty="0"/>
              <a:t>  甘美是祂良心功夫 润我生命干枯</a:t>
            </a:r>
          </a:p>
          <a:p>
            <a:r>
              <a:rPr lang="zh-CN" altLang="en-US" dirty="0"/>
              <a:t>  苦涩是祂美意炼我 仍喝我眉不蹙</a:t>
            </a:r>
            <a:r>
              <a:rPr lang="zh-CN" altLang="en-US" sz="300" dirty="0"/>
              <a:t> 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②</a:t>
            </a:r>
            <a:r>
              <a:rPr lang="zh-CN" altLang="en-US" dirty="0"/>
              <a:t>我将杯子伸向耶稣 求主随意倾注</a:t>
            </a:r>
          </a:p>
          <a:p>
            <a:r>
              <a:rPr lang="zh-CN" altLang="en-US" dirty="0"/>
              <a:t>  无论半杯还是满溢 是主圣手所祝</a:t>
            </a:r>
          </a:p>
          <a:p>
            <a:r>
              <a:rPr lang="zh-CN" altLang="en-US" dirty="0"/>
              <a:t>  生命力量平安喜乐 感谢出自知足</a:t>
            </a:r>
          </a:p>
          <a:p>
            <a:r>
              <a:rPr lang="zh-CN" altLang="en-US" dirty="0"/>
              <a:t>  但知是我自由伸出 心境淡泊如湖</a:t>
            </a:r>
            <a:r>
              <a:rPr lang="zh-CN" altLang="en-US" sz="900" dirty="0"/>
              <a:t> 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③</a:t>
            </a:r>
            <a:r>
              <a:rPr lang="zh-CN" altLang="en-US" dirty="0"/>
              <a:t>人生小杯不求离开 有主高天垂顾</a:t>
            </a:r>
          </a:p>
          <a:p>
            <a:r>
              <a:rPr lang="zh-CN" altLang="en-US" dirty="0"/>
              <a:t>  我杯虽有痛苦泪水 我信主必赐福</a:t>
            </a:r>
          </a:p>
          <a:p>
            <a:r>
              <a:rPr lang="zh-CN" altLang="en-US" dirty="0"/>
              <a:t>  主曾尝尽祂的苦杯 我愿效法基督</a:t>
            </a:r>
          </a:p>
          <a:p>
            <a:r>
              <a:rPr lang="zh-CN" altLang="en-US" dirty="0"/>
              <a:t>  主的倩影杯内映出 随时给我帮助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E7D70-22E0-4373-CB21-42C61DFB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杯子歌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9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C48CE-C719-5D28-CAF6-0332B66D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DB081C3-5C15-1595-BC60-F6D463B46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神的美意</a:t>
            </a:r>
          </a:p>
        </p:txBody>
      </p:sp>
    </p:spTree>
    <p:extLst>
      <p:ext uri="{BB962C8B-B14F-4D97-AF65-F5344CB8AC3E}">
        <p14:creationId xmlns:p14="http://schemas.microsoft.com/office/powerpoint/2010/main" val="20607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每一次有环境的经历 是祢给我成长的机遇</a:t>
            </a:r>
            <a:endParaRPr lang="en-US" altLang="zh-CN" dirty="0"/>
          </a:p>
          <a:p>
            <a:r>
              <a:rPr lang="zh-CN" altLang="en-US" dirty="0"/>
              <a:t>每一次遭到误解和攻击 是祢丰盛的锤炼和鼓励</a:t>
            </a:r>
            <a:endParaRPr lang="en-US" altLang="zh-CN" dirty="0"/>
          </a:p>
          <a:p>
            <a:r>
              <a:rPr lang="zh-CN" altLang="en-US" dirty="0"/>
              <a:t>让我明白主祢良苦用意 是祢旨意我就满心欢喜</a:t>
            </a:r>
            <a:endParaRPr lang="en-US" altLang="zh-CN" dirty="0"/>
          </a:p>
          <a:p>
            <a:r>
              <a:rPr lang="zh-CN" altLang="en-US" dirty="0"/>
              <a:t>我愿被祢雕琢成为合用的杯</a:t>
            </a:r>
            <a:endParaRPr lang="en-US" altLang="zh-CN" dirty="0"/>
          </a:p>
          <a:p>
            <a:r>
              <a:rPr lang="zh-CN" altLang="en-US" dirty="0"/>
              <a:t>甘心饮尽这福杯见底</a:t>
            </a:r>
            <a:endParaRPr lang="en-US" altLang="zh-CN" dirty="0"/>
          </a:p>
          <a:p>
            <a:r>
              <a:rPr lang="en-US" altLang="zh-CN" sz="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主啊 我要感谢赞美祢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所临到我的 尽都是祢美意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翻转我生命 活的更像祢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背起十架 天天跟随祢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25061"/>
          </a:xfrm>
        </p:spPr>
        <p:txBody>
          <a:bodyPr>
            <a:normAutofit/>
          </a:bodyPr>
          <a:lstStyle/>
          <a:p>
            <a:r>
              <a:rPr lang="zh-CN" altLang="en-US" dirty="0"/>
              <a:t>神的美意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CC252-D76A-741B-03D6-6170B3BD5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EB9344D-871A-7F9D-2968-FA3CF82D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神要开道路</a:t>
            </a:r>
          </a:p>
        </p:txBody>
      </p:sp>
    </p:spTree>
    <p:extLst>
      <p:ext uri="{BB962C8B-B14F-4D97-AF65-F5344CB8AC3E}">
        <p14:creationId xmlns:p14="http://schemas.microsoft.com/office/powerpoint/2010/main" val="39837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EF5DD-0336-8A1F-F21E-81D3F87AE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A078E-0D73-89B9-0071-3FB633158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神要开道路 在旷野无路之处，</a:t>
            </a:r>
          </a:p>
          <a:p>
            <a:r>
              <a:rPr lang="zh-CN" altLang="en-US" dirty="0"/>
              <a:t>虽未看见祂已看顾 祂要为我开道路</a:t>
            </a:r>
          </a:p>
          <a:p>
            <a:r>
              <a:rPr lang="zh-CN" altLang="en-US" sz="12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祂是我引导 领我靠近祂怀抱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爱和力量日日帮助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祂要开道路 祂要开道路</a:t>
            </a:r>
          </a:p>
          <a:p>
            <a:r>
              <a:rPr lang="zh-CN" altLang="en-US" sz="12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祂必在旷野里开道路 引领我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在沙漠中开江河 供应我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天地将要废去 祂的话语永长存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在今日 祂要作新事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D6B9BA-D000-5410-31BB-E101C56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25061"/>
          </a:xfrm>
        </p:spPr>
        <p:txBody>
          <a:bodyPr>
            <a:normAutofit/>
          </a:bodyPr>
          <a:lstStyle/>
          <a:p>
            <a:r>
              <a:rPr lang="zh-CN" altLang="en-US" dirty="0"/>
              <a:t>神要开道路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2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05040-1AD2-0577-1971-8DE21223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7FEF8BA-147D-7469-9961-566AB8C55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生命的河</a:t>
            </a:r>
          </a:p>
        </p:txBody>
      </p:sp>
    </p:spTree>
    <p:extLst>
      <p:ext uri="{BB962C8B-B14F-4D97-AF65-F5344CB8AC3E}">
        <p14:creationId xmlns:p14="http://schemas.microsoft.com/office/powerpoint/2010/main" val="17150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4225F-CB6F-C932-0F54-A4E99895C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42582-A6EE-5408-BB8C-365C6CBF3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生命的河 喜乐的河</a:t>
            </a:r>
          </a:p>
          <a:p>
            <a:r>
              <a:rPr lang="zh-CN" altLang="en-US" dirty="0"/>
              <a:t>缓缓流进我的心窝</a:t>
            </a:r>
          </a:p>
          <a:p>
            <a:r>
              <a:rPr lang="zh-CN" altLang="en-US" dirty="0"/>
              <a:t>生命的河 喜乐的河</a:t>
            </a:r>
          </a:p>
          <a:p>
            <a:r>
              <a:rPr lang="zh-CN" altLang="en-US" dirty="0"/>
              <a:t>缓缓流进我的心窝</a:t>
            </a:r>
          </a:p>
          <a:p>
            <a:r>
              <a:rPr lang="zh-CN" altLang="en-US" sz="2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我要唱那一首歌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唱一首天上的歌</a:t>
            </a:r>
          </a:p>
          <a:p>
            <a:r>
              <a:rPr lang="zh-CN" altLang="en-US">
                <a:solidFill>
                  <a:srgbClr val="FFFF00"/>
                </a:solidFill>
              </a:rPr>
              <a:t>头上</a:t>
            </a:r>
            <a:r>
              <a:rPr lang="zh-CN" altLang="en-US" dirty="0">
                <a:solidFill>
                  <a:srgbClr val="FFFF00"/>
                </a:solidFill>
              </a:rPr>
              <a:t>的乌云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心里的忧伤 全都洒落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F627A-3137-5B8B-3490-B9A9686C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25061"/>
          </a:xfrm>
        </p:spPr>
        <p:txBody>
          <a:bodyPr>
            <a:normAutofit/>
          </a:bodyPr>
          <a:lstStyle/>
          <a:p>
            <a:r>
              <a:rPr lang="zh-CN" altLang="en-US" dirty="0"/>
              <a:t>生命的河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EF6D8-725C-A09E-3C73-45524C21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6A73F6C-1ABC-4C61-06F4-F1837C04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生命河流</a:t>
            </a:r>
          </a:p>
        </p:txBody>
      </p:sp>
    </p:spTree>
    <p:extLst>
      <p:ext uri="{BB962C8B-B14F-4D97-AF65-F5344CB8AC3E}">
        <p14:creationId xmlns:p14="http://schemas.microsoft.com/office/powerpoint/2010/main" val="28955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207AE-9E92-886A-E287-12A5794AD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B37CF-1609-70BF-4387-9F4C74B08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主爱如江河流向我的心</a:t>
            </a:r>
            <a:endParaRPr lang="en-US" altLang="zh-CN" dirty="0"/>
          </a:p>
          <a:p>
            <a:r>
              <a:rPr lang="zh-CN" altLang="en-US" dirty="0"/>
              <a:t>洗去忧伤 安慰我心灵</a:t>
            </a:r>
          </a:p>
          <a:p>
            <a:r>
              <a:rPr lang="zh-CN" altLang="en-US" dirty="0"/>
              <a:t>耶稣是晨光 照耀生命</a:t>
            </a:r>
            <a:endParaRPr lang="en-US" altLang="zh-CN" dirty="0"/>
          </a:p>
          <a:p>
            <a:r>
              <a:rPr lang="zh-CN" altLang="en-US" dirty="0"/>
              <a:t>齐来敬拜祂 全能上帝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圣灵如风 吹进我的心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赐我能力 更新我的灵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耶稣施拯救 赐新生命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齐来传扬祂 荣耀主名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流啊流啊流 流到我心头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唱呀唱呀唱 唱着赞美歌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5A7102-FFA4-97EA-BA20-12102AEC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25061"/>
          </a:xfrm>
        </p:spPr>
        <p:txBody>
          <a:bodyPr>
            <a:normAutofit/>
          </a:bodyPr>
          <a:lstStyle/>
          <a:p>
            <a:r>
              <a:rPr lang="zh-CN" altLang="en-US" dirty="0"/>
              <a:t>生命河流</a:t>
            </a:r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F41BE8A-DCC6-339C-97A7-8AA046E1AEFE}"/>
              </a:ext>
            </a:extLst>
          </p:cNvPr>
          <p:cNvSpPr txBox="1"/>
          <p:nvPr/>
        </p:nvSpPr>
        <p:spPr>
          <a:xfrm>
            <a:off x="8053432" y="5494789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（</a:t>
            </a:r>
            <a:r>
              <a:rPr lang="en-US" altLang="zh-CN" sz="3600" dirty="0">
                <a:solidFill>
                  <a:schemeClr val="bg1"/>
                </a:solidFill>
              </a:rPr>
              <a:t>x2</a:t>
            </a:r>
            <a:r>
              <a:rPr lang="zh-CN" altLang="en-US" sz="3600" dirty="0">
                <a:solidFill>
                  <a:schemeClr val="bg1"/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9019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0E94B-087B-162F-768C-FE417DD2D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6BB1563-1E55-B4BF-F983-1193917A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圣诞佳音歌</a:t>
            </a:r>
          </a:p>
        </p:txBody>
      </p:sp>
    </p:spTree>
    <p:extLst>
      <p:ext uri="{BB962C8B-B14F-4D97-AF65-F5344CB8AC3E}">
        <p14:creationId xmlns:p14="http://schemas.microsoft.com/office/powerpoint/2010/main" val="26693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E57AC-C189-011D-F235-4CC7F7C83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55568-7D9E-C254-330E-615781AD1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58723"/>
            <a:ext cx="9826828" cy="6799277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天使初报圣诞佳音 先向田间贫苦牧人</a:t>
            </a:r>
          </a:p>
          <a:p>
            <a:r>
              <a:rPr lang="zh-CN" altLang="en-US" dirty="0"/>
              <a:t> 牧人正当看守羊群 严冬方冷 长夜已深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牧人抬头见一景星 远在东方 灿烂晶明</a:t>
            </a:r>
          </a:p>
          <a:p>
            <a:r>
              <a:rPr lang="zh-CN" altLang="en-US" dirty="0"/>
              <a:t> 发出奇光 照耀世尘 不分昼夜 光彩永恒</a:t>
            </a:r>
          </a:p>
          <a:p>
            <a:r>
              <a:rPr lang="en-US" altLang="zh-CN" dirty="0"/>
              <a:t>③</a:t>
            </a:r>
            <a:r>
              <a:rPr lang="zh-CN" altLang="en-US" dirty="0"/>
              <a:t>博士三人 因见星光 远道而来 离别家乡</a:t>
            </a:r>
          </a:p>
          <a:p>
            <a:r>
              <a:rPr lang="zh-CN" altLang="en-US" dirty="0"/>
              <a:t> 专心一意 寻求君王 追随景星 不问路长</a:t>
            </a:r>
          </a:p>
          <a:p>
            <a:r>
              <a:rPr lang="en-US" altLang="zh-CN" dirty="0"/>
              <a:t>④</a:t>
            </a:r>
            <a:r>
              <a:rPr lang="zh-CN" altLang="en-US" dirty="0"/>
              <a:t>景星导引 渡漠越荒 到伯利恒 停留其上</a:t>
            </a:r>
          </a:p>
          <a:p>
            <a:r>
              <a:rPr lang="zh-CN" altLang="en-US" dirty="0"/>
              <a:t> 景星射照 马棚光芒 婴孩耶稣马槽为床</a:t>
            </a:r>
          </a:p>
          <a:p>
            <a:r>
              <a:rPr lang="en-US" altLang="zh-CN" dirty="0"/>
              <a:t>⑤</a:t>
            </a:r>
            <a:r>
              <a:rPr lang="zh-CN" altLang="en-US" dirty="0"/>
              <a:t>博士三人 大家走进 屈膝敬拜 虔诚虚心</a:t>
            </a:r>
          </a:p>
          <a:p>
            <a:r>
              <a:rPr lang="zh-CN" altLang="en-US" dirty="0"/>
              <a:t> 敬将礼物奉献尊君 乳香 没药 又有黄金</a:t>
            </a:r>
          </a:p>
          <a:p>
            <a:r>
              <a:rPr lang="zh-CN" altLang="en-US" sz="5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欢欣 欢欣 欢欣 欢欣 天国君王今日降生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C342C0-48E1-439B-5ADB-55C98837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25061"/>
          </a:xfrm>
        </p:spPr>
        <p:txBody>
          <a:bodyPr>
            <a:normAutofit/>
          </a:bodyPr>
          <a:lstStyle/>
          <a:p>
            <a:r>
              <a:rPr lang="zh-CN" altLang="en-US" dirty="0"/>
              <a:t>圣诞佳音歌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82744-4AC5-912E-6A68-44A57D5C3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491C33E-C015-286B-3403-9EEC227A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奔跑不放弃</a:t>
            </a:r>
          </a:p>
        </p:txBody>
      </p:sp>
    </p:spTree>
    <p:extLst>
      <p:ext uri="{BB962C8B-B14F-4D97-AF65-F5344CB8AC3E}">
        <p14:creationId xmlns:p14="http://schemas.microsoft.com/office/powerpoint/2010/main" val="9791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54F32-363D-D9DD-46E7-8694E9E1F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5D7BF5C-7A42-F8FB-DDA4-0160EF3D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圣餐感恩</a:t>
            </a:r>
          </a:p>
        </p:txBody>
      </p:sp>
    </p:spTree>
    <p:extLst>
      <p:ext uri="{BB962C8B-B14F-4D97-AF65-F5344CB8AC3E}">
        <p14:creationId xmlns:p14="http://schemas.microsoft.com/office/powerpoint/2010/main" val="24455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来到圣桌前 齐默想主恩典</a:t>
            </a:r>
          </a:p>
          <a:p>
            <a:r>
              <a:rPr lang="zh-CN" altLang="en-US" dirty="0"/>
              <a:t>主舍身为救我 救赎爱万古传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圣饼主身体 同领受赴恩筵</a:t>
            </a:r>
          </a:p>
          <a:p>
            <a:r>
              <a:rPr lang="zh-CN" altLang="en-US" dirty="0"/>
              <a:t>思念主十架爱 在我心有恩感</a:t>
            </a:r>
          </a:p>
          <a:p>
            <a:r>
              <a:rPr lang="en-US" altLang="zh-CN" dirty="0"/>
              <a:t>③</a:t>
            </a:r>
            <a:r>
              <a:rPr lang="zh-CN" altLang="en-US" dirty="0"/>
              <a:t>圣杯主宝血 立新约永不变</a:t>
            </a:r>
          </a:p>
          <a:p>
            <a:r>
              <a:rPr lang="zh-CN" altLang="en-US" dirty="0"/>
              <a:t>救万人免灭亡 将永生与主连</a:t>
            </a:r>
          </a:p>
          <a:p>
            <a:r>
              <a:rPr lang="en-US" altLang="zh-CN" dirty="0"/>
              <a:t>④</a:t>
            </a:r>
            <a:r>
              <a:rPr lang="zh-CN" altLang="en-US" dirty="0"/>
              <a:t>圣餐感主恩 主受难在眼前</a:t>
            </a:r>
          </a:p>
          <a:p>
            <a:r>
              <a:rPr lang="zh-CN" altLang="en-US" dirty="0"/>
              <a:t>主恩爱激励我 记念主到永远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领受饼与杯 全凭主恩典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如此大爱 永记心间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圣餐感恩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2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9A44C-6473-12E6-9931-73959F22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4F99FC2-FA53-00B0-9CCE-24CDD975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十架的救赎</a:t>
            </a:r>
          </a:p>
        </p:txBody>
      </p:sp>
    </p:spTree>
    <p:extLst>
      <p:ext uri="{BB962C8B-B14F-4D97-AF65-F5344CB8AC3E}">
        <p14:creationId xmlns:p14="http://schemas.microsoft.com/office/powerpoint/2010/main" val="37461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主耶稣为我们忍受了痛苦 </a:t>
            </a:r>
          </a:p>
          <a:p>
            <a:r>
              <a:rPr lang="zh-CN" altLang="en-US" dirty="0"/>
              <a:t>却没有一句怨言 还为我们受鞭伤</a:t>
            </a:r>
          </a:p>
          <a:p>
            <a:r>
              <a:rPr lang="zh-CN" altLang="en-US" dirty="0"/>
              <a:t>使我们得了医治 祢受刑罚使我们得平安 </a:t>
            </a:r>
          </a:p>
          <a:p>
            <a:r>
              <a:rPr lang="zh-CN" altLang="en-US" dirty="0"/>
              <a:t>主耶稣为我们受了兵丁的羞辱</a:t>
            </a:r>
          </a:p>
          <a:p>
            <a:r>
              <a:rPr lang="zh-CN" altLang="en-US" dirty="0"/>
              <a:t>却求父赦免他们 还为我们受戏弄</a:t>
            </a:r>
          </a:p>
          <a:p>
            <a:r>
              <a:rPr lang="zh-CN" altLang="en-US" dirty="0"/>
              <a:t>还受同钉人讥笑 为我们成为代罪的羔羊 </a:t>
            </a: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主耶稣 主耶稣 各各他的路是祢血所铺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这条路长又长 祢背负我们重担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祢仍一步一步往前走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主耶稣 主耶稣 各各他的路是祢血所铺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这条路长又长 祢走完了人生路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祢在十架上完成了救赎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十架的救赎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7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9CB6C-1DE6-5F58-CB28-A1B8F8877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C2F48FB-DB36-D265-CF11-0E305E22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十字架</a:t>
            </a:r>
            <a:br>
              <a:rPr lang="en-US" altLang="zh-CN" dirty="0"/>
            </a:br>
            <a:r>
              <a:rPr lang="zh-CN" altLang="en-US" dirty="0"/>
              <a:t>是我的荣耀</a:t>
            </a:r>
          </a:p>
        </p:txBody>
      </p:sp>
    </p:spTree>
    <p:extLst>
      <p:ext uri="{BB962C8B-B14F-4D97-AF65-F5344CB8AC3E}">
        <p14:creationId xmlns:p14="http://schemas.microsoft.com/office/powerpoint/2010/main" val="247306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4CBD9-04D4-A30F-B91D-500B9CD63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古旧的十字架 是我的倚靠</a:t>
            </a:r>
            <a:br>
              <a:rPr lang="zh-CN" altLang="en-US" dirty="0"/>
            </a:br>
            <a:r>
              <a:rPr lang="zh-CN" altLang="en-US" dirty="0"/>
              <a:t>世人看为羞耻 我看为珍宝</a:t>
            </a:r>
            <a:br>
              <a:rPr lang="zh-CN" altLang="en-US" dirty="0"/>
            </a:br>
            <a:r>
              <a:rPr lang="zh-CN" altLang="en-US" dirty="0"/>
              <a:t>因着耶稣牺牲 神与我和好</a:t>
            </a:r>
            <a:br>
              <a:rPr lang="zh-CN" altLang="en-US" dirty="0"/>
            </a:br>
            <a:r>
              <a:rPr lang="zh-CN" altLang="en-US" dirty="0"/>
              <a:t>十字架是我的荣耀</a:t>
            </a:r>
            <a:br>
              <a:rPr lang="zh-CN" altLang="en-US" dirty="0"/>
            </a:br>
            <a:r>
              <a:rPr lang="zh-CN" altLang="en-US" dirty="0"/>
              <a:t>背起我的十架 天路我奔跑</a:t>
            </a:r>
            <a:br>
              <a:rPr lang="zh-CN" altLang="en-US" dirty="0"/>
            </a:br>
            <a:r>
              <a:rPr lang="zh-CN" altLang="en-US" dirty="0"/>
              <a:t>世人看为愚拙 我看为荣耀</a:t>
            </a:r>
            <a:br>
              <a:rPr lang="zh-CN" altLang="en-US" dirty="0"/>
            </a:br>
            <a:r>
              <a:rPr lang="zh-CN" altLang="en-US" dirty="0"/>
              <a:t>不畏魔鬼控告 不怕人嘲笑</a:t>
            </a:r>
            <a:br>
              <a:rPr lang="zh-CN" altLang="en-US" dirty="0"/>
            </a:br>
            <a:r>
              <a:rPr lang="zh-CN" altLang="en-US" dirty="0"/>
              <a:t>耶稣基督作我中保</a:t>
            </a:r>
            <a:br>
              <a:rPr lang="zh-CN" altLang="en-US" dirty="0"/>
            </a:br>
            <a:r>
              <a:rPr lang="zh-CN" altLang="en-US" sz="1600" dirty="0"/>
              <a:t>  </a:t>
            </a:r>
            <a:br>
              <a:rPr lang="zh-CN" altLang="en-US" dirty="0"/>
            </a:br>
            <a:r>
              <a:rPr lang="zh-CN" altLang="en-US" dirty="0">
                <a:solidFill>
                  <a:srgbClr val="FFFF00"/>
                </a:solidFill>
              </a:rPr>
              <a:t>十字架是我的荣耀 我向黑暗世界来宣告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十字架是我的荣耀 我蒙救赎恩典的记号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BA508-FC2B-04D2-C010-7801D2ED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4800" dirty="0"/>
              <a:t>十字架是我的荣耀</a:t>
            </a:r>
            <a:br>
              <a:rPr lang="en-US" altLang="zh-CN" sz="4800" dirty="0"/>
            </a:br>
            <a:r>
              <a:rPr lang="en-US" altLang="zh-CN" sz="4800" dirty="0"/>
              <a:t>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4027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4CBD9-04D4-A30F-B91D-500B9CD63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604007"/>
            <a:ext cx="9826828" cy="6084159"/>
          </a:xfrm>
        </p:spPr>
        <p:txBody>
          <a:bodyPr>
            <a:normAutofit/>
          </a:bodyPr>
          <a:lstStyle/>
          <a:p>
            <a:r>
              <a:rPr lang="zh-CN" altLang="en-US" dirty="0"/>
              <a:t>十字架 十字架 永是我的荣耀</a:t>
            </a:r>
            <a:br>
              <a:rPr lang="zh-CN" altLang="en-US" dirty="0"/>
            </a:br>
            <a:r>
              <a:rPr lang="zh-CN" altLang="en-US" dirty="0"/>
              <a:t>我众罪都洗清洁 惟靠耶稣宝血</a:t>
            </a:r>
            <a:br>
              <a:rPr lang="zh-CN" altLang="en-US" dirty="0"/>
            </a:br>
            <a:r>
              <a:rPr lang="zh-CN" altLang="en-US" sz="1800" dirty="0"/>
              <a:t>  </a:t>
            </a:r>
            <a:br>
              <a:rPr lang="zh-CN" altLang="en-US" dirty="0"/>
            </a:br>
            <a:r>
              <a:rPr lang="zh-CN" altLang="en-US" dirty="0"/>
              <a:t>求主使我近十架 十架流出活泉</a:t>
            </a:r>
            <a:br>
              <a:rPr lang="zh-CN" altLang="en-US" dirty="0"/>
            </a:br>
            <a:r>
              <a:rPr lang="zh-CN" altLang="en-US" dirty="0"/>
              <a:t>从加略山上流下 将我罪洗清洁</a:t>
            </a:r>
            <a:br>
              <a:rPr lang="zh-CN" altLang="en-US" dirty="0"/>
            </a:br>
            <a:r>
              <a:rPr lang="zh-CN" altLang="en-US" sz="2000" dirty="0"/>
              <a:t>  </a:t>
            </a:r>
            <a:br>
              <a:rPr lang="zh-CN" altLang="en-US" dirty="0"/>
            </a:br>
            <a:r>
              <a:rPr lang="zh-CN" altLang="en-US" dirty="0">
                <a:solidFill>
                  <a:srgbClr val="FFFF00"/>
                </a:solidFill>
              </a:rPr>
              <a:t>十字架是我的荣耀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我向黑暗世界来宣告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十字架是我的荣耀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我蒙救赎恩典的记号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BA508-FC2B-04D2-C010-7801D2ED6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227611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十字架是我的荣耀</a:t>
            </a:r>
            <a:br>
              <a:rPr lang="en-US" altLang="zh-CN" sz="4800" dirty="0"/>
            </a:br>
            <a:r>
              <a:rPr lang="en-US" altLang="zh-CN" sz="4800" dirty="0"/>
              <a:t>②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671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38E38-DAA9-7DDF-231D-7876131D2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021D08C-E72A-C499-21D0-95D96ECB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使命</a:t>
            </a:r>
          </a:p>
        </p:txBody>
      </p:sp>
    </p:spTree>
    <p:extLst>
      <p:ext uri="{BB962C8B-B14F-4D97-AF65-F5344CB8AC3E}">
        <p14:creationId xmlns:p14="http://schemas.microsoft.com/office/powerpoint/2010/main" val="29048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5754E-24CF-F9D2-B939-AE9740443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7CB53-A71F-B949-062F-15F9B8A4F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325915"/>
            <a:ext cx="9826828" cy="6091663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4800" dirty="0"/>
              <a:t>主耶稣走过的十架路 我也愿跟随</a:t>
            </a:r>
          </a:p>
          <a:p>
            <a:r>
              <a:rPr lang="zh-CN" altLang="en-US" sz="4800" dirty="0"/>
              <a:t>流出宝血牺牲的道路 我要跟随到底</a:t>
            </a:r>
          </a:p>
          <a:p>
            <a:r>
              <a:rPr lang="zh-CN" altLang="en-US" sz="4800" dirty="0"/>
              <a:t>险峻的山岭也无所谓 天涯海角我也愿跟随</a:t>
            </a:r>
          </a:p>
          <a:p>
            <a:r>
              <a:rPr lang="zh-CN" altLang="en-US" sz="4800" dirty="0"/>
              <a:t>为了拯救失丧的灵魂 我愿舍弃宝贵生命</a:t>
            </a:r>
            <a:endParaRPr lang="en-US" altLang="zh-CN" sz="4800" dirty="0"/>
          </a:p>
          <a:p>
            <a:r>
              <a:rPr lang="en-US" sz="400" dirty="0">
                <a:solidFill>
                  <a:srgbClr val="FFFF00"/>
                </a:solidFill>
              </a:rPr>
              <a:t> 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</a:p>
          <a:p>
            <a:r>
              <a:rPr lang="en-US" altLang="zh-CN" sz="4800" dirty="0">
                <a:solidFill>
                  <a:srgbClr val="FFFF00"/>
                </a:solidFill>
              </a:rPr>
              <a:t>①</a:t>
            </a:r>
            <a:r>
              <a:rPr lang="zh-CN" altLang="en-US" sz="4800" dirty="0">
                <a:solidFill>
                  <a:srgbClr val="FFFF00"/>
                </a:solidFill>
              </a:rPr>
              <a:t>父啊 求祢差遣我 我要奔走十架路</a:t>
            </a:r>
          </a:p>
          <a:p>
            <a:r>
              <a:rPr lang="zh-CN" altLang="en-US" sz="4800" dirty="0">
                <a:solidFill>
                  <a:srgbClr val="FFFF00"/>
                </a:solidFill>
              </a:rPr>
              <a:t>不惜牺牲我宝贵生命 求祢差遣我</a:t>
            </a:r>
            <a:endParaRPr lang="en-US" altLang="zh-CN" sz="4800" dirty="0">
              <a:solidFill>
                <a:srgbClr val="FFFF00"/>
              </a:solidFill>
            </a:endParaRPr>
          </a:p>
          <a:p>
            <a:r>
              <a:rPr lang="en-US" altLang="zh-CN" sz="4800" dirty="0">
                <a:solidFill>
                  <a:srgbClr val="FFFF00"/>
                </a:solidFill>
              </a:rPr>
              <a:t>②</a:t>
            </a:r>
            <a:r>
              <a:rPr lang="zh-CN" altLang="en-US" sz="4800" dirty="0">
                <a:solidFill>
                  <a:srgbClr val="FFFF00"/>
                </a:solidFill>
              </a:rPr>
              <a:t>世界虽无理的仇恨我 我仍然以爱相对</a:t>
            </a:r>
            <a:endParaRPr lang="en-US" altLang="zh-CN" sz="4800" dirty="0">
              <a:solidFill>
                <a:srgbClr val="FFFF00"/>
              </a:solidFill>
            </a:endParaRPr>
          </a:p>
          <a:p>
            <a:r>
              <a:rPr lang="zh-CN" altLang="en-US" sz="4800" dirty="0">
                <a:solidFill>
                  <a:srgbClr val="FFFF00"/>
                </a:solidFill>
              </a:rPr>
              <a:t>拯救世间灵魂的十架 甘愿走上这路</a:t>
            </a:r>
            <a:endParaRPr lang="en-US" altLang="zh-CN" sz="4800" dirty="0">
              <a:solidFill>
                <a:srgbClr val="FFFF00"/>
              </a:solidFill>
            </a:endParaRPr>
          </a:p>
          <a:p>
            <a:r>
              <a:rPr lang="en-US" altLang="zh-CN" sz="4800" dirty="0">
                <a:solidFill>
                  <a:srgbClr val="FFFF00"/>
                </a:solidFill>
              </a:rPr>
              <a:t>③</a:t>
            </a:r>
            <a:r>
              <a:rPr lang="zh-CN" altLang="en-US" sz="4800" dirty="0">
                <a:solidFill>
                  <a:srgbClr val="FFFF00"/>
                </a:solidFill>
              </a:rPr>
              <a:t>甚至为了我牺牲生命 祢爱我竟爱到底</a:t>
            </a:r>
          </a:p>
          <a:p>
            <a:r>
              <a:rPr lang="zh-CN" altLang="en-US" sz="4800" dirty="0">
                <a:solidFill>
                  <a:srgbClr val="FFFF00"/>
                </a:solidFill>
              </a:rPr>
              <a:t>求祢接纳这微小的我 献上我的爱情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B2BCD-F420-350D-90B9-5E2DAF4F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353432"/>
          </a:xfrm>
        </p:spPr>
        <p:txBody>
          <a:bodyPr>
            <a:noAutofit/>
          </a:bodyPr>
          <a:lstStyle/>
          <a:p>
            <a:r>
              <a:rPr lang="zh-CN" altLang="en-US" dirty="0"/>
              <a:t>使命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1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C063D-4072-669B-CEE6-AA56D6151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EE36CEB-BF4F-7F29-B443-D46DFE79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是谁</a:t>
            </a:r>
          </a:p>
        </p:txBody>
      </p:sp>
    </p:spTree>
    <p:extLst>
      <p:ext uri="{BB962C8B-B14F-4D97-AF65-F5344CB8AC3E}">
        <p14:creationId xmlns:p14="http://schemas.microsoft.com/office/powerpoint/2010/main" val="302680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815BC-0E57-4874-42DC-94ADC0238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67193"/>
            <a:ext cx="9826828" cy="6420973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每个狂风暴雨里 祢同在在那里</a:t>
            </a:r>
          </a:p>
          <a:p>
            <a:r>
              <a:rPr lang="zh-CN" altLang="en-US" dirty="0"/>
              <a:t>每个难处低谷里 祢恩典在那里</a:t>
            </a:r>
          </a:p>
          <a:p>
            <a:r>
              <a:rPr lang="zh-CN" altLang="en-US" dirty="0"/>
              <a:t>每个伤心失望里 祢爱我爱到底</a:t>
            </a:r>
          </a:p>
          <a:p>
            <a:r>
              <a:rPr lang="zh-CN" altLang="en-US" dirty="0"/>
              <a:t>在祢爱的光中 我得着能力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我爱祢 用尽我全心全意全力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荣耀高举祢的名 我跟随不怀疑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我爱祢 用尽我全心全意全力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在这爱的路程里 我奔跑不放弃</a:t>
            </a: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四面受敌 却不被困住 心里作难 却不至失望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至暂至轻的苦楚要成就 极重无比永远的荣耀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E7D70-22E0-4373-CB21-42C61DFB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奔跑不放弃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7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88" y="443362"/>
            <a:ext cx="10440587" cy="612521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是谁从远处看见认识我 是谁千万人众提名召我</a:t>
            </a:r>
          </a:p>
          <a:p>
            <a:r>
              <a:rPr lang="zh-CN" altLang="en-US" dirty="0"/>
              <a:t>是谁为寻找我降生尘世 是祢 主耶稣唯有祢</a:t>
            </a:r>
            <a:endParaRPr lang="en-US" altLang="zh-CN" dirty="0"/>
          </a:p>
          <a:p>
            <a:r>
              <a:rPr lang="en-US" altLang="zh-CN" dirty="0"/>
              <a:t>②</a:t>
            </a:r>
            <a:r>
              <a:rPr lang="zh-CN" altLang="en-US" dirty="0"/>
              <a:t>是谁从灰尘中抬举了我 是谁舍弃尊容洗我的脚</a:t>
            </a:r>
          </a:p>
          <a:p>
            <a:r>
              <a:rPr lang="zh-CN" altLang="en-US" dirty="0"/>
              <a:t>是谁为代替我甘心舍命 是祢 主耶稣唯有祢</a:t>
            </a:r>
            <a:endParaRPr lang="en-US" altLang="zh-CN" dirty="0"/>
          </a:p>
          <a:p>
            <a:r>
              <a:rPr lang="en-US" altLang="zh-CN" dirty="0"/>
              <a:t>③</a:t>
            </a:r>
            <a:r>
              <a:rPr lang="zh-CN" altLang="en-US" dirty="0"/>
              <a:t>是谁担当全人类的刑罚 是谁洗净全人类的过犯</a:t>
            </a:r>
          </a:p>
          <a:p>
            <a:r>
              <a:rPr lang="zh-CN" altLang="en-US" dirty="0"/>
              <a:t>是谁背负全人类的忧患 是祢 主耶稣唯有祢</a:t>
            </a:r>
            <a:endParaRPr lang="en-US" altLang="zh-CN" dirty="0"/>
          </a:p>
          <a:p>
            <a:r>
              <a:rPr lang="en-US" altLang="zh-CN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是祢 主耶稣唯有祢 是祢 主耶稣唯有祢</a:t>
            </a:r>
          </a:p>
          <a:p>
            <a:r>
              <a:rPr lang="en-US" altLang="zh-CN" dirty="0"/>
              <a:t>① </a:t>
            </a:r>
            <a:r>
              <a:rPr lang="zh-CN" altLang="en-US" dirty="0"/>
              <a:t>唯有祢为寻找我降生尘世</a:t>
            </a:r>
            <a:endParaRPr lang="en-US" altLang="zh-CN" dirty="0"/>
          </a:p>
          <a:p>
            <a:r>
              <a:rPr lang="en-US" altLang="zh-CN" dirty="0"/>
              <a:t>② </a:t>
            </a:r>
            <a:r>
              <a:rPr lang="zh-CN" altLang="en-US" dirty="0"/>
              <a:t>唯有祢为代替我甘心舍命</a:t>
            </a:r>
            <a:endParaRPr lang="en-US" altLang="zh-CN" dirty="0"/>
          </a:p>
          <a:p>
            <a:r>
              <a:rPr lang="en-US" altLang="zh-CN" dirty="0"/>
              <a:t>③ </a:t>
            </a:r>
            <a:r>
              <a:rPr lang="zh-CN" altLang="en-US" dirty="0"/>
              <a:t>唯有祢背负全人类的忧患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是祢 主耶稣唯有祢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是谁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F1E7F-105A-59C5-8667-EB7728A89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C60E2CF-DDA1-ECCF-4F8E-A4D4C39C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受洗归主歌</a:t>
            </a:r>
          </a:p>
        </p:txBody>
      </p:sp>
    </p:spTree>
    <p:extLst>
      <p:ext uri="{BB962C8B-B14F-4D97-AF65-F5344CB8AC3E}">
        <p14:creationId xmlns:p14="http://schemas.microsoft.com/office/powerpoint/2010/main" val="19323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665B-F452-E354-7951-6CFB1F217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769E3-2062-E1A2-DD99-E15802E6E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88" y="443362"/>
            <a:ext cx="10440587" cy="6125218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赞美真神怜爱世人 差遣爱子救我们</a:t>
            </a:r>
          </a:p>
          <a:p>
            <a:r>
              <a:rPr lang="zh-CN" altLang="en-US" dirty="0"/>
              <a:t>我今受洗进主羊圈 感谢赞美颂主恩</a:t>
            </a:r>
          </a:p>
          <a:p>
            <a:r>
              <a:rPr lang="zh-CN" altLang="en-US" dirty="0"/>
              <a:t>②救主牺牲 被钉十架 流血与水付赎价</a:t>
            </a:r>
          </a:p>
          <a:p>
            <a:r>
              <a:rPr lang="zh-CN" altLang="en-US" dirty="0"/>
              <a:t>与主同死 与主同活 作主儿女归父家</a:t>
            </a:r>
          </a:p>
          <a:p>
            <a:r>
              <a:rPr lang="zh-CN" altLang="en-US" dirty="0"/>
              <a:t>③我今得到完全救赎 因信称义心满足</a:t>
            </a:r>
          </a:p>
          <a:p>
            <a:r>
              <a:rPr lang="zh-CN" altLang="en-US" dirty="0"/>
              <a:t>圣灵和水同作见证 在主里面享永福</a:t>
            </a:r>
          </a:p>
          <a:p>
            <a:r>
              <a:rPr lang="zh-CN" altLang="en-US" dirty="0"/>
              <a:t>④受洗归主 献我身心 愿作活祭倍欢欣</a:t>
            </a:r>
          </a:p>
          <a:p>
            <a:r>
              <a:rPr lang="zh-CN" altLang="en-US" dirty="0"/>
              <a:t>脱去旧人 穿上新人 爱神爱人见证新</a:t>
            </a:r>
          </a:p>
          <a:p>
            <a:r>
              <a:rPr lang="zh-CN" altLang="en-US" dirty="0"/>
              <a:t>⑤忘记背后 努力面前 侍奉基督更敬虔</a:t>
            </a:r>
          </a:p>
          <a:p>
            <a:r>
              <a:rPr lang="zh-CN" altLang="en-US" dirty="0"/>
              <a:t>向着标竿 奋勇前进 忠主托付不歇肩</a:t>
            </a:r>
          </a:p>
          <a:p>
            <a:r>
              <a:rPr lang="zh-CN" altLang="en-US" sz="2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受洗归主 满心欢喜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加入教会永享团契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308756-D753-C32E-B094-C6EF7911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受洗归主歌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F2939-D09F-B744-7496-FE291D86C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7027823-0ABB-AA46-3948-A10F86F9A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谁能使我</a:t>
            </a:r>
            <a:br>
              <a:rPr lang="en-US" altLang="zh-CN" dirty="0"/>
            </a:br>
            <a:r>
              <a:rPr lang="zh-CN" altLang="en-US" dirty="0"/>
              <a:t>与神的爱隔绝</a:t>
            </a:r>
          </a:p>
        </p:txBody>
      </p:sp>
    </p:spTree>
    <p:extLst>
      <p:ext uri="{BB962C8B-B14F-4D97-AF65-F5344CB8AC3E}">
        <p14:creationId xmlns:p14="http://schemas.microsoft.com/office/powerpoint/2010/main" val="36285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79740-32DA-6A76-AA36-E54EE2C9F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哦</a:t>
            </a:r>
            <a:r>
              <a:rPr lang="en-US" altLang="zh-CN" dirty="0"/>
              <a:t>…</a:t>
            </a:r>
            <a:r>
              <a:rPr lang="zh-CN" altLang="en-US" dirty="0"/>
              <a:t>神伟大的爱 何其长阔高深</a:t>
            </a:r>
            <a:br>
              <a:rPr lang="zh-CN" altLang="en-US" dirty="0"/>
            </a:br>
            <a:r>
              <a:rPr lang="zh-CN" altLang="en-US" dirty="0"/>
              <a:t>竟不吝惜祂独生爱子 为我们众人舍了</a:t>
            </a:r>
            <a:br>
              <a:rPr lang="zh-CN" altLang="en-US" dirty="0"/>
            </a:br>
            <a:r>
              <a:rPr lang="zh-CN" altLang="en-US" sz="1600" dirty="0"/>
              <a:t>  </a:t>
            </a:r>
            <a:br>
              <a:rPr lang="zh-CN" altLang="en-US" dirty="0"/>
            </a:br>
            <a:r>
              <a:rPr lang="zh-CN" altLang="en-US" dirty="0"/>
              <a:t>神称为义的人 谁能控告 谁能定他们的罪</a:t>
            </a:r>
            <a:br>
              <a:rPr lang="zh-CN" altLang="en-US" dirty="0"/>
            </a:br>
            <a:r>
              <a:rPr lang="zh-CN" altLang="en-US" dirty="0"/>
              <a:t>神若帮助我们 谁能敌挡我们</a:t>
            </a:r>
            <a:br>
              <a:rPr lang="zh-CN" altLang="en-US" dirty="0"/>
            </a:br>
            <a:r>
              <a:rPr lang="zh-CN" altLang="en-US" dirty="0"/>
              <a:t>谁能使我与神的爱隔绝</a:t>
            </a:r>
            <a:br>
              <a:rPr lang="zh-CN" altLang="en-US" dirty="0"/>
            </a:br>
            <a:r>
              <a:rPr lang="zh-CN" altLang="en-US" sz="2400" dirty="0"/>
              <a:t>  </a:t>
            </a:r>
            <a:br>
              <a:rPr lang="zh-CN" altLang="en-US" dirty="0"/>
            </a:br>
            <a:r>
              <a:rPr lang="zh-CN" altLang="en-US" dirty="0">
                <a:solidFill>
                  <a:srgbClr val="FFFF00"/>
                </a:solidFill>
              </a:rPr>
              <a:t>难道是患难吗 是困苦吗 是逼迫吗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是饥饿吗 是赤身露体 危险刀剑吗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不论是高处的 是低处的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现在的事 将来的事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都不能叫我与神的爱隔绝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27B78-46F1-F11D-627C-F1CE535D6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590808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谁能使我与神的爱隔绝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316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1A13B-91AF-35BA-1845-7CFA8C849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82C864C-E775-091F-A698-5ED7134F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顺服</a:t>
            </a:r>
          </a:p>
        </p:txBody>
      </p:sp>
    </p:spTree>
    <p:extLst>
      <p:ext uri="{BB962C8B-B14F-4D97-AF65-F5344CB8AC3E}">
        <p14:creationId xmlns:p14="http://schemas.microsoft.com/office/powerpoint/2010/main" val="5552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57D8A-7DB6-41CC-E642-28F34B897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81D14-241C-119C-3C98-EE3A2369A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当我不明白 事情的由来</a:t>
            </a:r>
          </a:p>
          <a:p>
            <a:r>
              <a:rPr lang="zh-CN" altLang="en-US" dirty="0"/>
              <a:t>信心不足的时候 求主帮助</a:t>
            </a:r>
          </a:p>
          <a:p>
            <a:r>
              <a:rPr lang="zh-CN" altLang="en-US" dirty="0"/>
              <a:t>生命在于祢 万事皆属祢</a:t>
            </a:r>
          </a:p>
          <a:p>
            <a:r>
              <a:rPr lang="zh-CN" altLang="en-US" dirty="0"/>
              <a:t>信心动摇的时候 我要信靠</a:t>
            </a:r>
          </a:p>
          <a:p>
            <a:r>
              <a:rPr lang="en-US" altLang="zh-CN" sz="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我相信祢的意念 高过我的意念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万事互相效力 叫爱神的人得益处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我相信祢的道路 高过我的道路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我甘愿谦卑顺服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sz="9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我相信祢的应许 倚靠祢的恩典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我甘愿谦卑顺服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505802-8661-752D-408E-76064F0A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219208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顺服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486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5CF3F-542F-FFD9-AFB3-CBC848475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1103C7E-78B8-4858-1562-0E4E7FAB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思想祂的爱</a:t>
            </a:r>
          </a:p>
        </p:txBody>
      </p:sp>
    </p:spTree>
    <p:extLst>
      <p:ext uri="{BB962C8B-B14F-4D97-AF65-F5344CB8AC3E}">
        <p14:creationId xmlns:p14="http://schemas.microsoft.com/office/powerpoint/2010/main" val="15805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97DD0-B56C-BE47-5DBE-825AB1952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4085-94A1-06EB-2AB2-9E8BEC64C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思想祂的爱 思想祂的良善</a:t>
            </a:r>
          </a:p>
          <a:p>
            <a:r>
              <a:rPr lang="zh-CN" altLang="en-US" dirty="0"/>
              <a:t>思想祂恩典 领我一生</a:t>
            </a:r>
          </a:p>
          <a:p>
            <a:r>
              <a:rPr lang="zh-CN" altLang="en-US" dirty="0"/>
              <a:t>就像天离地有多高</a:t>
            </a:r>
          </a:p>
          <a:p>
            <a:r>
              <a:rPr lang="zh-CN" altLang="en-US" dirty="0"/>
              <a:t>我天父的慈爱也有多么深</a:t>
            </a:r>
          </a:p>
          <a:p>
            <a:r>
              <a:rPr lang="zh-CN" altLang="en-US" dirty="0"/>
              <a:t>天父的慈爱也有多么深</a:t>
            </a:r>
          </a:p>
          <a:p>
            <a:r>
              <a:rPr lang="zh-CN" altLang="en-US" sz="13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①我怎能忘记祂的爱 我怎能忘记祂怜悯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祂满足 祂满足 祂满足我需求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②纵然我偏行己路 但祂的爱不停寻找我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祂满足 祂满足 祂满足我需求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AD210-8A19-51AC-5FE9-7620FC3F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590808"/>
          </a:xfrm>
        </p:spPr>
        <p:txBody>
          <a:bodyPr>
            <a:noAutofit/>
          </a:bodyPr>
          <a:lstStyle/>
          <a:p>
            <a:r>
              <a:rPr lang="zh-CN" altLang="en-US" sz="4800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思想祂的爱</a:t>
            </a:r>
            <a:endParaRPr lang="en-US" sz="4800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9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1F481-59B1-D281-510B-F548721E7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AB47CE6C-9D86-B6AF-A184-72CC079D66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783DB626-602B-A985-7206-86A097B42B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2354901"/>
                  </p:ext>
                </p:extLst>
              </p:nvPr>
            </p:nvGraphicFramePr>
            <p:xfrm>
              <a:off x="399138" y="475448"/>
              <a:ext cx="2887984" cy="1624491"/>
            </p:xfrm>
            <a:graphic>
              <a:graphicData uri="http://schemas.microsoft.com/office/powerpoint/2016/slidezoom">
                <pslz:sldZm>
                  <pslz:sldZmObj sldId="374" cId="1988790793">
                    <pslz:zmPr id="{880E31FA-1F55-45DE-BFBF-317B53667B46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87984" cy="162449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83DB626-602B-A985-7206-86A097B42B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138" y="475448"/>
                <a:ext cx="2887984" cy="162449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F4EC1629-6317-5C9A-CE38-83AE69F4FE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39429368"/>
                  </p:ext>
                </p:extLst>
              </p:nvPr>
            </p:nvGraphicFramePr>
            <p:xfrm>
              <a:off x="4389457" y="475445"/>
              <a:ext cx="2887984" cy="1624491"/>
            </p:xfrm>
            <a:graphic>
              <a:graphicData uri="http://schemas.microsoft.com/office/powerpoint/2016/slidezoom">
                <pslz:sldZm>
                  <pslz:sldZmObj sldId="426" cId="638410580">
                    <pslz:zmPr id="{F3D639DC-2F1D-4E48-AB78-430939B36361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87984" cy="162449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4EC1629-6317-5C9A-CE38-83AE69F4FE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9457" y="475445"/>
                <a:ext cx="2887984" cy="162449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7EEEA325-0A15-C6C0-BBCC-D8D534C7F5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5971215"/>
                  </p:ext>
                </p:extLst>
              </p:nvPr>
            </p:nvGraphicFramePr>
            <p:xfrm>
              <a:off x="8516631" y="475445"/>
              <a:ext cx="2887984" cy="1624491"/>
            </p:xfrm>
            <a:graphic>
              <a:graphicData uri="http://schemas.microsoft.com/office/powerpoint/2016/slidezoom">
                <pslz:sldZm>
                  <pslz:sldZmObj sldId="319" cId="702510476">
                    <pslz:zmPr id="{5DE6B763-053B-4D14-9EFE-036338BE8FA9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87984" cy="162449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EEEA325-0A15-C6C0-BBCC-D8D534C7F5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16631" y="475445"/>
                <a:ext cx="2887984" cy="162449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1AFB3D42-0597-8BA2-9FE4-AEACF852F1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3484051"/>
                  </p:ext>
                </p:extLst>
              </p:nvPr>
            </p:nvGraphicFramePr>
            <p:xfrm>
              <a:off x="399138" y="2299860"/>
              <a:ext cx="2887984" cy="1624491"/>
            </p:xfrm>
            <a:graphic>
              <a:graphicData uri="http://schemas.microsoft.com/office/powerpoint/2016/slidezoom">
                <pslz:sldZm>
                  <pslz:sldZmObj sldId="323" cId="2077270439">
                    <pslz:zmPr id="{B0FBA8E4-D4C1-4B24-A898-CE4723E81379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87984" cy="162449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AFB3D42-0597-8BA2-9FE4-AEACF852F1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138" y="2299860"/>
                <a:ext cx="2887984" cy="162449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4E9BDCB4-7919-E63B-8C46-639762F2D7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5802231"/>
                  </p:ext>
                </p:extLst>
              </p:nvPr>
            </p:nvGraphicFramePr>
            <p:xfrm>
              <a:off x="4389457" y="2299860"/>
              <a:ext cx="2887984" cy="1624491"/>
            </p:xfrm>
            <a:graphic>
              <a:graphicData uri="http://schemas.microsoft.com/office/powerpoint/2016/slidezoom">
                <pslz:sldZm>
                  <pslz:sldZmObj sldId="360" cId="2714243060">
                    <pslz:zmPr id="{95969920-01A6-4D69-A580-088E9DB4ECAE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87984" cy="162449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E9BDCB4-7919-E63B-8C46-639762F2D7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9457" y="2299860"/>
                <a:ext cx="2887984" cy="162449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481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479CA-FC69-C734-1D5A-504F71A57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A4FE470-0D72-3D8C-E5B0-BE466FD9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别无他名</a:t>
            </a:r>
          </a:p>
        </p:txBody>
      </p:sp>
    </p:spTree>
    <p:extLst>
      <p:ext uri="{BB962C8B-B14F-4D97-AF65-F5344CB8AC3E}">
        <p14:creationId xmlns:p14="http://schemas.microsoft.com/office/powerpoint/2010/main" val="37875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D8D8-B7E0-A463-843E-212214058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1CFD595-5EDB-5EE9-106F-EB18B914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3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祂诚然担当</a:t>
            </a:r>
            <a:endParaRPr lang="zh-CN" altLang="en-US" sz="13800" b="1" dirty="0"/>
          </a:p>
        </p:txBody>
      </p:sp>
    </p:spTree>
    <p:extLst>
      <p:ext uri="{BB962C8B-B14F-4D97-AF65-F5344CB8AC3E}">
        <p14:creationId xmlns:p14="http://schemas.microsoft.com/office/powerpoint/2010/main" val="40043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D1DE3-9768-E3B0-ABCE-9B5001B3A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/>
              <a:t>祂诚然担当我们的忧患</a:t>
            </a:r>
            <a:endParaRPr lang="en-US" altLang="zh-CN" sz="3600" dirty="0"/>
          </a:p>
          <a:p>
            <a:r>
              <a:rPr lang="zh-CN" altLang="en-US" sz="3600" dirty="0"/>
              <a:t>背负我们的痛苦</a:t>
            </a:r>
            <a:endParaRPr lang="en-US" altLang="zh-CN" sz="3600" dirty="0"/>
          </a:p>
          <a:p>
            <a:r>
              <a:rPr lang="zh-CN" altLang="en-US" sz="3600" dirty="0"/>
              <a:t>我们却以为祂受责罚 被神击打苦待了</a:t>
            </a:r>
            <a:br>
              <a:rPr lang="zh-CN" altLang="en-US" sz="3600" dirty="0"/>
            </a:br>
            <a:r>
              <a:rPr lang="zh-CN" altLang="en-US" sz="1100" dirty="0"/>
              <a:t>  </a:t>
            </a:r>
            <a:br>
              <a:rPr lang="zh-CN" altLang="en-US" sz="3600" dirty="0"/>
            </a:br>
            <a:r>
              <a:rPr lang="zh-CN" altLang="en-US" sz="3600" dirty="0"/>
              <a:t>哪知祂为我们的过犯受害</a:t>
            </a:r>
            <a:endParaRPr lang="en-US" altLang="zh-CN" sz="3600" dirty="0"/>
          </a:p>
          <a:p>
            <a:r>
              <a:rPr lang="zh-CN" altLang="en-US" sz="3600" dirty="0"/>
              <a:t>为我们的罪孽压伤</a:t>
            </a:r>
            <a:endParaRPr lang="en-US" altLang="zh-CN" sz="3600" dirty="0"/>
          </a:p>
          <a:p>
            <a:r>
              <a:rPr lang="zh-CN" altLang="en-US" sz="3600" dirty="0"/>
              <a:t>因祂受的刑罚我们得平安</a:t>
            </a:r>
            <a:endParaRPr lang="en-US" altLang="zh-CN" sz="3600" dirty="0"/>
          </a:p>
          <a:p>
            <a:r>
              <a:rPr lang="zh-CN" altLang="en-US" sz="3600" dirty="0"/>
              <a:t>因祂受的鞭伤我们得医治</a:t>
            </a:r>
            <a:br>
              <a:rPr lang="zh-CN" altLang="en-US" sz="3600" dirty="0"/>
            </a:br>
            <a:r>
              <a:rPr lang="zh-CN" altLang="en-US" sz="2400" dirty="0"/>
              <a:t>  </a:t>
            </a:r>
            <a:br>
              <a:rPr lang="zh-CN" altLang="en-US" sz="3600" dirty="0"/>
            </a:br>
            <a:r>
              <a:rPr lang="zh-CN" altLang="en-US" sz="3600" dirty="0">
                <a:solidFill>
                  <a:srgbClr val="FFFF00"/>
                </a:solidFill>
              </a:rPr>
              <a:t>我们都如羊走迷 各人偏行己路</a:t>
            </a:r>
            <a:endParaRPr lang="en-US" altLang="zh-CN" sz="3600" dirty="0">
              <a:solidFill>
                <a:srgbClr val="FFFF00"/>
              </a:solidFill>
            </a:endParaRPr>
          </a:p>
          <a:p>
            <a:r>
              <a:rPr lang="zh-CN" altLang="en-US" sz="3600" dirty="0">
                <a:solidFill>
                  <a:srgbClr val="FFFF00"/>
                </a:solidFill>
              </a:rPr>
              <a:t>耶和华使我们众人的罪孽</a:t>
            </a:r>
            <a:endParaRPr lang="en-US" altLang="zh-CN" sz="3600" dirty="0">
              <a:solidFill>
                <a:srgbClr val="FFFF00"/>
              </a:solidFill>
            </a:endParaRPr>
          </a:p>
          <a:p>
            <a:r>
              <a:rPr lang="zh-CN" altLang="en-US" sz="3600" dirty="0">
                <a:solidFill>
                  <a:srgbClr val="FFFF00"/>
                </a:solidFill>
              </a:rPr>
              <a:t>都归在祂身上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1137C-53B9-B94B-7F2B-6C06EADB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祂诚然担当</a:t>
            </a:r>
            <a:endParaRPr 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879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D5BD1-1638-9A1B-086F-66925733A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B107142-AFD4-5920-6B59-DF2D7E74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3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祂又真又活</a:t>
            </a:r>
            <a:endParaRPr lang="zh-CN" altLang="en-US" sz="13800" b="1" dirty="0"/>
          </a:p>
        </p:txBody>
      </p:sp>
    </p:spTree>
    <p:extLst>
      <p:ext uri="{BB962C8B-B14F-4D97-AF65-F5344CB8AC3E}">
        <p14:creationId xmlns:p14="http://schemas.microsoft.com/office/powerpoint/2010/main" val="3126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D1DE3-9768-E3B0-ABCE-9B5001B3A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dirty="0"/>
              <a:t>喜乐 我要喜乐 靠主常喜乐</a:t>
            </a:r>
          </a:p>
          <a:p>
            <a:r>
              <a:rPr lang="zh-CN" altLang="en-US" sz="4400" dirty="0"/>
              <a:t>喜乐 是信心的选择</a:t>
            </a:r>
          </a:p>
          <a:p>
            <a:r>
              <a:rPr lang="zh-CN" altLang="en-US" sz="4400" dirty="0"/>
              <a:t>赞美 我要赞美 高声赞美主</a:t>
            </a:r>
          </a:p>
          <a:p>
            <a:r>
              <a:rPr lang="zh-CN" altLang="en-US" sz="4400" dirty="0"/>
              <a:t>因祂凡事掌权 凡事都能做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万事的背后 都有上帝的恩手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祂在看 祂在做 祂又真又活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按祂的时候 美好事必定成就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祂全知 祂全能 祂又真又活 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1137C-53B9-B94B-7F2B-6C06EADB9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祂又真又活</a:t>
            </a:r>
            <a:endParaRPr 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84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5730E-5651-A463-2B7F-A9DD8A875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67373C3-6408-2484-A5E7-796BAA201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抬起我的头</a:t>
            </a:r>
          </a:p>
        </p:txBody>
      </p:sp>
    </p:spTree>
    <p:extLst>
      <p:ext uri="{BB962C8B-B14F-4D97-AF65-F5344CB8AC3E}">
        <p14:creationId xmlns:p14="http://schemas.microsoft.com/office/powerpoint/2010/main" val="19973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祢按着我的名来认识我 不止息的爱将我拥抱</a:t>
            </a:r>
          </a:p>
          <a:p>
            <a:r>
              <a:rPr lang="zh-CN" altLang="en-US" dirty="0"/>
              <a:t>祢为我穿上公义圣洁衣裳 使我活出神的尊荣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不灰心 不丧胆 倚靠主必无所缺</a:t>
            </a:r>
          </a:p>
          <a:p>
            <a:r>
              <a:rPr lang="zh-CN" altLang="en-US" dirty="0"/>
              <a:t>全能神 慈爱主 祢用笑脸帮助我</a:t>
            </a:r>
          </a:p>
          <a:p>
            <a:r>
              <a:rPr lang="zh-CN" altLang="en-US" dirty="0"/>
              <a:t>我的力量和拯救 我的山寨和高台</a:t>
            </a:r>
          </a:p>
          <a:p>
            <a:r>
              <a:rPr lang="zh-CN" altLang="en-US" dirty="0"/>
              <a:t>有谁像祢扶持我 应允我的呼求</a:t>
            </a:r>
          </a:p>
          <a:p>
            <a:r>
              <a:rPr lang="zh-CN" altLang="en-US" sz="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我要抬起我的头 仰望主耶稣基督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荣耀君王 我四围的盾牌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我要抬起我的头 高唱哈利路亚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大声宣告 一生靠主得胜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抬起我的头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EDF34-698A-56F3-8E9A-0A9AD9835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18721F0-771A-E2A8-4404-4807BF0A4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弹琴歌唱</a:t>
            </a:r>
            <a:br>
              <a:rPr lang="en-US" altLang="zh-CN" dirty="0"/>
            </a:br>
            <a:r>
              <a:rPr lang="zh-CN" altLang="en-US" dirty="0"/>
              <a:t>赞美祢</a:t>
            </a:r>
          </a:p>
        </p:txBody>
      </p:sp>
    </p:spTree>
    <p:extLst>
      <p:ext uri="{BB962C8B-B14F-4D97-AF65-F5344CB8AC3E}">
        <p14:creationId xmlns:p14="http://schemas.microsoft.com/office/powerpoint/2010/main" val="41489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/>
              <a:t>我要弹琴歌唱 称颂祢名</a:t>
            </a:r>
            <a:endParaRPr lang="en-US" altLang="zh-CN" sz="4000" dirty="0"/>
          </a:p>
          <a:p>
            <a:r>
              <a:rPr lang="zh-CN" altLang="en-US" sz="4000" dirty="0"/>
              <a:t>因为祢大作为 真奇妙</a:t>
            </a:r>
          </a:p>
          <a:p>
            <a:r>
              <a:rPr lang="zh-CN" altLang="en-US" sz="4000" dirty="0"/>
              <a:t>全地啊</a:t>
            </a:r>
            <a:r>
              <a:rPr lang="en-US" altLang="zh-CN" sz="4000" dirty="0"/>
              <a:t> </a:t>
            </a:r>
            <a:r>
              <a:rPr lang="zh-CN" altLang="en-US" sz="4000" dirty="0"/>
              <a:t>当扬声诉说祢的荣耀 全心来赞美祢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4000" dirty="0"/>
              <a:t>击鼓 跳舞 弹各样乐器 来拍掌 穹苍起唱和</a:t>
            </a:r>
          </a:p>
          <a:p>
            <a:r>
              <a:rPr lang="zh-CN" altLang="en-US" sz="4000" dirty="0"/>
              <a:t>见证荣耀 大君王已降临 宣告主已得胜</a:t>
            </a:r>
          </a:p>
          <a:p>
            <a:r>
              <a:rPr lang="zh-CN" altLang="en-US" sz="1050" dirty="0"/>
              <a:t> </a:t>
            </a:r>
          </a:p>
          <a:p>
            <a:r>
              <a:rPr lang="zh-CN" altLang="en-US" sz="4000" dirty="0">
                <a:solidFill>
                  <a:srgbClr val="FFFF00"/>
                </a:solidFill>
              </a:rPr>
              <a:t>哦</a:t>
            </a:r>
            <a:r>
              <a:rPr lang="en-US" altLang="zh-CN" sz="4000" dirty="0">
                <a:solidFill>
                  <a:srgbClr val="FFFF00"/>
                </a:solidFill>
              </a:rPr>
              <a:t> </a:t>
            </a:r>
            <a:r>
              <a:rPr lang="zh-CN" altLang="en-US" sz="4000" dirty="0">
                <a:solidFill>
                  <a:srgbClr val="FFFF00"/>
                </a:solidFill>
              </a:rPr>
              <a:t>哈利路亚 哈利路赞美主</a:t>
            </a:r>
          </a:p>
          <a:p>
            <a:r>
              <a:rPr lang="zh-CN" altLang="en-US" sz="4000" dirty="0">
                <a:solidFill>
                  <a:srgbClr val="FFFF00"/>
                </a:solidFill>
              </a:rPr>
              <a:t>哈利路亚 哈利路赞美主</a:t>
            </a:r>
          </a:p>
          <a:p>
            <a:r>
              <a:rPr lang="zh-CN" altLang="en-US" sz="4000" dirty="0">
                <a:solidFill>
                  <a:srgbClr val="FFFF00"/>
                </a:solidFill>
              </a:rPr>
              <a:t>哈利路亚 主我称颂祢 哈利路亚 祢已得胜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834505"/>
          </a:xfrm>
        </p:spPr>
        <p:txBody>
          <a:bodyPr>
            <a:normAutofit/>
          </a:bodyPr>
          <a:lstStyle/>
          <a:p>
            <a:r>
              <a:rPr lang="zh-CN" altLang="en-US" dirty="0"/>
              <a:t>弹琴歌唱赞美祢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9D1A0-E650-564C-34FF-4B36CC555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BF24B9D-8301-62C3-E3C6-67E374A3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同路人</a:t>
            </a:r>
          </a:p>
        </p:txBody>
      </p:sp>
    </p:spTree>
    <p:extLst>
      <p:ext uri="{BB962C8B-B14F-4D97-AF65-F5344CB8AC3E}">
        <p14:creationId xmlns:p14="http://schemas.microsoft.com/office/powerpoint/2010/main" val="259191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2E60-1A65-99C6-847D-3CFAB217A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sz="4400" dirty="0"/>
              <a:t>只因为我们都是同路人 才会有同样的经历</a:t>
            </a:r>
          </a:p>
          <a:p>
            <a:r>
              <a:rPr lang="zh-CN" altLang="en-US" sz="4400" dirty="0"/>
              <a:t>只因为我们都是同路人 才会有同样的追求</a:t>
            </a:r>
            <a:r>
              <a:rPr lang="zh-CN" altLang="en-US" sz="500" dirty="0"/>
              <a:t> </a:t>
            </a:r>
          </a:p>
          <a:p>
            <a:r>
              <a:rPr lang="zh-CN" altLang="en-US" sz="4400" dirty="0"/>
              <a:t>同甘苦  共患难 只有同路人最亲  </a:t>
            </a:r>
            <a:r>
              <a:rPr lang="en-US" altLang="zh-CN" sz="4400" dirty="0">
                <a:solidFill>
                  <a:schemeClr val="tx1"/>
                </a:solidFill>
                <a:effectLst/>
              </a:rPr>
              <a:t>.</a:t>
            </a:r>
            <a:endParaRPr lang="zh-CN" altLang="en-US" sz="4400" dirty="0">
              <a:solidFill>
                <a:schemeClr val="tx1"/>
              </a:solidFill>
              <a:effectLst/>
            </a:endParaRPr>
          </a:p>
          <a:p>
            <a:r>
              <a:rPr lang="zh-CN" altLang="en-US" sz="4400" dirty="0"/>
              <a:t>同流泪  同喜乐 只有同路人最真诚</a:t>
            </a:r>
          </a:p>
          <a:p>
            <a:r>
              <a:rPr lang="zh-CN" altLang="en-US" sz="3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感谢神让我们在真道上相逢 成为同路人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我们内心发出同声的歌唱 赞美奇妙救恩</a:t>
            </a:r>
          </a:p>
          <a:p>
            <a:r>
              <a:rPr lang="zh-CN" altLang="en-US" sz="3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心灵合一 相互理解 同路人一定要同心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美好的盼望 永恒的国度 永远属于我们</a:t>
            </a:r>
            <a:endParaRPr lang="zh-CN" altLang="en-US" sz="3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3467C-B060-EB83-3A70-41B8305E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同路人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207E1-84D4-DBCB-B929-61C49C3CF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D2013-6905-5538-9FDF-2092704CE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67193"/>
            <a:ext cx="9826828" cy="6420973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别无他名 惟有主耶稣圣名</a:t>
            </a:r>
          </a:p>
          <a:p>
            <a:r>
              <a:rPr lang="zh-CN" altLang="en-US" dirty="0"/>
              <a:t>别无他名 惟有主耶稣圣名</a:t>
            </a:r>
          </a:p>
          <a:p>
            <a:r>
              <a:rPr lang="zh-CN" altLang="en-US" sz="22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别无他名 惟有我主耶稣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祂是配得荣耀 祂是配得尊贵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祂是配得权能和颂赞</a:t>
            </a:r>
          </a:p>
          <a:p>
            <a:r>
              <a:rPr lang="zh-CN" altLang="en-US" sz="22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祂名已被高举在全地之上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祂名是远超过诸天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祂名已被高举在全地之上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将荣耀并尊贵和颂赞归给祂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B97B2-08AC-3145-39E8-8B757A3C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别无他名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1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85C88-768E-0F10-882E-DA6CD5FA9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31354E08-E6EB-5E71-0427-51D18CDC0C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9DAFD222-DE09-EB5B-C22C-618F845E943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2657677"/>
                  </p:ext>
                </p:extLst>
              </p:nvPr>
            </p:nvGraphicFramePr>
            <p:xfrm>
              <a:off x="355613" y="393882"/>
              <a:ext cx="1638300" cy="921544"/>
            </p:xfrm>
            <a:graphic>
              <a:graphicData uri="http://schemas.microsoft.com/office/powerpoint/2016/slidezoom">
                <pslz:sldZm>
                  <pslz:sldZmObj sldId="384" cId="1427257473">
                    <pslz:zmPr id="{2FC661F2-C0DE-4292-BDAA-87438383D4F3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9DAFD222-DE09-EB5B-C22C-618F845E94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613" y="393882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16D92D20-BFB4-FA45-922B-67E35EF27E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4551474"/>
                  </p:ext>
                </p:extLst>
              </p:nvPr>
            </p:nvGraphicFramePr>
            <p:xfrm>
              <a:off x="2344336" y="393882"/>
              <a:ext cx="1638300" cy="921544"/>
            </p:xfrm>
            <a:graphic>
              <a:graphicData uri="http://schemas.microsoft.com/office/powerpoint/2016/slidezoom">
                <pslz:sldZm>
                  <pslz:sldZmObj sldId="427" cId="3849319138">
                    <pslz:zmPr id="{8C1E3A27-EFC3-4EEE-A9C4-D99A631C04CA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16D92D20-BFB4-FA45-922B-67E35EF27E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4336" y="393882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17EE8F6E-56A0-B566-D5A1-35CDD08B51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3731750"/>
                  </p:ext>
                </p:extLst>
              </p:nvPr>
            </p:nvGraphicFramePr>
            <p:xfrm>
              <a:off x="4279191" y="393882"/>
              <a:ext cx="1638300" cy="921544"/>
            </p:xfrm>
            <a:graphic>
              <a:graphicData uri="http://schemas.microsoft.com/office/powerpoint/2016/slidezoom">
                <pslz:sldZm>
                  <pslz:sldZmObj sldId="428" cId="3360299386">
                    <pslz:zmPr id="{F60D7FE4-F8F0-4031-92AF-CCB72C6E1400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17EE8F6E-56A0-B566-D5A1-35CDD08B51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9191" y="393882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755BBAE0-16E5-736A-8C43-E65927FC2C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7833006"/>
                  </p:ext>
                </p:extLst>
              </p:nvPr>
            </p:nvGraphicFramePr>
            <p:xfrm>
              <a:off x="8097101" y="393882"/>
              <a:ext cx="1638300" cy="921544"/>
            </p:xfrm>
            <a:graphic>
              <a:graphicData uri="http://schemas.microsoft.com/office/powerpoint/2016/slidezoom">
                <pslz:sldZm>
                  <pslz:sldZmObj sldId="429" cId="3648126749">
                    <pslz:zmPr id="{D5513AE7-5442-45DC-AE5D-EE1D24AE0418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755BBAE0-16E5-736A-8C43-E65927FC2C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7101" y="393882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E1B60497-D783-2873-5E49-4DB04EEB5F1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4227724"/>
                  </p:ext>
                </p:extLst>
              </p:nvPr>
            </p:nvGraphicFramePr>
            <p:xfrm>
              <a:off x="9927093" y="393882"/>
              <a:ext cx="1638300" cy="921544"/>
            </p:xfrm>
            <a:graphic>
              <a:graphicData uri="http://schemas.microsoft.com/office/powerpoint/2016/slidezoom">
                <pslz:sldZm>
                  <pslz:sldZmObj sldId="430" cId="889138196">
                    <pslz:zmPr id="{C6F5C91F-4F0F-46B0-8F3B-33B2C034E9BE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E1B60497-D783-2873-5E49-4DB04EEB5F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7093" y="393882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234D3FB5-ACFA-5C64-B3AF-159EEDE263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4951012"/>
                  </p:ext>
                </p:extLst>
              </p:nvPr>
            </p:nvGraphicFramePr>
            <p:xfrm>
              <a:off x="355613" y="1463606"/>
              <a:ext cx="1638300" cy="921544"/>
            </p:xfrm>
            <a:graphic>
              <a:graphicData uri="http://schemas.microsoft.com/office/powerpoint/2016/slidezoom">
                <pslz:sldZm>
                  <pslz:sldZmObj sldId="371" cId="3215502725">
                    <pslz:zmPr id="{ED9ADC42-3D61-4604-B88D-7075ED3CE651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extLst>
                  <a:ext uri="{FF2B5EF4-FFF2-40B4-BE49-F238E27FC236}">
                    <a16:creationId xmlns:a16="http://schemas.microsoft.com/office/drawing/2014/main" id="{234D3FB5-ACFA-5C64-B3AF-159EEDE263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613" y="146360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幻灯片缩放定位 16">
                <a:extLst>
                  <a:ext uri="{FF2B5EF4-FFF2-40B4-BE49-F238E27FC236}">
                    <a16:creationId xmlns:a16="http://schemas.microsoft.com/office/drawing/2014/main" id="{98A70483-69C2-44D1-4604-68795C6FA0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93800241"/>
                  </p:ext>
                </p:extLst>
              </p:nvPr>
            </p:nvGraphicFramePr>
            <p:xfrm>
              <a:off x="2344336" y="1463606"/>
              <a:ext cx="1638300" cy="921544"/>
            </p:xfrm>
            <a:graphic>
              <a:graphicData uri="http://schemas.microsoft.com/office/powerpoint/2016/slidezoom">
                <pslz:sldZm>
                  <pslz:sldZmObj sldId="433" cId="688863594">
                    <pslz:zmPr id="{A2F331BF-07F8-44CD-A1E7-650EDDA76EE8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幻灯片缩放定位 16">
                <a:extLst>
                  <a:ext uri="{FF2B5EF4-FFF2-40B4-BE49-F238E27FC236}">
                    <a16:creationId xmlns:a16="http://schemas.microsoft.com/office/drawing/2014/main" id="{98A70483-69C2-44D1-4604-68795C6FA0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4336" y="146360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幻灯片缩放定位 18">
                <a:extLst>
                  <a:ext uri="{FF2B5EF4-FFF2-40B4-BE49-F238E27FC236}">
                    <a16:creationId xmlns:a16="http://schemas.microsoft.com/office/drawing/2014/main" id="{B81B2482-6F9E-172A-B420-0CBBEBAB99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39334795"/>
                  </p:ext>
                </p:extLst>
              </p:nvPr>
            </p:nvGraphicFramePr>
            <p:xfrm>
              <a:off x="4279191" y="1463606"/>
              <a:ext cx="1638300" cy="921544"/>
            </p:xfrm>
            <a:graphic>
              <a:graphicData uri="http://schemas.microsoft.com/office/powerpoint/2016/slidezoom">
                <pslz:sldZm>
                  <pslz:sldZmObj sldId="305" cId="2140685309">
                    <pslz:zmPr id="{9500BE95-DF73-42E4-AC56-C9D4B0687C96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幻灯片缩放定位 18">
                <a:extLst>
                  <a:ext uri="{FF2B5EF4-FFF2-40B4-BE49-F238E27FC236}">
                    <a16:creationId xmlns:a16="http://schemas.microsoft.com/office/drawing/2014/main" id="{B81B2482-6F9E-172A-B420-0CBBEBAB99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9191" y="146360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幻灯片缩放定位 20">
                <a:extLst>
                  <a:ext uri="{FF2B5EF4-FFF2-40B4-BE49-F238E27FC236}">
                    <a16:creationId xmlns:a16="http://schemas.microsoft.com/office/drawing/2014/main" id="{46396D48-1B88-A2BB-8D01-D08504DC1A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9932593"/>
                  </p:ext>
                </p:extLst>
              </p:nvPr>
            </p:nvGraphicFramePr>
            <p:xfrm>
              <a:off x="6210106" y="1463606"/>
              <a:ext cx="1638300" cy="921544"/>
            </p:xfrm>
            <a:graphic>
              <a:graphicData uri="http://schemas.microsoft.com/office/powerpoint/2016/slidezoom">
                <pslz:sldZm>
                  <pslz:sldZmObj sldId="473" cId="1496411163">
                    <pslz:zmPr id="{CA09CAF8-34D4-4214-8BBD-8B9C1023C9B6}" returnToParent="0" imageType="cover" transitionDur="1000">
                      <p166:blipFill xmlns:p166="http://schemas.microsoft.com/office/powerpoint/2016/6/main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幻灯片缩放定位 20">
                <a:extLst>
                  <a:ext uri="{FF2B5EF4-FFF2-40B4-BE49-F238E27FC236}">
                    <a16:creationId xmlns:a16="http://schemas.microsoft.com/office/drawing/2014/main" id="{46396D48-1B88-A2BB-8D01-D08504DC1A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0106" y="146360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幻灯片缩放定位 22">
                <a:extLst>
                  <a:ext uri="{FF2B5EF4-FFF2-40B4-BE49-F238E27FC236}">
                    <a16:creationId xmlns:a16="http://schemas.microsoft.com/office/drawing/2014/main" id="{B60E22A5-00F5-766E-384A-EE2F5BDA95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6749240"/>
                  </p:ext>
                </p:extLst>
              </p:nvPr>
            </p:nvGraphicFramePr>
            <p:xfrm>
              <a:off x="8097101" y="1463606"/>
              <a:ext cx="1638300" cy="921544"/>
            </p:xfrm>
            <a:graphic>
              <a:graphicData uri="http://schemas.microsoft.com/office/powerpoint/2016/slidezoom">
                <pslz:sldZm>
                  <pslz:sldZmObj sldId="562" cId="400227533">
                    <pslz:zmPr id="{241016A3-C359-42E0-92EC-E0D1D7DD8842}" returnToParent="0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幻灯片缩放定位 22">
                <a:extLst>
                  <a:ext uri="{FF2B5EF4-FFF2-40B4-BE49-F238E27FC236}">
                    <a16:creationId xmlns:a16="http://schemas.microsoft.com/office/drawing/2014/main" id="{B60E22A5-00F5-766E-384A-EE2F5BDA9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7101" y="146360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幻灯片缩放定位 24">
                <a:extLst>
                  <a:ext uri="{FF2B5EF4-FFF2-40B4-BE49-F238E27FC236}">
                    <a16:creationId xmlns:a16="http://schemas.microsoft.com/office/drawing/2014/main" id="{86030035-2165-C684-1F38-F084772DCE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4946667"/>
                  </p:ext>
                </p:extLst>
              </p:nvPr>
            </p:nvGraphicFramePr>
            <p:xfrm>
              <a:off x="9927093" y="1463606"/>
              <a:ext cx="1638300" cy="921544"/>
            </p:xfrm>
            <a:graphic>
              <a:graphicData uri="http://schemas.microsoft.com/office/powerpoint/2016/slidezoom">
                <pslz:sldZm>
                  <pslz:sldZmObj sldId="362" cId="1242457656">
                    <pslz:zmPr id="{B14AD1A5-409F-47DB-88D2-E8E0568B0291}" returnToParent="0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幻灯片缩放定位 24">
                <a:extLst>
                  <a:ext uri="{FF2B5EF4-FFF2-40B4-BE49-F238E27FC236}">
                    <a16:creationId xmlns:a16="http://schemas.microsoft.com/office/drawing/2014/main" id="{86030035-2165-C684-1F38-F084772DCE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7093" y="146360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幻灯片缩放定位 26">
                <a:extLst>
                  <a:ext uri="{FF2B5EF4-FFF2-40B4-BE49-F238E27FC236}">
                    <a16:creationId xmlns:a16="http://schemas.microsoft.com/office/drawing/2014/main" id="{3A5C8596-3AEE-A5A2-F5F0-30AFF3C16B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3661769"/>
                  </p:ext>
                </p:extLst>
              </p:nvPr>
            </p:nvGraphicFramePr>
            <p:xfrm>
              <a:off x="355613" y="2460331"/>
              <a:ext cx="1638300" cy="921544"/>
            </p:xfrm>
            <a:graphic>
              <a:graphicData uri="http://schemas.microsoft.com/office/powerpoint/2016/slidezoom">
                <pslz:sldZm>
                  <pslz:sldZmObj sldId="359" cId="1782696332">
                    <pslz:zmPr id="{E507AAEF-2B4C-4043-BCA8-619C268FDAEF}" returnToParent="0" imageType="cover" transitionDur="1000">
                      <p166:blipFill xmlns:p166="http://schemas.microsoft.com/office/powerpoint/2016/6/main"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幻灯片缩放定位 26">
                <a:extLst>
                  <a:ext uri="{FF2B5EF4-FFF2-40B4-BE49-F238E27FC236}">
                    <a16:creationId xmlns:a16="http://schemas.microsoft.com/office/drawing/2014/main" id="{3A5C8596-3AEE-A5A2-F5F0-30AFF3C16B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613" y="2460331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幻灯片缩放定位 28">
                <a:extLst>
                  <a:ext uri="{FF2B5EF4-FFF2-40B4-BE49-F238E27FC236}">
                    <a16:creationId xmlns:a16="http://schemas.microsoft.com/office/drawing/2014/main" id="{1B0AEFC7-92DF-0F92-5F17-B96755FDEF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4737492"/>
                  </p:ext>
                </p:extLst>
              </p:nvPr>
            </p:nvGraphicFramePr>
            <p:xfrm>
              <a:off x="2344336" y="2460331"/>
              <a:ext cx="1638300" cy="921544"/>
            </p:xfrm>
            <a:graphic>
              <a:graphicData uri="http://schemas.microsoft.com/office/powerpoint/2016/slidezoom">
                <pslz:sldZm>
                  <pslz:sldZmObj sldId="318" cId="533751548">
                    <pslz:zmPr id="{DEC3026C-8835-48B1-9363-BE4458D1FE59}" returnToParent="0" imageType="cover" transitionDur="100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幻灯片缩放定位 28">
                <a:extLst>
                  <a:ext uri="{FF2B5EF4-FFF2-40B4-BE49-F238E27FC236}">
                    <a16:creationId xmlns:a16="http://schemas.microsoft.com/office/drawing/2014/main" id="{1B0AEFC7-92DF-0F92-5F17-B96755FDEF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4336" y="2460331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幻灯片缩放定位 30">
                <a:extLst>
                  <a:ext uri="{FF2B5EF4-FFF2-40B4-BE49-F238E27FC236}">
                    <a16:creationId xmlns:a16="http://schemas.microsoft.com/office/drawing/2014/main" id="{BA4BB704-D221-B050-4797-0AF2984A59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807474"/>
                  </p:ext>
                </p:extLst>
              </p:nvPr>
            </p:nvGraphicFramePr>
            <p:xfrm>
              <a:off x="6210106" y="2460331"/>
              <a:ext cx="1638300" cy="921544"/>
            </p:xfrm>
            <a:graphic>
              <a:graphicData uri="http://schemas.microsoft.com/office/powerpoint/2016/slidezoom">
                <pslz:sldZm>
                  <pslz:sldZmObj sldId="431" cId="2827016504">
                    <pslz:zmPr id="{DACD54BB-824E-4FC9-BE96-1EED0E2D8285}" returnToParent="0" imageType="cover" transitionDur="1000">
                      <p166:blipFill xmlns:p166="http://schemas.microsoft.com/office/powerpoint/2016/6/main"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幻灯片缩放定位 30">
                <a:extLst>
                  <a:ext uri="{FF2B5EF4-FFF2-40B4-BE49-F238E27FC236}">
                    <a16:creationId xmlns:a16="http://schemas.microsoft.com/office/drawing/2014/main" id="{BA4BB704-D221-B050-4797-0AF2984A59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0106" y="2460331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幻灯片缩放定位 32">
                <a:extLst>
                  <a:ext uri="{FF2B5EF4-FFF2-40B4-BE49-F238E27FC236}">
                    <a16:creationId xmlns:a16="http://schemas.microsoft.com/office/drawing/2014/main" id="{E4E58130-29D9-A226-CC6F-D5622D9816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2106550"/>
                  </p:ext>
                </p:extLst>
              </p:nvPr>
            </p:nvGraphicFramePr>
            <p:xfrm>
              <a:off x="9927093" y="2460331"/>
              <a:ext cx="1638300" cy="921544"/>
            </p:xfrm>
            <a:graphic>
              <a:graphicData uri="http://schemas.microsoft.com/office/powerpoint/2016/slidezoom">
                <pslz:sldZm>
                  <pslz:sldZmObj sldId="432" cId="4162571803">
                    <pslz:zmPr id="{96381252-211D-4059-A22C-C64D3C4A36FE}" returnToParent="0" imageType="cover" transitionDur="1000">
                      <p166:blipFill xmlns:p166="http://schemas.microsoft.com/office/powerpoint/2016/6/main"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幻灯片缩放定位 32">
                <a:extLst>
                  <a:ext uri="{FF2B5EF4-FFF2-40B4-BE49-F238E27FC236}">
                    <a16:creationId xmlns:a16="http://schemas.microsoft.com/office/drawing/2014/main" id="{E4E58130-29D9-A226-CC6F-D5622D9816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7093" y="2460331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幻灯片缩放定位 34">
                <a:extLst>
                  <a:ext uri="{FF2B5EF4-FFF2-40B4-BE49-F238E27FC236}">
                    <a16:creationId xmlns:a16="http://schemas.microsoft.com/office/drawing/2014/main" id="{22900C58-4968-3159-9231-EB00723DC6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5237579"/>
                  </p:ext>
                </p:extLst>
              </p:nvPr>
            </p:nvGraphicFramePr>
            <p:xfrm>
              <a:off x="355613" y="3531740"/>
              <a:ext cx="1638300" cy="921544"/>
            </p:xfrm>
            <a:graphic>
              <a:graphicData uri="http://schemas.microsoft.com/office/powerpoint/2016/slidezoom">
                <pslz:sldZm>
                  <pslz:sldZmObj sldId="464" cId="1330396423">
                    <pslz:zmPr id="{F75C7337-C648-4C2E-B204-278225534BE6}" returnToParent="0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幻灯片缩放定位 34">
                <a:extLst>
                  <a:ext uri="{FF2B5EF4-FFF2-40B4-BE49-F238E27FC236}">
                    <a16:creationId xmlns:a16="http://schemas.microsoft.com/office/drawing/2014/main" id="{22900C58-4968-3159-9231-EB00723DC6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613" y="3531740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7" name="幻灯片缩放定位 36">
                <a:extLst>
                  <a:ext uri="{FF2B5EF4-FFF2-40B4-BE49-F238E27FC236}">
                    <a16:creationId xmlns:a16="http://schemas.microsoft.com/office/drawing/2014/main" id="{D414376E-F49E-2F69-CF46-0D7B5CCD1A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8731351"/>
                  </p:ext>
                </p:extLst>
              </p:nvPr>
            </p:nvGraphicFramePr>
            <p:xfrm>
              <a:off x="2344336" y="3531740"/>
              <a:ext cx="1638300" cy="921544"/>
            </p:xfrm>
            <a:graphic>
              <a:graphicData uri="http://schemas.microsoft.com/office/powerpoint/2016/slidezoom">
                <pslz:sldZm>
                  <pslz:sldZmObj sldId="434" cId="1699805685">
                    <pslz:zmPr id="{004754F8-CC33-4DC9-ABC9-6470D948796A}" returnToParent="0" imageType="cover" transitionDur="1000">
                      <p166:blipFill xmlns:p166="http://schemas.microsoft.com/office/powerpoint/2016/6/main"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7" name="幻灯片缩放定位 36">
                <a:extLst>
                  <a:ext uri="{FF2B5EF4-FFF2-40B4-BE49-F238E27FC236}">
                    <a16:creationId xmlns:a16="http://schemas.microsoft.com/office/drawing/2014/main" id="{D414376E-F49E-2F69-CF46-0D7B5CCD1A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4336" y="3531740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幻灯片缩放定位 38">
                <a:extLst>
                  <a:ext uri="{FF2B5EF4-FFF2-40B4-BE49-F238E27FC236}">
                    <a16:creationId xmlns:a16="http://schemas.microsoft.com/office/drawing/2014/main" id="{AC5B4E03-FC1D-1300-4B80-1E062CEE66C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0701689"/>
                  </p:ext>
                </p:extLst>
              </p:nvPr>
            </p:nvGraphicFramePr>
            <p:xfrm>
              <a:off x="6210106" y="3531740"/>
              <a:ext cx="1638300" cy="921544"/>
            </p:xfrm>
            <a:graphic>
              <a:graphicData uri="http://schemas.microsoft.com/office/powerpoint/2016/slidezoom">
                <pslz:sldZm>
                  <pslz:sldZmObj sldId="522" cId="1295420182">
                    <pslz:zmPr id="{99D18473-875C-45CC-885C-99E46C3A90BC}" returnToParent="0" imageType="cover" transitionDur="1000">
                      <p166:blipFill xmlns:p166="http://schemas.microsoft.com/office/powerpoint/2016/6/main"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幻灯片缩放定位 38">
                <a:extLst>
                  <a:ext uri="{FF2B5EF4-FFF2-40B4-BE49-F238E27FC236}">
                    <a16:creationId xmlns:a16="http://schemas.microsoft.com/office/drawing/2014/main" id="{AC5B4E03-FC1D-1300-4B80-1E062CEE66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0106" y="3531740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幻灯片缩放定位 40">
                <a:extLst>
                  <a:ext uri="{FF2B5EF4-FFF2-40B4-BE49-F238E27FC236}">
                    <a16:creationId xmlns:a16="http://schemas.microsoft.com/office/drawing/2014/main" id="{B8AA408A-914B-4631-A723-36D45EA280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6278454"/>
                  </p:ext>
                </p:extLst>
              </p:nvPr>
            </p:nvGraphicFramePr>
            <p:xfrm>
              <a:off x="9927093" y="3531740"/>
              <a:ext cx="1638300" cy="921544"/>
            </p:xfrm>
            <a:graphic>
              <a:graphicData uri="http://schemas.microsoft.com/office/powerpoint/2016/slidezoom">
                <pslz:sldZm>
                  <pslz:sldZmObj sldId="315" cId="2401225170">
                    <pslz:zmPr id="{70CA2371-A9B8-43E8-857D-77C84E63AD78}" returnToParent="0" imageType="cover" transitionDur="1000">
                      <p166:blipFill xmlns:p166="http://schemas.microsoft.com/office/powerpoint/2016/6/main"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幻灯片缩放定位 40">
                <a:extLst>
                  <a:ext uri="{FF2B5EF4-FFF2-40B4-BE49-F238E27FC236}">
                    <a16:creationId xmlns:a16="http://schemas.microsoft.com/office/drawing/2014/main" id="{B8AA408A-914B-4631-A723-36D45EA280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7093" y="3531740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幻灯片缩放定位 42">
                <a:extLst>
                  <a:ext uri="{FF2B5EF4-FFF2-40B4-BE49-F238E27FC236}">
                    <a16:creationId xmlns:a16="http://schemas.microsoft.com/office/drawing/2014/main" id="{1C9E6593-2932-B0C1-9786-01E8E16EA2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5167708"/>
                  </p:ext>
                </p:extLst>
              </p:nvPr>
            </p:nvGraphicFramePr>
            <p:xfrm>
              <a:off x="2344336" y="4689186"/>
              <a:ext cx="1638300" cy="921544"/>
            </p:xfrm>
            <a:graphic>
              <a:graphicData uri="http://schemas.microsoft.com/office/powerpoint/2016/slidezoom">
                <pslz:sldZm>
                  <pslz:sldZmObj sldId="435" cId="2051835942">
                    <pslz:zmPr id="{8DA99359-DA6B-48AE-8326-95304C58D346}" returnToParent="0" imageType="cover" transitionDur="1000">
                      <p166:blipFill xmlns:p166="http://schemas.microsoft.com/office/powerpoint/2016/6/main"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幻灯片缩放定位 42">
                <a:extLst>
                  <a:ext uri="{FF2B5EF4-FFF2-40B4-BE49-F238E27FC236}">
                    <a16:creationId xmlns:a16="http://schemas.microsoft.com/office/drawing/2014/main" id="{1C9E6593-2932-B0C1-9786-01E8E16EA2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4336" y="468918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5" name="幻灯片缩放定位 44">
                <a:extLst>
                  <a:ext uri="{FF2B5EF4-FFF2-40B4-BE49-F238E27FC236}">
                    <a16:creationId xmlns:a16="http://schemas.microsoft.com/office/drawing/2014/main" id="{86CACADC-30CB-F17B-7926-21445D4E6E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0108978"/>
                  </p:ext>
                </p:extLst>
              </p:nvPr>
            </p:nvGraphicFramePr>
            <p:xfrm>
              <a:off x="4279191" y="4689186"/>
              <a:ext cx="1638300" cy="921544"/>
            </p:xfrm>
            <a:graphic>
              <a:graphicData uri="http://schemas.microsoft.com/office/powerpoint/2016/slidezoom">
                <pslz:sldZm>
                  <pslz:sldZmObj sldId="355" cId="1270879974">
                    <pslz:zmPr id="{87757DD9-AF0A-4968-B3F4-8C84B6D94E60}" returnToParent="0" imageType="cover" transitionDur="1000">
                      <p166:blipFill xmlns:p166="http://schemas.microsoft.com/office/powerpoint/2016/6/main">
                        <a:blip r:embed="rId4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5" name="幻灯片缩放定位 44">
                <a:extLst>
                  <a:ext uri="{FF2B5EF4-FFF2-40B4-BE49-F238E27FC236}">
                    <a16:creationId xmlns:a16="http://schemas.microsoft.com/office/drawing/2014/main" id="{86CACADC-30CB-F17B-7926-21445D4E6E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9191" y="468918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7" name="幻灯片缩放定位 46">
                <a:extLst>
                  <a:ext uri="{FF2B5EF4-FFF2-40B4-BE49-F238E27FC236}">
                    <a16:creationId xmlns:a16="http://schemas.microsoft.com/office/drawing/2014/main" id="{9AD4B580-B03D-5DAB-27F5-2BD766D78B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1544973"/>
                  </p:ext>
                </p:extLst>
              </p:nvPr>
            </p:nvGraphicFramePr>
            <p:xfrm>
              <a:off x="6210106" y="4689186"/>
              <a:ext cx="1638300" cy="921544"/>
            </p:xfrm>
            <a:graphic>
              <a:graphicData uri="http://schemas.microsoft.com/office/powerpoint/2016/slidezoom">
                <pslz:sldZm>
                  <pslz:sldZmObj sldId="354" cId="4027087458">
                    <pslz:zmPr id="{25D36C7A-B086-43B3-8090-3D91968CE2CB}" returnToParent="0" imageType="cover" transitionDur="1000">
                      <p166:blipFill xmlns:p166="http://schemas.microsoft.com/office/powerpoint/2016/6/main">
                        <a:blip r:embed="rId4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7" name="幻灯片缩放定位 46">
                <a:extLst>
                  <a:ext uri="{FF2B5EF4-FFF2-40B4-BE49-F238E27FC236}">
                    <a16:creationId xmlns:a16="http://schemas.microsoft.com/office/drawing/2014/main" id="{9AD4B580-B03D-5DAB-27F5-2BD766D78B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0106" y="468918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9" name="幻灯片缩放定位 48">
                <a:extLst>
                  <a:ext uri="{FF2B5EF4-FFF2-40B4-BE49-F238E27FC236}">
                    <a16:creationId xmlns:a16="http://schemas.microsoft.com/office/drawing/2014/main" id="{E9202345-FF1D-1B3D-3BC6-094FDCEEEF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5520666"/>
                  </p:ext>
                </p:extLst>
              </p:nvPr>
            </p:nvGraphicFramePr>
            <p:xfrm>
              <a:off x="8097101" y="4689186"/>
              <a:ext cx="1638300" cy="921544"/>
            </p:xfrm>
            <a:graphic>
              <a:graphicData uri="http://schemas.microsoft.com/office/powerpoint/2016/slidezoom">
                <pslz:sldZm>
                  <pslz:sldZmObj sldId="479" cId="2333005303">
                    <pslz:zmPr id="{6E605879-7A44-4C67-9562-9C8AA3577D45}" returnToParent="0" imageType="cover" transitionDur="1000">
                      <p166:blipFill xmlns:p166="http://schemas.microsoft.com/office/powerpoint/2016/6/main"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9" name="幻灯片缩放定位 48">
                <a:extLst>
                  <a:ext uri="{FF2B5EF4-FFF2-40B4-BE49-F238E27FC236}">
                    <a16:creationId xmlns:a16="http://schemas.microsoft.com/office/drawing/2014/main" id="{E9202345-FF1D-1B3D-3BC6-094FDCEEEF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7101" y="468918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1" name="幻灯片缩放定位 50">
                <a:extLst>
                  <a:ext uri="{FF2B5EF4-FFF2-40B4-BE49-F238E27FC236}">
                    <a16:creationId xmlns:a16="http://schemas.microsoft.com/office/drawing/2014/main" id="{4672BBF7-C2EA-1BB6-C1E3-6C1F74FBE8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9704396"/>
                  </p:ext>
                </p:extLst>
              </p:nvPr>
            </p:nvGraphicFramePr>
            <p:xfrm>
              <a:off x="9927093" y="4689186"/>
              <a:ext cx="1638300" cy="921544"/>
            </p:xfrm>
            <a:graphic>
              <a:graphicData uri="http://schemas.microsoft.com/office/powerpoint/2016/slidezoom">
                <pslz:sldZm>
                  <pslz:sldZmObj sldId="289" cId="3932555564">
                    <pslz:zmPr id="{52D8BC97-EA3C-46EB-B860-26FBC3083FB5}" returnToParent="0" imageType="cover" transitionDur="1000">
                      <p166:blipFill xmlns:p166="http://schemas.microsoft.com/office/powerpoint/2016/6/main"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1" name="幻灯片缩放定位 50">
                <a:extLst>
                  <a:ext uri="{FF2B5EF4-FFF2-40B4-BE49-F238E27FC236}">
                    <a16:creationId xmlns:a16="http://schemas.microsoft.com/office/drawing/2014/main" id="{4672BBF7-C2EA-1BB6-C1E3-6C1F74FBE8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7093" y="4689186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3" name="幻灯片缩放定位 52">
                <a:extLst>
                  <a:ext uri="{FF2B5EF4-FFF2-40B4-BE49-F238E27FC236}">
                    <a16:creationId xmlns:a16="http://schemas.microsoft.com/office/drawing/2014/main" id="{321AD418-95B1-FE44-6732-4634B9104E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2302017"/>
                  </p:ext>
                </p:extLst>
              </p:nvPr>
            </p:nvGraphicFramePr>
            <p:xfrm>
              <a:off x="355613" y="5677898"/>
              <a:ext cx="1638300" cy="921544"/>
            </p:xfrm>
            <a:graphic>
              <a:graphicData uri="http://schemas.microsoft.com/office/powerpoint/2016/slidezoom">
                <pslz:sldZm>
                  <pslz:sldZmObj sldId="472" cId="1929913405">
                    <pslz:zmPr id="{2A2008C7-1F19-4A07-90C0-3FEED5E8F64E}" returnToParent="0" imageType="cover" transitionDur="1000">
                      <p166:blipFill xmlns:p166="http://schemas.microsoft.com/office/powerpoint/2016/6/main"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3" name="幻灯片缩放定位 52">
                <a:extLst>
                  <a:ext uri="{FF2B5EF4-FFF2-40B4-BE49-F238E27FC236}">
                    <a16:creationId xmlns:a16="http://schemas.microsoft.com/office/drawing/2014/main" id="{321AD418-95B1-FE44-6732-4634B9104E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613" y="5677898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F2E2B247-0C33-58FB-C525-89C7CBA3C5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82735504"/>
                  </p:ext>
                </p:extLst>
              </p:nvPr>
            </p:nvGraphicFramePr>
            <p:xfrm>
              <a:off x="8097101" y="2460331"/>
              <a:ext cx="1638300" cy="921544"/>
            </p:xfrm>
            <a:graphic>
              <a:graphicData uri="http://schemas.microsoft.com/office/powerpoint/2016/slidezoom">
                <pslz:sldZm>
                  <pslz:sldZmObj sldId="778" cId="3372726230">
                    <pslz:zmPr id="{815B8983-A887-4B70-BF69-C79CE1C0912B}" returnToParent="0" imageType="cover" transitionDur="1000">
                      <p166:blipFill xmlns:p166="http://schemas.microsoft.com/office/powerpoint/2016/6/main"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F2E2B247-0C33-58FB-C525-89C7CBA3C5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7101" y="2460331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D93EC636-3945-2056-36EF-D5BE54D0B5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5201754"/>
                  </p:ext>
                </p:extLst>
              </p:nvPr>
            </p:nvGraphicFramePr>
            <p:xfrm>
              <a:off x="8097101" y="3531741"/>
              <a:ext cx="1638300" cy="921543"/>
            </p:xfrm>
            <a:graphic>
              <a:graphicData uri="http://schemas.microsoft.com/office/powerpoint/2016/slidezoom">
                <pslz:sldZm>
                  <pslz:sldZmObj sldId="788" cId="2364958140">
                    <pslz:zmPr id="{798F3934-E7DA-4EF2-9B55-0F38BF437C9A}" returnToParent="0" imageType="cover" transitionDur="1000">
                      <p166:blipFill xmlns:p166="http://schemas.microsoft.com/office/powerpoint/2016/6/main"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extLst>
                  <a:ext uri="{FF2B5EF4-FFF2-40B4-BE49-F238E27FC236}">
                    <a16:creationId xmlns:a16="http://schemas.microsoft.com/office/drawing/2014/main" id="{D93EC636-3945-2056-36EF-D5BE54D0B5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7101" y="3531741"/>
                <a:ext cx="1638300" cy="92154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幻灯片缩放定位 7">
                <a:extLst>
                  <a:ext uri="{FF2B5EF4-FFF2-40B4-BE49-F238E27FC236}">
                    <a16:creationId xmlns:a16="http://schemas.microsoft.com/office/drawing/2014/main" id="{14C0148F-9C77-57BE-AACD-76E6DCE209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7565167"/>
                  </p:ext>
                </p:extLst>
              </p:nvPr>
            </p:nvGraphicFramePr>
            <p:xfrm>
              <a:off x="4273423" y="3528496"/>
              <a:ext cx="1649837" cy="928033"/>
            </p:xfrm>
            <a:graphic>
              <a:graphicData uri="http://schemas.microsoft.com/office/powerpoint/2016/slidezoom">
                <pslz:sldZm>
                  <pslz:sldZmObj sldId="832" cId="1679956254">
                    <pslz:zmPr id="{EDA5984A-17BA-47E5-BB88-17CA7CDCA5C2}" returnToParent="0" imageType="cover" transitionDur="1000">
                      <p166:blipFill xmlns:p166="http://schemas.microsoft.com/office/powerpoint/2016/6/main"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9837" cy="92803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幻灯片缩放定位 7">
                <a:extLst>
                  <a:ext uri="{FF2B5EF4-FFF2-40B4-BE49-F238E27FC236}">
                    <a16:creationId xmlns:a16="http://schemas.microsoft.com/office/drawing/2014/main" id="{14C0148F-9C77-57BE-AACD-76E6DCE209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3423" y="3528496"/>
                <a:ext cx="1649837" cy="92803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幻灯片缩放定位 9">
                <a:extLst>
                  <a:ext uri="{FF2B5EF4-FFF2-40B4-BE49-F238E27FC236}">
                    <a16:creationId xmlns:a16="http://schemas.microsoft.com/office/drawing/2014/main" id="{AEC6D607-7F86-535B-7DF3-C12DA5B04F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4482041"/>
                  </p:ext>
                </p:extLst>
              </p:nvPr>
            </p:nvGraphicFramePr>
            <p:xfrm>
              <a:off x="4279191" y="2460331"/>
              <a:ext cx="1638300" cy="921544"/>
            </p:xfrm>
            <a:graphic>
              <a:graphicData uri="http://schemas.microsoft.com/office/powerpoint/2016/slidezoom">
                <pslz:sldZm>
                  <pslz:sldZmObj sldId="860" cId="2704059564">
                    <pslz:zmPr id="{E753774E-C0E3-4B35-9109-25B6FDF49E38}" returnToParent="0" imageType="cover" transitionDur="1000">
                      <p166:blipFill xmlns:p166="http://schemas.microsoft.com/office/powerpoint/2016/6/main"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幻灯片缩放定位 9">
                <a:extLst>
                  <a:ext uri="{FF2B5EF4-FFF2-40B4-BE49-F238E27FC236}">
                    <a16:creationId xmlns:a16="http://schemas.microsoft.com/office/drawing/2014/main" id="{AEC6D607-7F86-535B-7DF3-C12DA5B04F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9191" y="2460331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幻灯片缩放定位 11">
                <a:extLst>
                  <a:ext uri="{FF2B5EF4-FFF2-40B4-BE49-F238E27FC236}">
                    <a16:creationId xmlns:a16="http://schemas.microsoft.com/office/drawing/2014/main" id="{C0297559-1A39-F21B-77F9-C5A2C29C67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7522159"/>
                  </p:ext>
                </p:extLst>
              </p:nvPr>
            </p:nvGraphicFramePr>
            <p:xfrm>
              <a:off x="6210106" y="393882"/>
              <a:ext cx="1638300" cy="921544"/>
            </p:xfrm>
            <a:graphic>
              <a:graphicData uri="http://schemas.microsoft.com/office/powerpoint/2016/slidezoom">
                <pslz:sldZm>
                  <pslz:sldZmObj sldId="868" cId="3579752655">
                    <pslz:zmPr id="{732A2BF2-3E44-452B-9888-1A96151E9459}" returnToParent="0" imageType="cover" transitionDur="1000">
                      <p166:blipFill xmlns:p166="http://schemas.microsoft.com/office/powerpoint/2016/6/main">
                        <a:blip r:embed="rId6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300" cy="92154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幻灯片缩放定位 11">
                <a:extLst>
                  <a:ext uri="{FF2B5EF4-FFF2-40B4-BE49-F238E27FC236}">
                    <a16:creationId xmlns:a16="http://schemas.microsoft.com/office/drawing/2014/main" id="{C0297559-1A39-F21B-77F9-C5A2C29C67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0106" y="393882"/>
                <a:ext cx="1638300" cy="92154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幻灯片缩放定位 13">
                <a:extLst>
                  <a:ext uri="{FF2B5EF4-FFF2-40B4-BE49-F238E27FC236}">
                    <a16:creationId xmlns:a16="http://schemas.microsoft.com/office/drawing/2014/main" id="{6D8B2A85-196F-6857-FE7E-959CF20C20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7285698"/>
                  </p:ext>
                </p:extLst>
              </p:nvPr>
            </p:nvGraphicFramePr>
            <p:xfrm>
              <a:off x="352729" y="4687564"/>
              <a:ext cx="1644068" cy="924788"/>
            </p:xfrm>
            <a:graphic>
              <a:graphicData uri="http://schemas.microsoft.com/office/powerpoint/2016/slidezoom">
                <pslz:sldZm>
                  <pslz:sldZmObj sldId="874" cId="2707587796">
                    <pslz:zmPr id="{5F6E8F3E-6371-40AA-8C69-793558A83BF4}" returnToParent="0" imageType="cover" transitionDur="1000">
                      <p166:blipFill xmlns:p166="http://schemas.microsoft.com/office/powerpoint/2016/6/main">
                        <a:blip r:embed="rId6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4068" cy="924788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幻灯片缩放定位 13">
                <a:extLst>
                  <a:ext uri="{FF2B5EF4-FFF2-40B4-BE49-F238E27FC236}">
                    <a16:creationId xmlns:a16="http://schemas.microsoft.com/office/drawing/2014/main" id="{6D8B2A85-196F-6857-FE7E-959CF20C20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729" y="4687564"/>
                <a:ext cx="1644068" cy="924788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70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3FDCF-05C7-22BF-D694-3C5B72BB8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358ABE2-2077-66B7-C57E-D1276F24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万民同来敬拜</a:t>
            </a:r>
          </a:p>
        </p:txBody>
      </p:sp>
    </p:spTree>
    <p:extLst>
      <p:ext uri="{BB962C8B-B14F-4D97-AF65-F5344CB8AC3E}">
        <p14:creationId xmlns:p14="http://schemas.microsoft.com/office/powerpoint/2010/main" val="399139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70F7-5978-D22D-325F-A8B2F4FE3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被杀羔羊已复活 高坐在神右边</a:t>
            </a:r>
            <a:br>
              <a:rPr lang="zh-CN" altLang="en-US" dirty="0"/>
            </a:br>
            <a:r>
              <a:rPr lang="zh-CN" altLang="en-US" dirty="0"/>
              <a:t>祂将驾云降临 来作王到永远</a:t>
            </a:r>
            <a:br>
              <a:rPr lang="zh-CN" altLang="en-US" dirty="0"/>
            </a:br>
            <a:r>
              <a:rPr lang="zh-CN" altLang="en-US" dirty="0"/>
              <a:t>天使昼夜呼喊 圣哉圣哉圣哉</a:t>
            </a:r>
            <a:br>
              <a:rPr lang="zh-CN" altLang="en-US" dirty="0"/>
            </a:br>
            <a:r>
              <a:rPr lang="zh-CN" altLang="en-US" dirty="0"/>
              <a:t>众圣徒俯伏于宝座前</a:t>
            </a:r>
            <a:br>
              <a:rPr lang="zh-CN" altLang="en-US" dirty="0"/>
            </a:br>
            <a:r>
              <a:rPr lang="zh-CN" altLang="en-US" dirty="0"/>
              <a:t>甘心献上冠冕 </a:t>
            </a:r>
            <a:endParaRPr lang="en-US" altLang="zh-CN" dirty="0"/>
          </a:p>
          <a:p>
            <a:r>
              <a:rPr lang="zh-CN" altLang="en-US" sz="800" dirty="0"/>
              <a:t> </a:t>
            </a:r>
            <a:br>
              <a:rPr lang="zh-CN" altLang="en-US" dirty="0"/>
            </a:br>
            <a:r>
              <a:rPr lang="zh-CN" altLang="en-US" dirty="0">
                <a:solidFill>
                  <a:srgbClr val="FFFF00"/>
                </a:solidFill>
              </a:rPr>
              <a:t>万民同来敬拜 敬拜万王之王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颂赞尊贵荣耀权势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归祂直到永远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万民同来敬拜 敬拜万王之王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救恩能力国度权柄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都归祂直到永远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A24AE-D31B-9AD6-52FA-C0D2B399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万民同来敬拜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25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97E6E-6DA6-5925-8759-827D1451A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23DD252-1AAE-D94C-7A8B-32BACC8A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为爱和合一</a:t>
            </a:r>
            <a:br>
              <a:rPr lang="en-US" altLang="zh-CN" dirty="0"/>
            </a:br>
            <a:r>
              <a:rPr lang="zh-CN" altLang="en-US" dirty="0"/>
              <a:t>祷告</a:t>
            </a:r>
          </a:p>
        </p:txBody>
      </p:sp>
    </p:spTree>
    <p:extLst>
      <p:ext uri="{BB962C8B-B14F-4D97-AF65-F5344CB8AC3E}">
        <p14:creationId xmlns:p14="http://schemas.microsoft.com/office/powerpoint/2010/main" val="35321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70F7-5978-D22D-325F-A8B2F4FE3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主啊 求祢怜悯医治这地</a:t>
            </a:r>
          </a:p>
          <a:p>
            <a:r>
              <a:rPr lang="zh-CN" altLang="en-US" dirty="0"/>
              <a:t>所有纷争仇恨远离这地方</a:t>
            </a:r>
          </a:p>
          <a:p>
            <a:r>
              <a:rPr lang="zh-CN" altLang="en-US" dirty="0"/>
              <a:t>求主的爱 医治一切的伤口</a:t>
            </a:r>
          </a:p>
          <a:p>
            <a:r>
              <a:rPr lang="zh-CN" altLang="en-US" dirty="0"/>
              <a:t>祢是医治者 祢是真爱的源头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主啊 求祢赦免我们一切软弱</a:t>
            </a:r>
          </a:p>
          <a:p>
            <a:r>
              <a:rPr lang="zh-CN" altLang="en-US" dirty="0"/>
              <a:t>赐我们一颗谦卑爱人的心</a:t>
            </a:r>
          </a:p>
          <a:p>
            <a:r>
              <a:rPr lang="zh-CN" altLang="en-US" dirty="0"/>
              <a:t>求主的爱抚平一切的伤痕</a:t>
            </a:r>
          </a:p>
          <a:p>
            <a:r>
              <a:rPr lang="zh-CN" altLang="en-US" dirty="0"/>
              <a:t>我们仰望祢 祢是和平的君王</a:t>
            </a:r>
          </a:p>
          <a:p>
            <a:r>
              <a:rPr lang="zh-CN" altLang="en-US" sz="1300" dirty="0"/>
              <a:t> 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遵行主教导 我们彼此相爱 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只有爱能使我们合而为一 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心连心 手牵手 我们同心祷告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愿真爱充满每一个角落 </a:t>
            </a:r>
            <a:endParaRPr lang="en-US" sz="42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A24AE-D31B-9AD6-52FA-C0D2B399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432852"/>
          </a:xfrm>
        </p:spPr>
        <p:txBody>
          <a:bodyPr>
            <a:normAutofit/>
          </a:bodyPr>
          <a:lstStyle/>
          <a:p>
            <a:r>
              <a:rPr lang="zh-CN" altLang="en-US" dirty="0"/>
              <a:t>为爱和合一祷告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1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B0859-4584-8E62-53A5-72F0ABBB8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3C6FAA0-F2BA-D123-D3AE-F3295E56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为何对我</a:t>
            </a:r>
            <a:br>
              <a:rPr lang="en-US" altLang="zh-CN" dirty="0"/>
            </a:br>
            <a:r>
              <a:rPr lang="zh-CN" altLang="en-US" dirty="0"/>
              <a:t>这么好</a:t>
            </a:r>
          </a:p>
        </p:txBody>
      </p:sp>
    </p:spTree>
    <p:extLst>
      <p:ext uri="{BB962C8B-B14F-4D97-AF65-F5344CB8AC3E}">
        <p14:creationId xmlns:p14="http://schemas.microsoft.com/office/powerpoint/2010/main" val="373984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70F7-5978-D22D-325F-A8B2F4FE3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/>
              <a:t>走过熙攘人群 踏遍海角天涯 找不到一份爱像耶稣</a:t>
            </a:r>
          </a:p>
          <a:p>
            <a:r>
              <a:rPr lang="zh-CN" altLang="en-US" dirty="0"/>
              <a:t>祂抚慰我心 祂怀抱我灵测不透的 不求回报的爱情</a:t>
            </a:r>
          </a:p>
          <a:p>
            <a:r>
              <a:rPr lang="zh-CN" altLang="en-US" dirty="0"/>
              <a:t>爱到为我降生 爱到为我受死 爱到体恤我一切软弱</a:t>
            </a:r>
          </a:p>
          <a:p>
            <a:r>
              <a:rPr lang="zh-CN" altLang="en-US" dirty="0"/>
              <a:t>祂柔声呼唤 祂耐心守候</a:t>
            </a:r>
            <a:endParaRPr lang="en-US" altLang="zh-CN" dirty="0"/>
          </a:p>
          <a:p>
            <a:r>
              <a:rPr lang="zh-CN" altLang="en-US" dirty="0"/>
              <a:t>永不停息 无怨无悔的爱情</a:t>
            </a:r>
          </a:p>
          <a:p>
            <a:r>
              <a:rPr lang="zh-CN" altLang="en-US" sz="13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祂为何对我这么好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我虽然不好 祂却听我每个祈祷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或在宁静清晨 或在伤心夜里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祂为何对我这么好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我虽然不配 祂还爱我如同珍宝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此情山高海深 主祢为何对我这么的好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A24AE-D31B-9AD6-52FA-C0D2B399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407214"/>
          </a:xfrm>
        </p:spPr>
        <p:txBody>
          <a:bodyPr>
            <a:normAutofit/>
          </a:bodyPr>
          <a:lstStyle/>
          <a:p>
            <a:r>
              <a:rPr lang="zh-CN" altLang="en-US" dirty="0"/>
              <a:t>为何对我这么好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92EE0-AC58-6E8B-2FFE-55460A4A0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09C26AA-7395-49D2-3803-11562A7C7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为荣耀的创造</a:t>
            </a:r>
          </a:p>
        </p:txBody>
      </p:sp>
    </p:spTree>
    <p:extLst>
      <p:ext uri="{BB962C8B-B14F-4D97-AF65-F5344CB8AC3E}">
        <p14:creationId xmlns:p14="http://schemas.microsoft.com/office/powerpoint/2010/main" val="1484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B882F-3354-83CF-6BA5-E0012C2FB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314F0-4703-BB10-8A63-126B35002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创造我的耶和华</a:t>
            </a:r>
          </a:p>
          <a:p>
            <a:r>
              <a:rPr lang="zh-CN" altLang="en-US" dirty="0"/>
              <a:t>是祢救赎了我 帮助了我</a:t>
            </a:r>
          </a:p>
          <a:p>
            <a:r>
              <a:rPr lang="zh-CN" altLang="en-US" dirty="0"/>
              <a:t>祢曾提我的名 呼召我</a:t>
            </a:r>
          </a:p>
          <a:p>
            <a:r>
              <a:rPr lang="zh-CN" altLang="en-US" dirty="0"/>
              <a:t>我坚定回应 永远属于祢</a:t>
            </a:r>
          </a:p>
          <a:p>
            <a:r>
              <a:rPr lang="zh-CN" altLang="en-US" sz="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我从水中经过 祢必与我同在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蹚过困难江河 水必不漫过我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我从火中行过 也必不怕遭害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看我为宝 为尊 为荣耀的创造</a:t>
            </a:r>
          </a:p>
          <a:p>
            <a:r>
              <a:rPr lang="zh-CN" altLang="en-US" sz="9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祢在沧海中开道 大水中开路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祢在旷野开道路 沙漠开江河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我们是祢的见证 祢拣选的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看哪 新事将要成就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20FF5-7D4D-01A7-5191-C760ABD8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407214"/>
          </a:xfrm>
        </p:spPr>
        <p:txBody>
          <a:bodyPr>
            <a:normAutofit/>
          </a:bodyPr>
          <a:lstStyle/>
          <a:p>
            <a:r>
              <a:rPr lang="zh-CN" altLang="en-US" dirty="0"/>
              <a:t>为荣耀的创造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00866-E559-63E4-7C3E-43D8C7DE2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E30AC04-17F5-0D53-FA47-7385CE6D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唯一的爱慕</a:t>
            </a:r>
          </a:p>
        </p:txBody>
      </p:sp>
    </p:spTree>
    <p:extLst>
      <p:ext uri="{BB962C8B-B14F-4D97-AF65-F5344CB8AC3E}">
        <p14:creationId xmlns:p14="http://schemas.microsoft.com/office/powerpoint/2010/main" val="26975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7B961-2F54-9ACE-E2B8-87275391D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921714-E318-C075-D281-8A4455DD8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阿爸父</a:t>
            </a:r>
          </a:p>
        </p:txBody>
      </p:sp>
    </p:spTree>
    <p:extLst>
      <p:ext uri="{BB962C8B-B14F-4D97-AF65-F5344CB8AC3E}">
        <p14:creationId xmlns:p14="http://schemas.microsoft.com/office/powerpoint/2010/main" val="40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A592-4FFD-5317-B18E-9A6BCB452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C0E1882-9220-A726-61BD-A5D14503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不能隔绝的爱</a:t>
            </a:r>
          </a:p>
        </p:txBody>
      </p:sp>
    </p:spTree>
    <p:extLst>
      <p:ext uri="{BB962C8B-B14F-4D97-AF65-F5344CB8AC3E}">
        <p14:creationId xmlns:p14="http://schemas.microsoft.com/office/powerpoint/2010/main" val="2144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70F7-5978-D22D-325F-A8B2F4FE3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回首看望曾走过的路 曲折难料高低起伏</a:t>
            </a:r>
          </a:p>
          <a:p>
            <a:r>
              <a:rPr lang="zh-CN" altLang="en-US" dirty="0"/>
              <a:t>曾经雄心万丈 不怕路艰难</a:t>
            </a:r>
            <a:endParaRPr lang="en-US" altLang="zh-CN" dirty="0"/>
          </a:p>
          <a:p>
            <a:r>
              <a:rPr lang="zh-CN" altLang="en-US" dirty="0"/>
              <a:t>以为双手可掌握前途</a:t>
            </a:r>
          </a:p>
          <a:p>
            <a:r>
              <a:rPr lang="zh-CN" altLang="en-US" dirty="0"/>
              <a:t>才知人生的征途坎坷 明日方向 无法测度</a:t>
            </a:r>
          </a:p>
          <a:p>
            <a:r>
              <a:rPr lang="zh-CN" altLang="en-US" dirty="0"/>
              <a:t>才知人心筹算自己的道路</a:t>
            </a:r>
            <a:endParaRPr lang="en-US" altLang="zh-CN" dirty="0"/>
          </a:p>
          <a:p>
            <a:r>
              <a:rPr lang="zh-CN" altLang="en-US" dirty="0"/>
              <a:t>唯有耶和华必指引脚步</a:t>
            </a:r>
          </a:p>
          <a:p>
            <a:r>
              <a:rPr lang="zh-CN" altLang="en-US" sz="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未经沙漠 怎见活水涌流 死荫幽谷 方知主恩丰富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祢的意念 非同我的意念 祢的道路 高过我的道路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未经沙漠 怎见活水涌流 死荫幽谷 方知主恩丰富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有祢步步带领 我心满足 耶和华是我唯一爱慕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A24AE-D31B-9AD6-52FA-C0D2B399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唯一的爱慕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545DB-B201-7F17-0F96-6312EE4E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0DB6E41-14D5-1782-E0EA-B85AEDD9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唯有耶稣</a:t>
            </a:r>
          </a:p>
        </p:txBody>
      </p:sp>
    </p:spTree>
    <p:extLst>
      <p:ext uri="{BB962C8B-B14F-4D97-AF65-F5344CB8AC3E}">
        <p14:creationId xmlns:p14="http://schemas.microsoft.com/office/powerpoint/2010/main" val="172634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470F7-5978-D22D-325F-A8B2F4FE3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耶稣 祢能使瞎眼看见</a:t>
            </a:r>
            <a:endParaRPr lang="en-US" altLang="zh-CN" dirty="0"/>
          </a:p>
          <a:p>
            <a:r>
              <a:rPr lang="zh-CN" altLang="en-US" dirty="0"/>
              <a:t>耶稣 祢能医治伤心人</a:t>
            </a:r>
          </a:p>
          <a:p>
            <a:r>
              <a:rPr lang="zh-CN" altLang="en-US" dirty="0"/>
              <a:t>耶稣 祢有权柄释放</a:t>
            </a:r>
            <a:endParaRPr lang="en-US" altLang="zh-CN" dirty="0"/>
          </a:p>
          <a:p>
            <a:r>
              <a:rPr lang="zh-CN" altLang="en-US" dirty="0"/>
              <a:t>叫不可能变为可能</a:t>
            </a:r>
          </a:p>
          <a:p>
            <a:r>
              <a:rPr lang="zh-CN" altLang="en-US" sz="20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唯有耶稣 掌管天地万有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唯有耶稣 能使水变成酒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叫狂风巨浪平息 大能赦罪行神迹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耶稣无人与祢相比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A24AE-D31B-9AD6-52FA-C0D2B3994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唯有耶稣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3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1BDDA-B026-6DAF-E6CC-D4D8CA94A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1973E44-5585-87F4-298B-0EC1931EC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慰主心</a:t>
            </a:r>
          </a:p>
        </p:txBody>
      </p:sp>
    </p:spTree>
    <p:extLst>
      <p:ext uri="{BB962C8B-B14F-4D97-AF65-F5344CB8AC3E}">
        <p14:creationId xmlns:p14="http://schemas.microsoft.com/office/powerpoint/2010/main" val="28796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A80AC-718D-D003-293A-68F8533A8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552261"/>
            <a:ext cx="9826828" cy="6135905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亲爱的主啊 祢为何降生马棚</a:t>
            </a:r>
            <a:br>
              <a:rPr lang="zh-CN" altLang="en-US" sz="4800" dirty="0"/>
            </a:br>
            <a:r>
              <a:rPr lang="zh-CN" altLang="en-US" sz="4800" dirty="0"/>
              <a:t>祢为何受凌辱 讥笑与咒诅</a:t>
            </a:r>
            <a:br>
              <a:rPr lang="zh-CN" altLang="en-US" sz="4800" dirty="0"/>
            </a:br>
            <a:r>
              <a:rPr lang="zh-CN" altLang="en-US" sz="4800" dirty="0"/>
              <a:t>祢为何擘饼喝杯 为何受重刑</a:t>
            </a:r>
            <a:br>
              <a:rPr lang="zh-CN" altLang="en-US" sz="4800" dirty="0"/>
            </a:br>
            <a:r>
              <a:rPr lang="zh-CN" altLang="en-US" sz="4800" dirty="0"/>
              <a:t>为何荆冠戴在头上 为何钉木头</a:t>
            </a:r>
            <a:br>
              <a:rPr lang="zh-CN" altLang="en-US" sz="4800" dirty="0"/>
            </a:br>
            <a:r>
              <a:rPr lang="zh-CN" altLang="en-US" sz="2800" dirty="0"/>
              <a:t>  </a:t>
            </a:r>
            <a:br>
              <a:rPr lang="zh-CN" altLang="en-US" sz="4800" dirty="0"/>
            </a:br>
            <a:r>
              <a:rPr lang="zh-CN" altLang="en-US" sz="4800" dirty="0">
                <a:solidFill>
                  <a:srgbClr val="FFFF00"/>
                </a:solidFill>
              </a:rPr>
              <a:t>荆冠鞭伤在祢身 使祢鲜血淋</a:t>
            </a:r>
            <a:br>
              <a:rPr lang="zh-CN" altLang="en-US" sz="4800" dirty="0">
                <a:solidFill>
                  <a:srgbClr val="FFFF00"/>
                </a:solidFill>
              </a:rPr>
            </a:br>
            <a:r>
              <a:rPr lang="zh-CN" altLang="en-US" sz="4800" dirty="0">
                <a:solidFill>
                  <a:srgbClr val="FFFF00"/>
                </a:solidFill>
              </a:rPr>
              <a:t>门徒各个都逃避 谁来慰主心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35044-FAC7-9BC6-07D2-F712AA2AF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慰主心 </a:t>
            </a:r>
            <a:r>
              <a:rPr lang="en-US" altLang="zh-CN" dirty="0"/>
              <a:t>①</a:t>
            </a:r>
            <a:br>
              <a:rPr lang="en-US" altLang="zh-C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0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A80AC-718D-D003-293A-68F8533A8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570368"/>
            <a:ext cx="9826828" cy="6117798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今天跟主的脚步 我却嫌难走</a:t>
            </a:r>
            <a:br>
              <a:rPr lang="zh-CN" altLang="en-US" sz="4800" dirty="0"/>
            </a:br>
            <a:r>
              <a:rPr lang="zh-CN" altLang="en-US" sz="4800" dirty="0"/>
              <a:t>今天走主的道路 我却要退后 </a:t>
            </a:r>
            <a:br>
              <a:rPr lang="zh-CN" altLang="en-US" sz="4800" dirty="0"/>
            </a:br>
            <a:r>
              <a:rPr lang="zh-CN" altLang="en-US" sz="4800" dirty="0"/>
              <a:t>忘了蒙恩的时候 祢血为我流</a:t>
            </a:r>
            <a:br>
              <a:rPr lang="zh-CN" altLang="en-US" sz="4800" dirty="0"/>
            </a:br>
            <a:r>
              <a:rPr lang="zh-CN" altLang="en-US" sz="4800" dirty="0"/>
              <a:t>忘了鞭伤 钉双手 乃是为爱我</a:t>
            </a:r>
            <a:br>
              <a:rPr lang="en-US" altLang="zh-CN" sz="4800" dirty="0"/>
            </a:br>
            <a:r>
              <a:rPr lang="en-US" altLang="zh-CN" sz="2400" dirty="0"/>
              <a:t> </a:t>
            </a:r>
            <a:br>
              <a:rPr lang="zh-CN" altLang="en-US" sz="4800" dirty="0"/>
            </a:br>
            <a:r>
              <a:rPr lang="zh-CN" altLang="en-US" sz="4800" dirty="0">
                <a:solidFill>
                  <a:srgbClr val="FFFF00"/>
                </a:solidFill>
              </a:rPr>
              <a:t>亲爱的主啊 我为何忘了祢的血</a:t>
            </a:r>
            <a:br>
              <a:rPr lang="zh-CN" altLang="en-US" sz="4800" dirty="0">
                <a:solidFill>
                  <a:srgbClr val="FFFF00"/>
                </a:solidFill>
              </a:rPr>
            </a:br>
            <a:r>
              <a:rPr lang="zh-CN" altLang="en-US" sz="4800" dirty="0">
                <a:solidFill>
                  <a:srgbClr val="FFFF00"/>
                </a:solidFill>
              </a:rPr>
              <a:t>亲爱的主啊 我为何辜负祢的爱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35044-FAC7-9BC6-07D2-F712AA2AF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慰主心 </a:t>
            </a:r>
            <a:r>
              <a:rPr lang="en-US" altLang="zh-CN" dirty="0"/>
              <a:t>②</a:t>
            </a:r>
            <a:br>
              <a:rPr lang="en-US" altLang="zh-C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1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A80AC-718D-D003-293A-68F8533A8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700755"/>
            <a:ext cx="9826828" cy="5987411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主啊 谁能看见祢那忧伤的泪</a:t>
            </a:r>
            <a:br>
              <a:rPr lang="zh-CN" altLang="en-US" sz="4800" dirty="0"/>
            </a:br>
            <a:r>
              <a:rPr lang="zh-CN" altLang="en-US" sz="4800" dirty="0"/>
              <a:t>主啊 谁能理解祢那滴血的心</a:t>
            </a:r>
            <a:br>
              <a:rPr lang="zh-CN" altLang="en-US" sz="4800" dirty="0"/>
            </a:br>
            <a:r>
              <a:rPr lang="zh-CN" altLang="en-US" sz="4800" dirty="0"/>
              <a:t>主啊 谁能想起祢那祈求的手</a:t>
            </a:r>
            <a:br>
              <a:rPr lang="zh-CN" altLang="en-US" sz="4800" dirty="0"/>
            </a:br>
            <a:r>
              <a:rPr lang="zh-CN" altLang="en-US" sz="4800" dirty="0"/>
              <a:t>主啊 谁能看见祢那焦急的面容</a:t>
            </a:r>
            <a:br>
              <a:rPr lang="en-US" altLang="zh-CN" sz="4800" dirty="0"/>
            </a:br>
            <a:r>
              <a:rPr lang="en-US" altLang="zh-CN" sz="2400" dirty="0"/>
              <a:t> </a:t>
            </a:r>
            <a:br>
              <a:rPr lang="zh-CN" altLang="en-US" sz="4800" dirty="0"/>
            </a:br>
            <a:r>
              <a:rPr lang="zh-CN" altLang="en-US" sz="4800" dirty="0">
                <a:solidFill>
                  <a:srgbClr val="FFFF00"/>
                </a:solidFill>
              </a:rPr>
              <a:t>亲爱的主啊 谁能安慰祢那忧伤的心</a:t>
            </a:r>
            <a:br>
              <a:rPr lang="zh-CN" altLang="en-US" sz="4800" dirty="0">
                <a:solidFill>
                  <a:srgbClr val="FFFF00"/>
                </a:solidFill>
              </a:rPr>
            </a:br>
            <a:r>
              <a:rPr lang="zh-CN" altLang="en-US" sz="4800" dirty="0">
                <a:solidFill>
                  <a:srgbClr val="FFFF00"/>
                </a:solidFill>
              </a:rPr>
              <a:t>流血的主啊 谁能体恤祢那流泪的心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35044-FAC7-9BC6-07D2-F712AA2AF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慰主心 </a:t>
            </a:r>
            <a:r>
              <a:rPr lang="en-US" altLang="zh-CN" dirty="0"/>
              <a:t>③</a:t>
            </a:r>
            <a:br>
              <a:rPr lang="en-US" altLang="zh-C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3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EDCC7-A4C1-9D29-5A9C-BBAD8646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798E13B-1406-6AD1-84DB-A8A6E58D9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我的救赎者</a:t>
            </a:r>
            <a:br>
              <a:rPr lang="en-US" altLang="zh-CN" dirty="0"/>
            </a:br>
            <a:r>
              <a:rPr lang="zh-CN" altLang="en-US" dirty="0"/>
              <a:t>活着</a:t>
            </a:r>
          </a:p>
        </p:txBody>
      </p:sp>
    </p:spTree>
    <p:extLst>
      <p:ext uri="{BB962C8B-B14F-4D97-AF65-F5344CB8AC3E}">
        <p14:creationId xmlns:p14="http://schemas.microsoft.com/office/powerpoint/2010/main" val="1426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A80AC-718D-D003-293A-68F8533A8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sz="4800" dirty="0"/>
              <a:t>我知道我的救赎者活着 祂是永活的主</a:t>
            </a:r>
          </a:p>
          <a:p>
            <a:r>
              <a:rPr lang="zh-CN" altLang="en-US" sz="4800" dirty="0"/>
              <a:t>当我在深谷迷失时 祂领我走正义路</a:t>
            </a:r>
          </a:p>
          <a:p>
            <a:r>
              <a:rPr lang="zh-CN" altLang="en-US" sz="4800" dirty="0"/>
              <a:t>我知道我的救赎者活着祂是永活的主</a:t>
            </a:r>
          </a:p>
          <a:p>
            <a:r>
              <a:rPr lang="zh-CN" altLang="en-US" sz="4800" dirty="0"/>
              <a:t>当我在旷野孤独时 祂伴我作我的灯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4800" dirty="0">
                <a:solidFill>
                  <a:srgbClr val="FFFF00"/>
                </a:solidFill>
              </a:rPr>
              <a:t>我知道我的救赎者永远活着 我心不再忧虑</a:t>
            </a:r>
            <a:endParaRPr lang="en-US" altLang="zh-CN" sz="4800" dirty="0">
              <a:solidFill>
                <a:srgbClr val="FFFF00"/>
              </a:solidFill>
            </a:endParaRPr>
          </a:p>
          <a:p>
            <a:r>
              <a:rPr lang="zh-CN" altLang="en-US" sz="4800" dirty="0">
                <a:solidFill>
                  <a:srgbClr val="FFFF00"/>
                </a:solidFill>
              </a:rPr>
              <a:t>我要在每一个日夜中 领受祂的丰盛之爱</a:t>
            </a:r>
          </a:p>
          <a:p>
            <a:r>
              <a:rPr lang="zh-CN" altLang="en-US" sz="4800" dirty="0">
                <a:solidFill>
                  <a:srgbClr val="FFFF00"/>
                </a:solidFill>
              </a:rPr>
              <a:t>我知道我的救赎者永远活着 我灵不再沉睡</a:t>
            </a:r>
          </a:p>
          <a:p>
            <a:r>
              <a:rPr lang="zh-CN" altLang="en-US" sz="4800" dirty="0">
                <a:solidFill>
                  <a:srgbClr val="FFFF00"/>
                </a:solidFill>
              </a:rPr>
              <a:t>当号角响起的那一天 我将见祂荣光之面</a:t>
            </a:r>
          </a:p>
          <a:p>
            <a:r>
              <a:rPr lang="zh-CN" altLang="en-US" sz="4800" dirty="0">
                <a:solidFill>
                  <a:srgbClr val="FFFF00"/>
                </a:solidFill>
              </a:rPr>
              <a:t>我知道我的救赎者活着 祂是永活的主</a:t>
            </a:r>
          </a:p>
          <a:p>
            <a:r>
              <a:rPr lang="zh-CN" altLang="en-US" sz="4800" dirty="0">
                <a:solidFill>
                  <a:srgbClr val="FFFF00"/>
                </a:solidFill>
              </a:rPr>
              <a:t>当我在旷野孤独时 祂伴我作我的灯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35044-FAC7-9BC6-07D2-F712AA2A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774684"/>
          </a:xfrm>
        </p:spPr>
        <p:txBody>
          <a:bodyPr>
            <a:normAutofit/>
          </a:bodyPr>
          <a:lstStyle/>
          <a:p>
            <a:r>
              <a:rPr lang="zh-CN" altLang="en-US" dirty="0"/>
              <a:t>我的救赎者活着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013D7-2838-96DC-B9C0-E7705DC96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4F21472-B838-4B7B-939E-EFAB50B8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我的心祢要</a:t>
            </a:r>
            <a:br>
              <a:rPr lang="en-US" altLang="zh-CN" dirty="0"/>
            </a:br>
            <a:r>
              <a:rPr lang="zh-CN" altLang="en-US" dirty="0"/>
              <a:t>称颂耶和华 </a:t>
            </a:r>
          </a:p>
        </p:txBody>
      </p:sp>
    </p:spTree>
    <p:extLst>
      <p:ext uri="{BB962C8B-B14F-4D97-AF65-F5344CB8AC3E}">
        <p14:creationId xmlns:p14="http://schemas.microsoft.com/office/powerpoint/2010/main" val="18840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山不能 海不能 不能隔绝神的爱</a:t>
            </a:r>
          </a:p>
          <a:p>
            <a:r>
              <a:rPr lang="zh-CN" altLang="en-US" dirty="0"/>
              <a:t>风不能 雨不能 不能隔绝神的爱 都不能</a:t>
            </a:r>
          </a:p>
          <a:p>
            <a:r>
              <a:rPr lang="zh-CN" altLang="en-US" dirty="0"/>
              <a:t>困难不能 疾病不能 不能隔绝神的爱</a:t>
            </a:r>
          </a:p>
          <a:p>
            <a:r>
              <a:rPr lang="zh-CN" altLang="en-US" dirty="0"/>
              <a:t>危险不能 逼迫不能 不能隔绝神的爱 都不能</a:t>
            </a:r>
            <a:endParaRPr lang="en-US" altLang="zh-CN" dirty="0"/>
          </a:p>
          <a:p>
            <a:r>
              <a:rPr lang="zh-CN" altLang="en-US" sz="1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都不能隔绝 都不能隔绝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都不能隔绝神的爱</a:t>
            </a:r>
          </a:p>
          <a:p>
            <a:r>
              <a:rPr lang="zh-CN" altLang="en-US" sz="100" dirty="0"/>
              <a:t>  </a:t>
            </a:r>
          </a:p>
          <a:p>
            <a:r>
              <a:rPr lang="zh-CN" altLang="en-US" dirty="0"/>
              <a:t>都不能 都不能 不能隔绝神的爱 </a:t>
            </a:r>
          </a:p>
          <a:p>
            <a:r>
              <a:rPr lang="zh-CN" altLang="en-US" dirty="0"/>
              <a:t>都不能 什么都不能 </a:t>
            </a:r>
          </a:p>
          <a:p>
            <a:r>
              <a:rPr lang="zh-CN" altLang="en-US" dirty="0"/>
              <a:t>不能隔绝神的爱 什么都不能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不能隔绝的爱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74B27-1908-1614-6884-A8F96EE9EEE5}"/>
              </a:ext>
            </a:extLst>
          </p:cNvPr>
          <p:cNvSpPr txBox="1"/>
          <p:nvPr/>
        </p:nvSpPr>
        <p:spPr>
          <a:xfrm>
            <a:off x="8481701" y="3331928"/>
            <a:ext cx="1046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(x②)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9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F5465-47BD-6EBD-CEC2-932AF375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96" y="487680"/>
            <a:ext cx="10558417" cy="6200487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4400" dirty="0"/>
              <a:t>我的心 祢要称颂耶和华 不可忘记祂的恩惠</a:t>
            </a:r>
          </a:p>
          <a:p>
            <a:r>
              <a:rPr lang="zh-CN" altLang="en-US" sz="4400" dirty="0"/>
              <a:t>祂赦免祢一切过犯罪孽 医冶祢疾病复原</a:t>
            </a:r>
          </a:p>
          <a:p>
            <a:r>
              <a:rPr lang="zh-CN" altLang="en-US" sz="4400" dirty="0"/>
              <a:t>我的心 祢要称颂耶和华 不可忘记祂的恩惠</a:t>
            </a:r>
          </a:p>
          <a:p>
            <a:r>
              <a:rPr lang="zh-CN" altLang="en-US" sz="4400" dirty="0"/>
              <a:t>祂以仁爱慈悲为祢冠冕 为受屈的人伸冤</a:t>
            </a:r>
          </a:p>
          <a:p>
            <a:r>
              <a:rPr lang="zh-CN" altLang="en-US" sz="17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天离地有何等的高 祂的慈爱也何等的深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东离西有多么的远 祂使我的过犯也离我多远</a:t>
            </a:r>
          </a:p>
          <a:p>
            <a:r>
              <a:rPr lang="zh-CN" altLang="en-US" sz="19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耶和华有怜悯的爱 且有丰盛无尽的恩典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从亘古直到永远 耶和华祂是我的神 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67703-DA61-155B-DBDC-A0DD1A94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590807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我的心祢要称颂耶和华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406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B572D-4C20-65B3-BAD2-B305F4AEE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E3E95E8-4DAA-560E-1088-197BCCEE6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我的一生</a:t>
            </a:r>
            <a:br>
              <a:rPr lang="en-US" altLang="zh-CN" dirty="0"/>
            </a:br>
            <a:r>
              <a:rPr lang="zh-CN" altLang="en-US" dirty="0"/>
              <a:t>在祢手中</a:t>
            </a:r>
          </a:p>
        </p:txBody>
      </p:sp>
    </p:spTree>
    <p:extLst>
      <p:ext uri="{BB962C8B-B14F-4D97-AF65-F5344CB8AC3E}">
        <p14:creationId xmlns:p14="http://schemas.microsoft.com/office/powerpoint/2010/main" val="12653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F5465-47BD-6EBD-CEC2-932AF3757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96" y="487680"/>
            <a:ext cx="10558417" cy="6200487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4400" dirty="0"/>
              <a:t>在主面前 细细数算神的恩典</a:t>
            </a:r>
          </a:p>
          <a:p>
            <a:r>
              <a:rPr lang="zh-CN" altLang="en-US" sz="4400" dirty="0"/>
              <a:t>我才明了 祢的奇妙带领</a:t>
            </a:r>
          </a:p>
          <a:p>
            <a:r>
              <a:rPr lang="zh-CN" altLang="en-US" sz="4400" dirty="0"/>
              <a:t>我等候 愿能摸着祢的心意</a:t>
            </a:r>
          </a:p>
          <a:p>
            <a:r>
              <a:rPr lang="zh-CN" altLang="en-US" sz="4400" dirty="0"/>
              <a:t>未来的路 愿走在祢旨意中</a:t>
            </a:r>
            <a:endParaRPr lang="en-US" altLang="zh-CN" sz="4400" dirty="0"/>
          </a:p>
          <a:p>
            <a:r>
              <a:rPr lang="en-US" altLang="zh-CN" sz="2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献上我最爱 在祭坛前不带走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带领我前往祢所应许之地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我的一生在祢手中 惊涛骇浪主与我同在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我的一生在祢手中 勇敢前往向标杆直奔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我的一生在祢手中 甘心顺服得最终奖赏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我的一生在祢手中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我深知道我的一生在祢手中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67703-DA61-155B-DBDC-A0DD1A94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103128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我的一生在祢手中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9641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B38F2-DFC2-CB9D-F1A4-C9BC7D69C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3DD5A1C-684E-1C40-FE6A-543A6DEE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我对祢的爱</a:t>
            </a:r>
            <a:br>
              <a:rPr lang="en-US" altLang="zh-CN" dirty="0"/>
            </a:br>
            <a:r>
              <a:rPr lang="zh-CN" altLang="en-US" dirty="0"/>
              <a:t>永不变</a:t>
            </a:r>
          </a:p>
        </p:txBody>
      </p:sp>
    </p:spTree>
    <p:extLst>
      <p:ext uri="{BB962C8B-B14F-4D97-AF65-F5344CB8AC3E}">
        <p14:creationId xmlns:p14="http://schemas.microsoft.com/office/powerpoint/2010/main" val="26969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B9139-310C-3C13-51C2-AFE3E5F24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93D05-32C3-3678-9DE7-A66A31D7D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96" y="487680"/>
            <a:ext cx="10558417" cy="6200487"/>
          </a:xfrm>
        </p:spPr>
        <p:txBody>
          <a:bodyPr>
            <a:normAutofit lnSpcReduction="10000"/>
          </a:bodyPr>
          <a:lstStyle/>
          <a:p>
            <a:r>
              <a:rPr lang="zh-CN" altLang="en-US" sz="4400" dirty="0"/>
              <a:t>祢开了我的耳 我的眼</a:t>
            </a:r>
          </a:p>
          <a:p>
            <a:r>
              <a:rPr lang="zh-CN" altLang="en-US" sz="4400" dirty="0"/>
              <a:t>我的嘴将称颂祢到永远</a:t>
            </a:r>
          </a:p>
          <a:p>
            <a:r>
              <a:rPr lang="zh-CN" altLang="en-US" sz="4400" dirty="0"/>
              <a:t>祢的意念高过我的思想</a:t>
            </a:r>
          </a:p>
          <a:p>
            <a:r>
              <a:rPr lang="zh-CN" altLang="en-US" sz="4400" dirty="0"/>
              <a:t>如同天高过地</a:t>
            </a:r>
          </a:p>
          <a:p>
            <a:r>
              <a:rPr lang="en-US" altLang="zh-CN" sz="2400" dirty="0">
                <a:solidFill>
                  <a:srgbClr val="FFFF00"/>
                </a:solidFill>
              </a:rPr>
              <a:t> 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全地都要来赞美祢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我跪拜祢面前称颂祢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山虽动摇 地虽改变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我对祢的爱永不变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6D927-F63D-73D2-F195-DE8957D8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103128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我对祢的爱永不变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02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1C6A9-03B7-FD28-EC83-7476F238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5269A4D-6E4E-EFB2-018E-FA6517D79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我们爱</a:t>
            </a:r>
            <a:br>
              <a:rPr lang="en-US" altLang="zh-CN" dirty="0"/>
            </a:br>
            <a:r>
              <a:rPr lang="zh-CN" altLang="en-US" dirty="0"/>
              <a:t>让世界不一样</a:t>
            </a:r>
          </a:p>
        </p:txBody>
      </p:sp>
    </p:spTree>
    <p:extLst>
      <p:ext uri="{BB962C8B-B14F-4D97-AF65-F5344CB8AC3E}">
        <p14:creationId xmlns:p14="http://schemas.microsoft.com/office/powerpoint/2010/main" val="35111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8BA73-EA22-D254-D514-6B4302BB3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4000" dirty="0"/>
              <a:t>你和我 是天父爱的创造</a:t>
            </a:r>
            <a:endParaRPr lang="en-US" altLang="zh-CN" sz="4000" dirty="0"/>
          </a:p>
          <a:p>
            <a:r>
              <a:rPr lang="zh-CN" altLang="en-US" sz="4000" dirty="0"/>
              <a:t>每个人有最美的梦想</a:t>
            </a:r>
            <a:endParaRPr lang="en-US" altLang="zh-CN" sz="4000" dirty="0"/>
          </a:p>
          <a:p>
            <a:r>
              <a:rPr lang="zh-CN" altLang="en-US" sz="4000" dirty="0"/>
              <a:t>一路上彼此照亮 扶持 拥抱</a:t>
            </a:r>
            <a:endParaRPr lang="en-US" altLang="zh-CN" sz="4000" dirty="0"/>
          </a:p>
          <a:p>
            <a:r>
              <a:rPr lang="zh-CN" altLang="en-US" sz="4000" dirty="0"/>
              <a:t>我们的爱 让世界不一样</a:t>
            </a:r>
            <a:endParaRPr lang="en-US" altLang="zh-CN" sz="4000" dirty="0"/>
          </a:p>
          <a:p>
            <a:r>
              <a:rPr lang="en-US" altLang="zh-CN" sz="1100" dirty="0"/>
              <a:t> </a:t>
            </a:r>
          </a:p>
          <a:p>
            <a:r>
              <a:rPr lang="zh-CN" altLang="en-US" sz="4000" dirty="0">
                <a:solidFill>
                  <a:srgbClr val="FFFF00"/>
                </a:solidFill>
              </a:rPr>
              <a:t>我们爱 因神先爱我们</a:t>
            </a:r>
            <a:endParaRPr lang="en-US" altLang="zh-CN" sz="4000" dirty="0">
              <a:solidFill>
                <a:srgbClr val="FFFF00"/>
              </a:solidFill>
            </a:endParaRPr>
          </a:p>
          <a:p>
            <a:r>
              <a:rPr lang="zh-CN" altLang="en-US" sz="4000" dirty="0">
                <a:solidFill>
                  <a:srgbClr val="FFFF00"/>
                </a:solidFill>
              </a:rPr>
              <a:t>虽你我不一样 我们一路唱 走往祝福的方向</a:t>
            </a:r>
            <a:endParaRPr lang="en-US" altLang="zh-CN" sz="4000" dirty="0">
              <a:solidFill>
                <a:srgbClr val="FFFF00"/>
              </a:solidFill>
            </a:endParaRPr>
          </a:p>
          <a:p>
            <a:r>
              <a:rPr lang="zh-CN" altLang="en-US" sz="4000" dirty="0">
                <a:solidFill>
                  <a:srgbClr val="FFFF00"/>
                </a:solidFill>
              </a:rPr>
              <a:t>我们爱 因神先爱我们</a:t>
            </a:r>
            <a:endParaRPr lang="en-US" altLang="zh-CN" sz="4000" dirty="0">
              <a:solidFill>
                <a:srgbClr val="FFFF00"/>
              </a:solidFill>
            </a:endParaRPr>
          </a:p>
          <a:p>
            <a:r>
              <a:rPr lang="zh-CN" altLang="en-US" sz="4000" dirty="0">
                <a:solidFill>
                  <a:srgbClr val="FFFF00"/>
                </a:solidFill>
              </a:rPr>
              <a:t>心再坚强 也不要独自飞翔</a:t>
            </a:r>
            <a:endParaRPr lang="en-US" altLang="zh-CN" sz="4000" dirty="0">
              <a:solidFill>
                <a:srgbClr val="FFFF00"/>
              </a:solidFill>
            </a:endParaRPr>
          </a:p>
          <a:p>
            <a:r>
              <a:rPr lang="zh-CN" altLang="en-US" sz="4000" dirty="0">
                <a:solidFill>
                  <a:srgbClr val="FFFF00"/>
                </a:solidFill>
              </a:rPr>
              <a:t>只要微笑 只有原谅 有你爱的地方就是天堂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99894-BF28-B97D-EB36-A88E2951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518334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我们爱让世界不一样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4245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EBC7C-F14F-DAF1-496A-9841ACE7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8D174AD-27C5-DCA8-A33C-CC866F86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</a:t>
            </a:r>
            <a:br>
              <a:rPr lang="en-US" altLang="zh-CN" dirty="0"/>
            </a:br>
            <a:r>
              <a:rPr lang="zh-CN" altLang="en-US" dirty="0"/>
              <a:t>成为一家人 </a:t>
            </a:r>
          </a:p>
        </p:txBody>
      </p:sp>
    </p:spTree>
    <p:extLst>
      <p:ext uri="{BB962C8B-B14F-4D97-AF65-F5344CB8AC3E}">
        <p14:creationId xmlns:p14="http://schemas.microsoft.com/office/powerpoint/2010/main" val="133641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A9B2E-2A56-9D03-F0B2-D6AAF240F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我们成为一家人 因着耶稣 因着耶稣</a:t>
            </a:r>
            <a:endParaRPr lang="en-US" altLang="zh-CN" dirty="0"/>
          </a:p>
          <a:p>
            <a:r>
              <a:rPr lang="zh-CN" altLang="en-US" dirty="0"/>
              <a:t>成为神儿女</a:t>
            </a:r>
          </a:p>
          <a:p>
            <a:r>
              <a:rPr lang="zh-CN" altLang="en-US" dirty="0"/>
              <a:t>我们成为一家人 因着耶稣 因着耶稣</a:t>
            </a:r>
            <a:endParaRPr lang="en-US" altLang="zh-CN" dirty="0"/>
          </a:p>
          <a:p>
            <a:r>
              <a:rPr lang="zh-CN" altLang="en-US" dirty="0"/>
              <a:t>成为神国的子民</a:t>
            </a:r>
          </a:p>
          <a:p>
            <a:r>
              <a:rPr lang="zh-CN" altLang="en-US" sz="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因着耶稣得洁净 因着耶稣入光明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因着耶稣同享复活的生命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同享生命的喜悦 同在主爱中连结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因着耶稣同受丰盛的产业</a:t>
            </a:r>
            <a:r>
              <a:rPr lang="zh-CN" altLang="en-US" sz="800" dirty="0">
                <a:solidFill>
                  <a:srgbClr val="FFFF00"/>
                </a:solidFill>
              </a:rPr>
              <a:t> </a:t>
            </a:r>
            <a:endParaRPr lang="en-US" altLang="zh-CN" sz="800" dirty="0">
              <a:solidFill>
                <a:srgbClr val="FFFF00"/>
              </a:solidFill>
            </a:endParaRPr>
          </a:p>
          <a:p>
            <a:endParaRPr lang="zh-CN" altLang="en-US" sz="800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因着耶稣同敬拜 因着耶稣蒙慈爱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因着耶稣彼此恩慈来相待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或在喜乐中欢唱 或遇苦难同哀伤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因着耶稣同渡人生的风浪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EF874-B3AA-A62C-A02E-7815EB316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我们成为一家人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9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8F213-7BDE-58EA-E7C5-8AD51D2C8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6C6367D-060D-C7F3-5B78-5D78BB131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我们呼求</a:t>
            </a:r>
          </a:p>
        </p:txBody>
      </p:sp>
    </p:spTree>
    <p:extLst>
      <p:ext uri="{BB962C8B-B14F-4D97-AF65-F5344CB8AC3E}">
        <p14:creationId xmlns:p14="http://schemas.microsoft.com/office/powerpoint/2010/main" val="29060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73D48-E052-84EE-BF99-A9664CCE0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5CB6B26-95C4-7983-7075-8A6B4529B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不一样的爱</a:t>
            </a:r>
          </a:p>
        </p:txBody>
      </p:sp>
    </p:spTree>
    <p:extLst>
      <p:ext uri="{BB962C8B-B14F-4D97-AF65-F5344CB8AC3E}">
        <p14:creationId xmlns:p14="http://schemas.microsoft.com/office/powerpoint/2010/main" val="38022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主我们同心在祢面前 以祷告寻求祢面</a:t>
            </a:r>
          </a:p>
          <a:p>
            <a:r>
              <a:rPr lang="zh-CN" altLang="en-US" dirty="0"/>
              <a:t>我们转离所有的恶行 定意单单跟随祢</a:t>
            </a:r>
            <a:endParaRPr lang="en-US" altLang="zh-CN" dirty="0"/>
          </a:p>
          <a:p>
            <a:r>
              <a:rPr lang="zh-CN" altLang="en-US" sz="100" dirty="0"/>
              <a:t> </a:t>
            </a:r>
          </a:p>
          <a:p>
            <a:r>
              <a:rPr lang="en-US" altLang="zh-CN" dirty="0"/>
              <a:t>① </a:t>
            </a:r>
            <a:r>
              <a:rPr lang="zh-CN" altLang="en-US" dirty="0"/>
              <a:t>主我们是属祢的子民 求赐下父神的心</a:t>
            </a:r>
          </a:p>
          <a:p>
            <a:r>
              <a:rPr lang="zh-CN" altLang="en-US" dirty="0"/>
              <a:t>我们要回转向祢父神 也要看见复兴</a:t>
            </a:r>
            <a:r>
              <a:rPr lang="zh-CN" altLang="en-US" sz="100" dirty="0"/>
              <a:t> </a:t>
            </a:r>
          </a:p>
          <a:p>
            <a:r>
              <a:rPr lang="en-US" altLang="zh-CN" dirty="0"/>
              <a:t>② </a:t>
            </a:r>
            <a:r>
              <a:rPr lang="zh-CN" altLang="en-US" dirty="0"/>
              <a:t>主我们国家是属于祢 求祢来掌管全地</a:t>
            </a:r>
          </a:p>
          <a:p>
            <a:r>
              <a:rPr lang="zh-CN" altLang="en-US" dirty="0"/>
              <a:t>愿祢来怜悯医治这地 荣耀再次降临</a:t>
            </a:r>
          </a:p>
          <a:p>
            <a:r>
              <a:rPr lang="zh-CN" altLang="en-US" sz="15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我们呼求祢 阿爸父 设立祢宝座在这地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祢必睁眼看侧耳垂听 奉主名的呼求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万民都要来敬拜祢 荣耀高举祢的圣名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复兴这地全能的君王 我们欢迎祢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我们呼求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9CCCA-33DC-7A69-53E6-B5D45F350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D20F015-23AC-C5B3-82E5-F2E57FE7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我们欢迎</a:t>
            </a:r>
            <a:br>
              <a:rPr lang="en-US" altLang="zh-CN" dirty="0"/>
            </a:br>
            <a:r>
              <a:rPr lang="zh-CN" altLang="en-US" dirty="0"/>
              <a:t>君王降临</a:t>
            </a:r>
          </a:p>
        </p:txBody>
      </p:sp>
    </p:spTree>
    <p:extLst>
      <p:ext uri="{BB962C8B-B14F-4D97-AF65-F5344CB8AC3E}">
        <p14:creationId xmlns:p14="http://schemas.microsoft.com/office/powerpoint/2010/main" val="13304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72B56-B9FD-3CCE-8641-1B758985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65BB5-89D8-1BD2-571E-0C33DF8BB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宇宙的中心 耶稣 世界的中心 耶稣</a:t>
            </a:r>
          </a:p>
          <a:p>
            <a:r>
              <a:rPr lang="zh-CN" altLang="en-US" dirty="0"/>
              <a:t>万物都本于你 属于祢归于祢</a:t>
            </a:r>
          </a:p>
          <a:p>
            <a:r>
              <a:rPr lang="zh-CN" altLang="en-US" dirty="0"/>
              <a:t>祢是荣耀君王</a:t>
            </a:r>
            <a:endParaRPr lang="en-US" altLang="zh-CN" dirty="0"/>
          </a:p>
          <a:p>
            <a:r>
              <a:rPr lang="zh-CN" altLang="en-US" sz="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我们欢迎 君王降临 渴望看见 祢的彰显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呼求祢来翻转 震动这土地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复兴我们圣洁的热情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我们欢迎 君王降临 同心高举 祢圣洁的名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呼求天窗打开 春雨不停息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我们呼喊欢迎君王降临</a:t>
            </a:r>
          </a:p>
          <a:p>
            <a:r>
              <a:rPr lang="zh-CN" altLang="en-US" sz="9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大大张口 大大充满 恩膏如雨 浇灌这地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眼未看见 耳未听见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渴慕更多看见祢的荣面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D3E8EB-5695-B2F1-42C4-676D5901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974216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我们欢迎君王降临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900AF-BA29-BC9B-CB24-D9CBD99F9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53DB384-522E-C904-E5BB-BD8898070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我们是</a:t>
            </a:r>
            <a:br>
              <a:rPr lang="en-US" altLang="zh-CN" dirty="0"/>
            </a:br>
            <a:r>
              <a:rPr lang="zh-CN" altLang="en-US" dirty="0"/>
              <a:t>光明之子</a:t>
            </a:r>
          </a:p>
        </p:txBody>
      </p:sp>
    </p:spTree>
    <p:extLst>
      <p:ext uri="{BB962C8B-B14F-4D97-AF65-F5344CB8AC3E}">
        <p14:creationId xmlns:p14="http://schemas.microsoft.com/office/powerpoint/2010/main" val="14468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我们是光明之子 圣灵在我们的心间</a:t>
            </a:r>
          </a:p>
          <a:p>
            <a:r>
              <a:rPr lang="zh-CN" altLang="en-US" dirty="0"/>
              <a:t>洒下喜乐的种子 让我一天又一天</a:t>
            </a:r>
          </a:p>
          <a:p>
            <a:r>
              <a:rPr lang="zh-CN" altLang="en-US" dirty="0"/>
              <a:t>享受天父所赐的恩典</a:t>
            </a:r>
          </a:p>
          <a:p>
            <a:r>
              <a:rPr lang="zh-CN" altLang="en-US" dirty="0"/>
              <a:t>我们是光明之子 耶稣在我们的心间</a:t>
            </a:r>
          </a:p>
          <a:p>
            <a:r>
              <a:rPr lang="zh-CN" altLang="en-US" dirty="0"/>
              <a:t>洒下信心的种子 让我一遍又一遍</a:t>
            </a:r>
          </a:p>
          <a:p>
            <a:r>
              <a:rPr lang="zh-CN" altLang="en-US" dirty="0"/>
              <a:t>冲破黑暗的种种考验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阳光为我们绽放笑脸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黑暗已经离我们好远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笑声与歌声响彻天边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让我们向整个世界 让我们向整个世界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宣告我们是光明之子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我们是光明之子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01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F7B43-4B0C-9187-2B10-935C134FA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F2AE97E-CADD-B5DF-B3B5-BF7B242E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我们一起</a:t>
            </a:r>
            <a:br>
              <a:rPr lang="en-US" altLang="zh-CN" dirty="0"/>
            </a:br>
            <a:r>
              <a:rPr lang="zh-CN" altLang="en-US" dirty="0"/>
              <a:t>祷告吧</a:t>
            </a:r>
          </a:p>
        </p:txBody>
      </p:sp>
    </p:spTree>
    <p:extLst>
      <p:ext uri="{BB962C8B-B14F-4D97-AF65-F5344CB8AC3E}">
        <p14:creationId xmlns:p14="http://schemas.microsoft.com/office/powerpoint/2010/main" val="37922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DD559-FDCC-103E-69E2-919496DA6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1CC2F-2FC6-406C-F5A7-F756AE202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我们一起祷告吧</a:t>
            </a:r>
          </a:p>
          <a:p>
            <a:r>
              <a:rPr lang="zh-CN" altLang="en-US" dirty="0"/>
              <a:t>来到主跟前屈膝跪拜</a:t>
            </a:r>
          </a:p>
          <a:p>
            <a:r>
              <a:rPr lang="zh-CN" altLang="en-US" dirty="0"/>
              <a:t>祂是怜悯的主</a:t>
            </a:r>
          </a:p>
          <a:p>
            <a:r>
              <a:rPr lang="zh-CN" altLang="en-US" dirty="0"/>
              <a:t>我们向着天举起双手</a:t>
            </a:r>
          </a:p>
          <a:p>
            <a:r>
              <a:rPr lang="zh-CN" altLang="en-US" sz="3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求祢打开天上门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将丰沛的恩雨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滋润充满整个大地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终于看到主降临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公义的雨丝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浇灌在我们的身上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F81DFF-953F-6B86-FCE4-55B4CCA08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我们一起祷告吧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7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FD859-C448-FD91-01E4-A2BF9FC66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F1DE319-2007-1550-2609-11C041DDB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我告诉你</a:t>
            </a:r>
          </a:p>
        </p:txBody>
      </p:sp>
    </p:spTree>
    <p:extLst>
      <p:ext uri="{BB962C8B-B14F-4D97-AF65-F5344CB8AC3E}">
        <p14:creationId xmlns:p14="http://schemas.microsoft.com/office/powerpoint/2010/main" val="15836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我告诉你 我告诉你</a:t>
            </a:r>
          </a:p>
          <a:p>
            <a:r>
              <a:rPr lang="zh-CN" altLang="en-US" dirty="0"/>
              <a:t>世界上最好的消息耶稣爱你 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我不告诉风 也不告诉雨</a:t>
            </a:r>
          </a:p>
          <a:p>
            <a:r>
              <a:rPr lang="zh-CN" altLang="en-US" dirty="0"/>
              <a:t>我走到这里单单地告诉你</a:t>
            </a:r>
          </a:p>
          <a:p>
            <a:r>
              <a:rPr lang="zh-CN" altLang="en-US" dirty="0"/>
              <a:t>不管祢呀 走到哪里</a:t>
            </a:r>
          </a:p>
          <a:p>
            <a:r>
              <a:rPr lang="zh-CN" altLang="en-US" dirty="0"/>
              <a:t>总走不出主爱的青草地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如果你没有得到人间的爱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我告诉你耶稣早已爱着你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耶稣爱你 祂的爱无边无际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草上的露珠也在祝福你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耶稣爱你</a:t>
            </a:r>
            <a:endParaRPr lang="en-US" sz="4300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我告诉你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5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FB535-0339-5236-8E69-77488E4F8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88E7001-8183-6002-C34F-668332983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我心</a:t>
            </a:r>
            <a:br>
              <a:rPr lang="en-US" altLang="zh-CN" dirty="0"/>
            </a:br>
            <a:r>
              <a:rPr lang="zh-CN" altLang="en-US" dirty="0"/>
              <a:t>切切渴慕祢</a:t>
            </a:r>
          </a:p>
        </p:txBody>
      </p:sp>
    </p:spTree>
    <p:extLst>
      <p:ext uri="{BB962C8B-B14F-4D97-AF65-F5344CB8AC3E}">
        <p14:creationId xmlns:p14="http://schemas.microsoft.com/office/powerpoint/2010/main" val="356878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让我们彼此相爱 因为爱从神而来</a:t>
            </a:r>
          </a:p>
          <a:p>
            <a:r>
              <a:rPr lang="zh-CN" altLang="en-US" dirty="0"/>
              <a:t>在主里都是一家人 相亲相爱</a:t>
            </a:r>
          </a:p>
          <a:p>
            <a:r>
              <a:rPr lang="zh-CN" altLang="en-US" dirty="0"/>
              <a:t>让我们彼此相爱 不论祢从哪里来</a:t>
            </a:r>
          </a:p>
          <a:p>
            <a:r>
              <a:rPr lang="zh-CN" altLang="en-US" dirty="0"/>
              <a:t>在主里都是一家人 相亲相爱</a:t>
            </a:r>
            <a:endParaRPr lang="en-US" altLang="zh-CN" dirty="0"/>
          </a:p>
          <a:p>
            <a:r>
              <a:rPr lang="en-US" altLang="zh-CN" sz="1600" dirty="0"/>
              <a:t> </a:t>
            </a:r>
            <a:endParaRPr lang="zh-CN" altLang="en-US" sz="1600" dirty="0"/>
          </a:p>
          <a:p>
            <a:r>
              <a:rPr lang="zh-CN" altLang="en-US" dirty="0">
                <a:solidFill>
                  <a:srgbClr val="FFFF00"/>
                </a:solidFill>
              </a:rPr>
              <a:t>让世人看见我们 彼此切实地相爱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看见这不一样的爱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让世人看见我们 彼此切实地相爱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看见这不一样的爱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不一样的爱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F93A0-4FFB-4862-F4C5-0B431EAFD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我心切切渴慕祢 干旱疲乏无水之地</a:t>
            </a:r>
          </a:p>
          <a:p>
            <a:r>
              <a:rPr lang="zh-CN" altLang="en-US" dirty="0"/>
              <a:t>祢是我一切 我心完全属于祢</a:t>
            </a:r>
          </a:p>
          <a:p>
            <a:r>
              <a:rPr lang="zh-CN" altLang="en-US" dirty="0"/>
              <a:t>只愿更多与祢相亲</a:t>
            </a:r>
          </a:p>
          <a:p>
            <a:r>
              <a:rPr lang="zh-CN" altLang="en-US" dirty="0"/>
              <a:t>我要切切寻求祢 干旱疲乏无水之地</a:t>
            </a:r>
          </a:p>
          <a:p>
            <a:r>
              <a:rPr lang="zh-CN" altLang="en-US" dirty="0"/>
              <a:t>祢是我一切 我心不住思念祢</a:t>
            </a:r>
          </a:p>
          <a:p>
            <a:r>
              <a:rPr lang="zh-CN" altLang="en-US" dirty="0"/>
              <a:t>只愿与祢面对面</a:t>
            </a:r>
          </a:p>
          <a:p>
            <a:r>
              <a:rPr lang="en-US" altLang="zh-CN" sz="100" dirty="0"/>
              <a:t> 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我要永永远远来爱祢 我要永永远远渴慕祢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祢是我一切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我心不住思念祢 只愿与祢面对面</a:t>
            </a:r>
          </a:p>
          <a:p>
            <a:r>
              <a:rPr lang="en-US" altLang="zh-CN" sz="100" dirty="0"/>
              <a:t> </a:t>
            </a:r>
          </a:p>
          <a:p>
            <a:r>
              <a:rPr lang="zh-CN" altLang="en-US" sz="4300" dirty="0">
                <a:solidFill>
                  <a:srgbClr val="FFC000"/>
                </a:solidFill>
              </a:rPr>
              <a:t>祢的爱最美</a:t>
            </a:r>
          </a:p>
          <a:p>
            <a:r>
              <a:rPr lang="zh-CN" altLang="en-US" sz="4300" dirty="0">
                <a:solidFill>
                  <a:srgbClr val="FFC000"/>
                </a:solidFill>
              </a:rPr>
              <a:t>我心不住思念祢 只愿与祢面对面</a:t>
            </a:r>
            <a:endParaRPr lang="en-US" sz="4300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3E272-A26A-A8C9-9374-DF04B693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我心切切渴慕祢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55E90-4C88-BDAB-C9F3-1662BFFD9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7657DE2-EFC4-E4E1-CEC8-B560B53F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我需要有祢</a:t>
            </a:r>
            <a:br>
              <a:rPr lang="en-US" altLang="zh-CN" dirty="0"/>
            </a:br>
            <a:r>
              <a:rPr lang="zh-CN" altLang="en-US" dirty="0"/>
              <a:t>在我生命中</a:t>
            </a:r>
          </a:p>
        </p:txBody>
      </p:sp>
    </p:spTree>
    <p:extLst>
      <p:ext uri="{BB962C8B-B14F-4D97-AF65-F5344CB8AC3E}">
        <p14:creationId xmlns:p14="http://schemas.microsoft.com/office/powerpoint/2010/main" val="24837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哦主 求祢保守我的心 我的意念</a:t>
            </a:r>
          </a:p>
          <a:p>
            <a:r>
              <a:rPr lang="zh-CN" altLang="en-US" dirty="0"/>
              <a:t>使我能够遵行祢旨意</a:t>
            </a:r>
          </a:p>
          <a:p>
            <a:r>
              <a:rPr lang="zh-CN" altLang="en-US" dirty="0"/>
              <a:t>我愿将祢话语深藏在我心</a:t>
            </a:r>
          </a:p>
          <a:p>
            <a:r>
              <a:rPr lang="zh-CN" altLang="en-US" dirty="0"/>
              <a:t>作路上的光 成为我脚前的灯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哦主 求祢坚固我信心 我的力量</a:t>
            </a:r>
          </a:p>
          <a:p>
            <a:r>
              <a:rPr lang="zh-CN" altLang="en-US" dirty="0"/>
              <a:t>使我得以勇敢向前行</a:t>
            </a:r>
          </a:p>
          <a:p>
            <a:r>
              <a:rPr lang="zh-CN" altLang="en-US" dirty="0"/>
              <a:t>因我知道有时我仍会软弱</a:t>
            </a:r>
          </a:p>
          <a:p>
            <a:r>
              <a:rPr lang="zh-CN" altLang="en-US" dirty="0"/>
              <a:t>求祢带领我 使我不会再退缩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我需要有祢在我生命中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好让我一生能学祢的样式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使我能成为祢所喜悦的儿女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使我的生命能够彰显祢荣耀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590807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我需要有祢在我生命中</a:t>
            </a:r>
          </a:p>
        </p:txBody>
      </p:sp>
    </p:spTree>
    <p:extLst>
      <p:ext uri="{BB962C8B-B14F-4D97-AF65-F5344CB8AC3E}">
        <p14:creationId xmlns:p14="http://schemas.microsoft.com/office/powerpoint/2010/main" val="16998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921B7-3520-4A2E-D935-9DE1073C7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2C020E4-8B2F-A261-7866-3A3E0E1A3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3800" dirty="0"/>
              <a:t>我需要有祢在我</a:t>
            </a:r>
            <a:br>
              <a:rPr lang="en-US" altLang="zh-CN" sz="13800" dirty="0"/>
            </a:br>
            <a:r>
              <a:rPr lang="zh-CN" altLang="en-US" sz="13800" dirty="0"/>
              <a:t>生命中</a:t>
            </a:r>
            <a:br>
              <a:rPr lang="en-US" altLang="zh-CN" sz="13800" dirty="0"/>
            </a:br>
            <a:r>
              <a:rPr lang="zh-CN" altLang="en-US" sz="13800" dirty="0"/>
              <a:t>一生敬拜你</a:t>
            </a:r>
          </a:p>
        </p:txBody>
      </p:sp>
    </p:spTree>
    <p:extLst>
      <p:ext uri="{BB962C8B-B14F-4D97-AF65-F5344CB8AC3E}">
        <p14:creationId xmlns:p14="http://schemas.microsoft.com/office/powerpoint/2010/main" val="7805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16555-92E7-F4CB-A7CD-FE6627E92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0B4CD-08EE-8D00-4CAA-3C2CDCBCD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43" y="169831"/>
            <a:ext cx="6428297" cy="6518335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/>
              <a:t>哦主 求祢保守我的心 我的意念</a:t>
            </a:r>
          </a:p>
          <a:p>
            <a:r>
              <a:rPr lang="zh-CN" altLang="en-US" dirty="0"/>
              <a:t>使我能够遵行祢旨意</a:t>
            </a:r>
          </a:p>
          <a:p>
            <a:r>
              <a:rPr lang="zh-CN" altLang="en-US" dirty="0"/>
              <a:t>我愿将祢话语深藏在我心</a:t>
            </a:r>
          </a:p>
          <a:p>
            <a:r>
              <a:rPr lang="zh-CN" altLang="en-US" dirty="0"/>
              <a:t>作路上的光 成为我脚前的灯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哦主 求祢坚固我信心 我的力量</a:t>
            </a:r>
          </a:p>
          <a:p>
            <a:r>
              <a:rPr lang="zh-CN" altLang="en-US" dirty="0"/>
              <a:t>使我得以勇敢向前行</a:t>
            </a:r>
          </a:p>
          <a:p>
            <a:r>
              <a:rPr lang="zh-CN" altLang="en-US" dirty="0"/>
              <a:t>因我知道有时我仍会软弱</a:t>
            </a:r>
          </a:p>
          <a:p>
            <a:r>
              <a:rPr lang="zh-CN" altLang="en-US" dirty="0"/>
              <a:t>求祢带领我 使我不会再退缩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我需要有祢在我生命中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好让我一生能学祢的样式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使我能成为祢所喜悦的儿女</a:t>
            </a:r>
          </a:p>
          <a:p>
            <a:r>
              <a:rPr lang="zh-CN" altLang="en-US" sz="4200" dirty="0">
                <a:solidFill>
                  <a:srgbClr val="FFFF00"/>
                </a:solidFill>
              </a:rPr>
              <a:t>使我的生命能够彰显祢荣耀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939EB2-54A1-C02A-5CF2-99920E08C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1778" y="267194"/>
            <a:ext cx="896244" cy="5546378"/>
          </a:xfrm>
        </p:spPr>
        <p:txBody>
          <a:bodyPr>
            <a:noAutofit/>
          </a:bodyPr>
          <a:lstStyle/>
          <a:p>
            <a:r>
              <a:rPr lang="zh-CN" altLang="en-US" sz="3600" dirty="0">
                <a:solidFill>
                  <a:srgbClr val="FFFF00"/>
                </a:solidFill>
              </a:rPr>
              <a:t>我需要有祢在我生命中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C6BA3D5-41D6-3629-8808-EA6C47DF355E}"/>
              </a:ext>
            </a:extLst>
          </p:cNvPr>
          <p:cNvSpPr txBox="1">
            <a:spLocks/>
          </p:cNvSpPr>
          <p:nvPr/>
        </p:nvSpPr>
        <p:spPr>
          <a:xfrm>
            <a:off x="11019240" y="267193"/>
            <a:ext cx="896244" cy="5546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站酷文艺体" panose="02000603000000000000" pitchFamily="2" charset="-122"/>
                <a:ea typeface="站酷文艺体" panose="02000603000000000000" pitchFamily="2" charset="-122"/>
                <a:cs typeface="阿里巴巴普惠体" panose="00020600040101010101" pitchFamily="18" charset="-122"/>
              </a:defRPr>
            </a:lvl1pPr>
          </a:lstStyle>
          <a:p>
            <a:r>
              <a:rPr lang="zh-CN" altLang="en-US" sz="3600" dirty="0"/>
              <a:t>一生敬拜你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454A4F0-F071-96BA-C771-78BFB48813FF}"/>
              </a:ext>
            </a:extLst>
          </p:cNvPr>
          <p:cNvSpPr txBox="1">
            <a:spLocks/>
          </p:cNvSpPr>
          <p:nvPr/>
        </p:nvSpPr>
        <p:spPr>
          <a:xfrm>
            <a:off x="7088696" y="542557"/>
            <a:ext cx="3101411" cy="515209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FFC000"/>
                </a:solidFill>
              </a:rPr>
              <a:t>我要一生</a:t>
            </a:r>
            <a:endParaRPr lang="en-US" altLang="zh-CN" sz="3200" dirty="0">
              <a:solidFill>
                <a:srgbClr val="FFC000"/>
              </a:solidFill>
            </a:endParaRPr>
          </a:p>
          <a:p>
            <a:r>
              <a:rPr lang="zh-CN" altLang="en-US" sz="3200" dirty="0">
                <a:solidFill>
                  <a:srgbClr val="FFC000"/>
                </a:solidFill>
              </a:rPr>
              <a:t>一生敬拜祢</a:t>
            </a:r>
            <a:endParaRPr lang="en-US" altLang="zh-CN" sz="3200" dirty="0">
              <a:solidFill>
                <a:srgbClr val="FFC000"/>
              </a:solidFill>
            </a:endParaRPr>
          </a:p>
          <a:p>
            <a:r>
              <a:rPr lang="zh-CN" altLang="en-US" sz="100" dirty="0">
                <a:solidFill>
                  <a:srgbClr val="FFC000"/>
                </a:solidFill>
              </a:rPr>
              <a:t> </a:t>
            </a:r>
          </a:p>
          <a:p>
            <a:r>
              <a:rPr lang="zh-CN" altLang="en-US" sz="3200" dirty="0">
                <a:solidFill>
                  <a:srgbClr val="FFC000"/>
                </a:solidFill>
              </a:rPr>
              <a:t>在祢殿中</a:t>
            </a:r>
            <a:endParaRPr lang="en-US" altLang="zh-CN" sz="3200" dirty="0">
              <a:solidFill>
                <a:srgbClr val="FFC000"/>
              </a:solidFill>
            </a:endParaRPr>
          </a:p>
          <a:p>
            <a:r>
              <a:rPr lang="zh-CN" altLang="en-US" sz="3200" dirty="0">
                <a:solidFill>
                  <a:srgbClr val="FFC000"/>
                </a:solidFill>
              </a:rPr>
              <a:t>瞻仰祢荣美</a:t>
            </a:r>
            <a:endParaRPr lang="en-US" altLang="zh-CN" sz="3200" dirty="0">
              <a:solidFill>
                <a:srgbClr val="FFC000"/>
              </a:solidFill>
            </a:endParaRPr>
          </a:p>
          <a:p>
            <a:r>
              <a:rPr lang="zh-CN" altLang="en-US" sz="100" dirty="0">
                <a:solidFill>
                  <a:srgbClr val="FFC000"/>
                </a:solidFill>
              </a:rPr>
              <a:t> </a:t>
            </a:r>
          </a:p>
          <a:p>
            <a:r>
              <a:rPr lang="zh-CN" altLang="en-US" sz="3200" dirty="0">
                <a:solidFill>
                  <a:srgbClr val="FFC000"/>
                </a:solidFill>
              </a:rPr>
              <a:t>在祢丰盛恩典中</a:t>
            </a:r>
            <a:endParaRPr lang="en-US" altLang="zh-CN" sz="3200" dirty="0">
              <a:solidFill>
                <a:srgbClr val="FFC000"/>
              </a:solidFill>
            </a:endParaRPr>
          </a:p>
          <a:p>
            <a:r>
              <a:rPr lang="zh-CN" altLang="en-US" sz="3200" dirty="0">
                <a:solidFill>
                  <a:srgbClr val="FFC000"/>
                </a:solidFill>
              </a:rPr>
              <a:t>我欢欣歌颂</a:t>
            </a:r>
            <a:endParaRPr lang="en-US" altLang="zh-CN" sz="3200" dirty="0">
              <a:solidFill>
                <a:srgbClr val="FFC000"/>
              </a:solidFill>
            </a:endParaRPr>
          </a:p>
          <a:p>
            <a:r>
              <a:rPr lang="zh-CN" altLang="en-US" sz="100" dirty="0">
                <a:solidFill>
                  <a:srgbClr val="FFC000"/>
                </a:solidFill>
              </a:rPr>
              <a:t> </a:t>
            </a:r>
          </a:p>
          <a:p>
            <a:r>
              <a:rPr lang="zh-CN" altLang="en-US" sz="3200" dirty="0">
                <a:solidFill>
                  <a:srgbClr val="FFC000"/>
                </a:solidFill>
              </a:rPr>
              <a:t>在祢救恩盼望中</a:t>
            </a:r>
            <a:endParaRPr lang="en-US" altLang="zh-CN" sz="3200" dirty="0">
              <a:solidFill>
                <a:srgbClr val="FFC000"/>
              </a:solidFill>
            </a:endParaRPr>
          </a:p>
          <a:p>
            <a:r>
              <a:rPr lang="zh-CN" altLang="en-US" sz="3200" dirty="0">
                <a:solidFill>
                  <a:srgbClr val="FFC000"/>
                </a:solidFill>
              </a:rPr>
              <a:t>我灵不住快乐</a:t>
            </a:r>
          </a:p>
        </p:txBody>
      </p:sp>
    </p:spTree>
    <p:extLst>
      <p:ext uri="{BB962C8B-B14F-4D97-AF65-F5344CB8AC3E}">
        <p14:creationId xmlns:p14="http://schemas.microsoft.com/office/powerpoint/2010/main" val="167995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57487-4A29-1D41-A658-55D012169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2092008-B843-E72E-8337-2C9E0FCF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我要顺服</a:t>
            </a:r>
          </a:p>
        </p:txBody>
      </p:sp>
    </p:spTree>
    <p:extLst>
      <p:ext uri="{BB962C8B-B14F-4D97-AF65-F5344CB8AC3E}">
        <p14:creationId xmlns:p14="http://schemas.microsoft.com/office/powerpoint/2010/main" val="35212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9CEFE-0129-A39B-9F1E-D48D65826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31BEE-0F83-B20C-1100-F676FB17D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9831"/>
            <a:ext cx="9826828" cy="668816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耶稣基督是至宝 是生命中的美好</a:t>
            </a:r>
          </a:p>
          <a:p>
            <a:r>
              <a:rPr lang="zh-CN" altLang="en-US" dirty="0"/>
              <a:t>十字架是我的荣耀 一生都跟随快跑</a:t>
            </a:r>
          </a:p>
          <a:p>
            <a:r>
              <a:rPr lang="en-US" altLang="zh-CN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我要顺服 因为我爱祢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无论何处 到哪里都忠心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世界万物都丢弃看作粪土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为要得着耶稣基督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sz="1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我要顺服 因为我爱祢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无论何处 到哪里都忠心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一生活出基督福音的托付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献给耶稣我所有的全部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8546F3-6F72-2B0C-FF02-98E6FEF49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590807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我要顺服</a:t>
            </a:r>
          </a:p>
        </p:txBody>
      </p:sp>
    </p:spTree>
    <p:extLst>
      <p:ext uri="{BB962C8B-B14F-4D97-AF65-F5344CB8AC3E}">
        <p14:creationId xmlns:p14="http://schemas.microsoft.com/office/powerpoint/2010/main" val="12954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7879B-6F09-8E40-7E24-587CDA189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2D54233-669B-8BE5-42DC-EF67392F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我要</a:t>
            </a:r>
            <a:br>
              <a:rPr lang="en-US" altLang="zh-CN" dirty="0"/>
            </a:br>
            <a:r>
              <a:rPr lang="zh-CN" altLang="en-US" dirty="0"/>
              <a:t>向高山举目</a:t>
            </a:r>
          </a:p>
        </p:txBody>
      </p:sp>
    </p:spTree>
    <p:extLst>
      <p:ext uri="{BB962C8B-B14F-4D97-AF65-F5344CB8AC3E}">
        <p14:creationId xmlns:p14="http://schemas.microsoft.com/office/powerpoint/2010/main" val="289825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8B90F-7237-9CDA-8289-68091B683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6B831-3261-6DCD-A786-D97C667CB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9831"/>
            <a:ext cx="9826828" cy="6688168"/>
          </a:xfrm>
        </p:spPr>
        <p:txBody>
          <a:bodyPr>
            <a:normAutofit/>
          </a:bodyPr>
          <a:lstStyle/>
          <a:p>
            <a:r>
              <a:rPr lang="zh-CN" altLang="en-US" dirty="0"/>
              <a:t>我要向高山举目 我的帮助从何来</a:t>
            </a:r>
          </a:p>
          <a:p>
            <a:r>
              <a:rPr lang="zh-CN" altLang="en-US" dirty="0"/>
              <a:t>我的帮助 从造天地的耶和华而来</a:t>
            </a:r>
          </a:p>
          <a:p>
            <a:r>
              <a:rPr lang="zh-CN" altLang="en-US" dirty="0"/>
              <a:t>我要向高山举目 我的帮助从何来</a:t>
            </a:r>
          </a:p>
          <a:p>
            <a:r>
              <a:rPr lang="zh-CN" altLang="en-US" dirty="0"/>
              <a:t>我的帮助 从造天地的耶和华而来</a:t>
            </a:r>
          </a:p>
          <a:p>
            <a:r>
              <a:rPr lang="en-US" altLang="zh-CN" sz="10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哈利路亚 哈利路亚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哈利路亚 哈利路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哈利路亚 哈利路亚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哈利路亚 哈利路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我的帮助 从造天地的耶和华而来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054D69-24C6-4F62-7D5E-70BF5042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714158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我要向高山举目</a:t>
            </a:r>
          </a:p>
        </p:txBody>
      </p:sp>
    </p:spTree>
    <p:extLst>
      <p:ext uri="{BB962C8B-B14F-4D97-AF65-F5344CB8AC3E}">
        <p14:creationId xmlns:p14="http://schemas.microsoft.com/office/powerpoint/2010/main" val="23649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7E2A6-8083-635D-D50A-98BCF14BB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293E4AD-0924-3BCA-4AC1-B3D734B0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我以祷告</a:t>
            </a:r>
            <a:br>
              <a:rPr lang="en-US" altLang="zh-CN" dirty="0"/>
            </a:br>
            <a:r>
              <a:rPr lang="zh-CN" altLang="en-US" dirty="0"/>
              <a:t>来到祢跟前</a:t>
            </a:r>
          </a:p>
        </p:txBody>
      </p:sp>
    </p:spTree>
    <p:extLst>
      <p:ext uri="{BB962C8B-B14F-4D97-AF65-F5344CB8AC3E}">
        <p14:creationId xmlns:p14="http://schemas.microsoft.com/office/powerpoint/2010/main" val="32557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C8C52-99BA-A123-D9FD-BC29D19C4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B5D27B18-619A-3277-A9ED-3FF57A21A1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1DB325DA-3965-A967-1361-986617D67A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6441244"/>
                  </p:ext>
                </p:extLst>
              </p:nvPr>
            </p:nvGraphicFramePr>
            <p:xfrm>
              <a:off x="4450768" y="517469"/>
              <a:ext cx="2828576" cy="1750041"/>
            </p:xfrm>
            <a:graphic>
              <a:graphicData uri="http://schemas.microsoft.com/office/powerpoint/2016/slidezoom">
                <pslz:sldZm>
                  <pslz:sldZmObj sldId="525" cId="648267599">
                    <pslz:zmPr id="{F3D569E4-6254-4585-B392-CCFED698F109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28576" cy="175004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1DB325DA-3965-A967-1361-986617D67A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0768" y="517469"/>
                <a:ext cx="2828576" cy="175004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97AEEBF6-ADB6-1751-F8BA-A1B4697CD4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9840863"/>
                  </p:ext>
                </p:extLst>
              </p:nvPr>
            </p:nvGraphicFramePr>
            <p:xfrm>
              <a:off x="7940405" y="517469"/>
              <a:ext cx="2828576" cy="1750041"/>
            </p:xfrm>
            <a:graphic>
              <a:graphicData uri="http://schemas.microsoft.com/office/powerpoint/2016/slidezoom">
                <pslz:sldZm>
                  <pslz:sldZmObj sldId="395" cId="3375800940">
                    <pslz:zmPr id="{9B8C42ED-8CC3-4BF7-BED0-F495E6621663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28576" cy="175004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97AEEBF6-ADB6-1751-F8BA-A1B4697CD4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0405" y="517469"/>
                <a:ext cx="2828576" cy="175004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D725B822-92B0-39F0-CACD-B5DC189549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6644959"/>
                  </p:ext>
                </p:extLst>
              </p:nvPr>
            </p:nvGraphicFramePr>
            <p:xfrm>
              <a:off x="802200" y="2406059"/>
              <a:ext cx="2828576" cy="1750041"/>
            </p:xfrm>
            <a:graphic>
              <a:graphicData uri="http://schemas.microsoft.com/office/powerpoint/2016/slidezoom">
                <pslz:sldZm>
                  <pslz:sldZmObj sldId="509" cId="1234583600">
                    <pslz:zmPr id="{F957EC32-D594-4B2A-8266-9B97137F0306}" returnToParent="0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28576" cy="175004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D725B822-92B0-39F0-CACD-B5DC189549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200" y="2406059"/>
                <a:ext cx="2828576" cy="175004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C446AB4E-6015-F62A-D608-FC46CA3B6C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62832575"/>
                  </p:ext>
                </p:extLst>
              </p:nvPr>
            </p:nvGraphicFramePr>
            <p:xfrm>
              <a:off x="4450768" y="2406059"/>
              <a:ext cx="2828576" cy="1750041"/>
            </p:xfrm>
            <a:graphic>
              <a:graphicData uri="http://schemas.microsoft.com/office/powerpoint/2016/slidezoom">
                <pslz:sldZm>
                  <pslz:sldZmObj sldId="396" cId="2544992790">
                    <pslz:zmPr id="{63402C12-62C1-41D2-9272-C5572DA0FD96}" returnToParent="0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28576" cy="175004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C446AB4E-6015-F62A-D608-FC46CA3B6C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0768" y="2406059"/>
                <a:ext cx="2828576" cy="175004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F73948AE-51CC-D1AD-6F20-8D916D603A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5186574"/>
                  </p:ext>
                </p:extLst>
              </p:nvPr>
            </p:nvGraphicFramePr>
            <p:xfrm>
              <a:off x="7940405" y="2406059"/>
              <a:ext cx="2828576" cy="1750041"/>
            </p:xfrm>
            <a:graphic>
              <a:graphicData uri="http://schemas.microsoft.com/office/powerpoint/2016/slidezoom">
                <pslz:sldZm>
                  <pslz:sldZmObj sldId="507" cId="2721025543">
                    <pslz:zmPr id="{60256085-4D88-42BF-B435-38870FA4974F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28576" cy="175004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F73948AE-51CC-D1AD-6F20-8D916D603A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0405" y="2406059"/>
                <a:ext cx="2828576" cy="175004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BE01E0BE-0800-6942-69C5-51BD6E0587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5155461"/>
                  </p:ext>
                </p:extLst>
              </p:nvPr>
            </p:nvGraphicFramePr>
            <p:xfrm>
              <a:off x="582776" y="535239"/>
              <a:ext cx="3048000" cy="1714500"/>
            </p:xfrm>
            <a:graphic>
              <a:graphicData uri="http://schemas.microsoft.com/office/powerpoint/2016/slidezoom">
                <pslz:sldZm>
                  <pslz:sldZmObj sldId="776" cId="2024754471">
                    <pslz:zmPr id="{8106C509-1A3E-47DB-9E5C-EC9D7820AE91}" returnToParent="0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BE01E0BE-0800-6942-69C5-51BD6E0587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776" y="535239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04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我以祷告来到祢跟前 我要寻求祢</a:t>
            </a:r>
          </a:p>
          <a:p>
            <a:r>
              <a:rPr lang="zh-CN" altLang="en-US" dirty="0"/>
              <a:t>我要站在破口之中 在那里我寻求祢</a:t>
            </a:r>
            <a:endParaRPr lang="en-US" altLang="zh-CN" dirty="0"/>
          </a:p>
          <a:p>
            <a:r>
              <a:rPr lang="zh-CN" altLang="en-US" sz="400" dirty="0"/>
              <a:t> 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主我是软弱及无助 祢却是我的力量</a:t>
            </a:r>
          </a:p>
          <a:p>
            <a:r>
              <a:rPr lang="zh-CN" altLang="en-US" dirty="0"/>
              <a:t>以祢亲切的手引导我 那就是我的得胜</a:t>
            </a:r>
            <a:endParaRPr lang="en-US" dirty="0"/>
          </a:p>
          <a:p>
            <a:r>
              <a:rPr lang="zh-CN" altLang="en-US" sz="12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每一次我祷告 我摇动祢的手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祷告做的事 我的手不能做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每一次我祷告 大山被挪移 道路被铺平</a:t>
            </a:r>
            <a:endParaRPr lang="en-US" altLang="zh-CN">
              <a:solidFill>
                <a:srgbClr val="FFFF00"/>
              </a:solidFill>
            </a:endParaRPr>
          </a:p>
          <a:p>
            <a:r>
              <a:rPr lang="zh-CN" altLang="en-US">
                <a:solidFill>
                  <a:srgbClr val="FFFF00"/>
                </a:solidFill>
              </a:rPr>
              <a:t>使</a:t>
            </a:r>
            <a:r>
              <a:rPr lang="zh-CN" altLang="en-US" dirty="0">
                <a:solidFill>
                  <a:srgbClr val="FFFF00"/>
                </a:solidFill>
              </a:rPr>
              <a:t>列国归向祢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073786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我以祷告来到祢跟前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63CAB-722E-459F-5622-1D56B1986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6CD232F-E9C1-E22D-738F-C5AB551DC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我愿</a:t>
            </a:r>
            <a:br>
              <a:rPr lang="en-US" altLang="zh-CN" dirty="0"/>
            </a:br>
            <a:r>
              <a:rPr lang="zh-CN" altLang="en-US" dirty="0"/>
              <a:t>触动祢心弦</a:t>
            </a:r>
          </a:p>
        </p:txBody>
      </p:sp>
    </p:spTree>
    <p:extLst>
      <p:ext uri="{BB962C8B-B14F-4D97-AF65-F5344CB8AC3E}">
        <p14:creationId xmlns:p14="http://schemas.microsoft.com/office/powerpoint/2010/main" val="15877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0B08A-0502-5871-87ED-2926E3A37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1CD06-0D89-BF4B-4E83-5CF14C5E0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每当我来到主祢宝座前</a:t>
            </a:r>
          </a:p>
          <a:p>
            <a:r>
              <a:rPr lang="zh-CN" altLang="en-US" dirty="0"/>
              <a:t>我心我灵向祢俯伏敬拜</a:t>
            </a:r>
          </a:p>
          <a:p>
            <a:r>
              <a:rPr lang="zh-CN" altLang="en-US" dirty="0"/>
              <a:t>再次将主权交托全能神</a:t>
            </a:r>
          </a:p>
          <a:p>
            <a:r>
              <a:rPr lang="zh-CN" altLang="en-US" dirty="0"/>
              <a:t>恳求祢心意向我显明</a:t>
            </a:r>
          </a:p>
          <a:p>
            <a:r>
              <a:rPr lang="zh-CN" altLang="en-US" sz="2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我愿触动祢心弦 全心讨祢喜悦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我要举起双手 降服于祢贴近祢的胸怀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我愿触动祢心弦 全心讨祢喜悦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我主我的神 求夺我心意完全属于祢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1E53B-9317-4008-4139-BE215976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834843"/>
          </a:xfrm>
        </p:spPr>
        <p:txBody>
          <a:bodyPr>
            <a:normAutofit/>
          </a:bodyPr>
          <a:lstStyle/>
          <a:p>
            <a:r>
              <a:rPr lang="zh-CN" altLang="en-US" dirty="0"/>
              <a:t>我愿触动祢心弦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52973-73C9-D916-F70B-969CCE654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2ADB7B1-590E-8122-16D5-AFEFC198A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我愿为祢去</a:t>
            </a:r>
          </a:p>
        </p:txBody>
      </p:sp>
    </p:spTree>
    <p:extLst>
      <p:ext uri="{BB962C8B-B14F-4D97-AF65-F5344CB8AC3E}">
        <p14:creationId xmlns:p14="http://schemas.microsoft.com/office/powerpoint/2010/main" val="537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3F909-BA94-419C-BDE2-A7FAECAB4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用圣灵与火为我施洗 让我充满天上的能力</a:t>
            </a:r>
          </a:p>
          <a:p>
            <a:r>
              <a:rPr lang="zh-CN" altLang="en-US" dirty="0"/>
              <a:t>让圣火烧尽邪情和私欲 因为我愿为祢去</a:t>
            </a:r>
            <a:r>
              <a:rPr lang="zh-CN" altLang="en-US" sz="100" dirty="0"/>
              <a:t> </a:t>
            </a:r>
          </a:p>
          <a:p>
            <a:r>
              <a:rPr lang="zh-CN" altLang="en-US" dirty="0"/>
              <a:t>成为我的异象 荣耀救主</a:t>
            </a:r>
            <a:endParaRPr lang="en-US" altLang="zh-CN" dirty="0"/>
          </a:p>
          <a:p>
            <a:r>
              <a:rPr lang="zh-CN" altLang="en-US" dirty="0"/>
              <a:t>让万国的荣华尽都失色</a:t>
            </a:r>
          </a:p>
          <a:p>
            <a:r>
              <a:rPr lang="zh-CN" altLang="en-US" dirty="0"/>
              <a:t>赐我勇敢的心一无畏惧 因为我愿为祢去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钉痕手 引我前行 我只愿 合祢心意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看万事为损失 受苦为小事 靠祢的恩典站立</a:t>
            </a:r>
            <a:endParaRPr lang="en-US" altLang="zh-CN" sz="100" dirty="0">
              <a:solidFill>
                <a:srgbClr val="FFFF00"/>
              </a:solidFill>
            </a:endParaRPr>
          </a:p>
          <a:p>
            <a:r>
              <a:rPr lang="en-US" altLang="zh-CN" sz="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神圣的爱 融化我 神圣的火 熬炼我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神圣的使命 占有我 神圣的灵 引领我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58B3B-1BB4-6100-82F0-77E7F2578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我愿为祢去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8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5F3C8-59F8-9B72-9D9A-0CB976F2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2CBBDB6-F762-28BF-A833-8D26EE83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我在这里赞美</a:t>
            </a:r>
          </a:p>
        </p:txBody>
      </p:sp>
    </p:spTree>
    <p:extLst>
      <p:ext uri="{BB962C8B-B14F-4D97-AF65-F5344CB8AC3E}">
        <p14:creationId xmlns:p14="http://schemas.microsoft.com/office/powerpoint/2010/main" val="127604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74DA-A812-D1A4-F71C-B4F047B7B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89" y="169832"/>
            <a:ext cx="8663061" cy="6518335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我在这里</a:t>
            </a:r>
            <a:r>
              <a:rPr lang="en-US" altLang="zh-CN" dirty="0">
                <a:solidFill>
                  <a:srgbClr val="FFFF00"/>
                </a:solidFill>
              </a:rPr>
              <a:t>【</a:t>
            </a:r>
            <a:r>
              <a:rPr lang="zh-CN" altLang="en-US" dirty="0">
                <a:solidFill>
                  <a:srgbClr val="FFFF00"/>
                </a:solidFill>
              </a:rPr>
              <a:t>赞美</a:t>
            </a:r>
            <a:r>
              <a:rPr lang="en-US" altLang="zh-CN" dirty="0">
                <a:solidFill>
                  <a:srgbClr val="FFFF00"/>
                </a:solidFill>
              </a:rPr>
              <a:t>】</a:t>
            </a:r>
            <a:r>
              <a:rPr lang="zh-CN" altLang="en-US" dirty="0"/>
              <a:t>我在那里</a:t>
            </a:r>
            <a:r>
              <a:rPr lang="en-US" altLang="zh-CN" dirty="0">
                <a:solidFill>
                  <a:srgbClr val="FFFF00"/>
                </a:solidFill>
              </a:rPr>
              <a:t>【</a:t>
            </a:r>
            <a:r>
              <a:rPr lang="zh-CN" altLang="en-US" dirty="0">
                <a:solidFill>
                  <a:srgbClr val="FFFF00"/>
                </a:solidFill>
              </a:rPr>
              <a:t>赞美</a:t>
            </a:r>
            <a:r>
              <a:rPr lang="en-US" altLang="zh-CN" dirty="0">
                <a:solidFill>
                  <a:srgbClr val="FFFF00"/>
                </a:solidFill>
              </a:rPr>
              <a:t>】</a:t>
            </a:r>
            <a:endParaRPr lang="zh-CN" altLang="en-US" dirty="0">
              <a:solidFill>
                <a:srgbClr val="FFFF00"/>
              </a:solidFill>
            </a:endParaRPr>
          </a:p>
          <a:p>
            <a:r>
              <a:rPr lang="zh-CN" altLang="en-US" dirty="0"/>
              <a:t>我在任何地方都是要</a:t>
            </a:r>
            <a:r>
              <a:rPr lang="en-US" altLang="zh-CN" dirty="0">
                <a:solidFill>
                  <a:srgbClr val="FFFF00"/>
                </a:solidFill>
              </a:rPr>
              <a:t>【</a:t>
            </a:r>
            <a:r>
              <a:rPr lang="zh-CN" altLang="en-US" dirty="0">
                <a:solidFill>
                  <a:srgbClr val="FFFF00"/>
                </a:solidFill>
              </a:rPr>
              <a:t>赞美</a:t>
            </a:r>
            <a:r>
              <a:rPr lang="en-US" altLang="zh-CN" dirty="0">
                <a:solidFill>
                  <a:srgbClr val="FFFF00"/>
                </a:solidFill>
              </a:rPr>
              <a:t>】</a:t>
            </a:r>
            <a:r>
              <a:rPr lang="zh-CN" altLang="en-US" dirty="0"/>
              <a:t> </a:t>
            </a:r>
          </a:p>
          <a:p>
            <a:r>
              <a:rPr lang="zh-CN" altLang="en-US" dirty="0"/>
              <a:t>我在这里</a:t>
            </a:r>
            <a:r>
              <a:rPr lang="en-US" altLang="zh-CN" dirty="0">
                <a:solidFill>
                  <a:srgbClr val="FFFF00"/>
                </a:solidFill>
              </a:rPr>
              <a:t>【</a:t>
            </a:r>
            <a:r>
              <a:rPr lang="zh-CN" altLang="en-US" dirty="0">
                <a:solidFill>
                  <a:srgbClr val="FFFF00"/>
                </a:solidFill>
              </a:rPr>
              <a:t>赞美</a:t>
            </a:r>
            <a:r>
              <a:rPr lang="en-US" altLang="zh-CN" dirty="0">
                <a:solidFill>
                  <a:srgbClr val="FFFF00"/>
                </a:solidFill>
              </a:rPr>
              <a:t>】</a:t>
            </a:r>
            <a:r>
              <a:rPr lang="zh-CN" altLang="en-US" dirty="0"/>
              <a:t>我在那里</a:t>
            </a:r>
            <a:r>
              <a:rPr lang="en-US" altLang="zh-CN" dirty="0">
                <a:solidFill>
                  <a:srgbClr val="FFFF00"/>
                </a:solidFill>
              </a:rPr>
              <a:t>【</a:t>
            </a:r>
            <a:r>
              <a:rPr lang="zh-CN" altLang="en-US" dirty="0">
                <a:solidFill>
                  <a:srgbClr val="FFFF00"/>
                </a:solidFill>
              </a:rPr>
              <a:t>赞美</a:t>
            </a:r>
            <a:r>
              <a:rPr lang="en-US" altLang="zh-CN" dirty="0">
                <a:solidFill>
                  <a:srgbClr val="FFFF00"/>
                </a:solidFill>
              </a:rPr>
              <a:t>】</a:t>
            </a:r>
            <a:endParaRPr lang="zh-CN" altLang="en-US" dirty="0">
              <a:solidFill>
                <a:srgbClr val="FFFF00"/>
              </a:solidFill>
            </a:endParaRPr>
          </a:p>
          <a:p>
            <a:r>
              <a:rPr lang="zh-CN" altLang="en-US" dirty="0"/>
              <a:t>我在任何地方都是要</a:t>
            </a:r>
            <a:r>
              <a:rPr lang="en-US" altLang="zh-CN" dirty="0">
                <a:solidFill>
                  <a:srgbClr val="FFFF00"/>
                </a:solidFill>
              </a:rPr>
              <a:t>【</a:t>
            </a:r>
            <a:r>
              <a:rPr lang="zh-CN" altLang="en-US" dirty="0">
                <a:solidFill>
                  <a:srgbClr val="FFFF00"/>
                </a:solidFill>
              </a:rPr>
              <a:t>赞美</a:t>
            </a:r>
            <a:r>
              <a:rPr lang="en-US" altLang="zh-CN" dirty="0">
                <a:solidFill>
                  <a:srgbClr val="FFFF00"/>
                </a:solidFill>
              </a:rPr>
              <a:t>】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高声唱 哈里路亚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哈里路亚 哈里路亚 哈里路亚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哈里路亚 哈里路亚 哈里路亚</a:t>
            </a:r>
            <a:r>
              <a:rPr lang="zh-CN" altLang="en-US" sz="1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哈里路亚 哈里路亚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哈里路亚 哈里路亚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哈里路亚 阿们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9BAB7-B4A4-DE3F-EE99-30EE8F03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我在这里赞美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4F0F4D-3A93-1F14-A8D0-E0D9D60EE786}"/>
              </a:ext>
            </a:extLst>
          </p:cNvPr>
          <p:cNvSpPr txBox="1">
            <a:spLocks/>
          </p:cNvSpPr>
          <p:nvPr/>
        </p:nvSpPr>
        <p:spPr>
          <a:xfrm>
            <a:off x="8608871" y="400570"/>
            <a:ext cx="1697357" cy="2248628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【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赞美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】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【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喜乐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】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【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祷告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】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【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感谢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】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08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6EA11-E862-AC26-B34F-40A863735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8553968-50E7-F3C0-BB09-C930D0C79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我在这里</a:t>
            </a:r>
          </a:p>
        </p:txBody>
      </p:sp>
    </p:spTree>
    <p:extLst>
      <p:ext uri="{BB962C8B-B14F-4D97-AF65-F5344CB8AC3E}">
        <p14:creationId xmlns:p14="http://schemas.microsoft.com/office/powerpoint/2010/main" val="27745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3F909-BA94-419C-BDE2-A7FAECAB4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耶和华我的主啊</a:t>
            </a:r>
            <a:endParaRPr lang="en-US" altLang="zh-CN" dirty="0"/>
          </a:p>
          <a:p>
            <a:r>
              <a:rPr lang="zh-CN" altLang="en-US" dirty="0"/>
              <a:t>求祢使我放下心中 放下心中所爱</a:t>
            </a:r>
          </a:p>
          <a:p>
            <a:r>
              <a:rPr lang="zh-CN" altLang="en-US" dirty="0"/>
              <a:t>耶和华我的主啊 求祢使我打碎心中 心中偶像</a:t>
            </a:r>
          </a:p>
          <a:p>
            <a:r>
              <a:rPr lang="zh-CN" altLang="en-US" sz="200" dirty="0"/>
              <a:t> </a:t>
            </a:r>
          </a:p>
          <a:p>
            <a:r>
              <a:rPr lang="zh-CN" altLang="en-US" dirty="0"/>
              <a:t>直到我在敬拜中献上自己为祭</a:t>
            </a:r>
          </a:p>
          <a:p>
            <a:r>
              <a:rPr lang="zh-CN" altLang="en-US" dirty="0"/>
              <a:t>无怨无悔永不回头</a:t>
            </a:r>
          </a:p>
          <a:p>
            <a:r>
              <a:rPr lang="zh-CN" altLang="en-US" dirty="0"/>
              <a:t>直到我在祭坛那里得着命定</a:t>
            </a:r>
          </a:p>
          <a:p>
            <a:r>
              <a:rPr lang="zh-CN" altLang="en-US" dirty="0"/>
              <a:t>无怨无悔我在这里</a:t>
            </a:r>
            <a:endParaRPr lang="en-US" altLang="zh-CN" dirty="0"/>
          </a:p>
          <a:p>
            <a:r>
              <a:rPr lang="zh-CN" altLang="en-US" sz="100" dirty="0"/>
              <a:t> </a:t>
            </a:r>
          </a:p>
          <a:p>
            <a:r>
              <a:rPr lang="en-US" dirty="0">
                <a:solidFill>
                  <a:srgbClr val="FFFF00"/>
                </a:solidFill>
              </a:rPr>
              <a:t>Hi-Ne-Ni </a:t>
            </a:r>
            <a:r>
              <a:rPr lang="en-US" dirty="0" err="1">
                <a:solidFill>
                  <a:srgbClr val="FFFF00"/>
                </a:solidFill>
              </a:rPr>
              <a:t>Hi-Ne-Ni</a:t>
            </a:r>
            <a:r>
              <a:rPr lang="en-US" dirty="0">
                <a:solidFill>
                  <a:srgbClr val="FFFF00"/>
                </a:solidFill>
              </a:rPr>
              <a:t>  </a:t>
            </a:r>
            <a:r>
              <a:rPr lang="zh-CN" altLang="en-US" dirty="0">
                <a:solidFill>
                  <a:srgbClr val="FFFF00"/>
                </a:solidFill>
              </a:rPr>
              <a:t>烧我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差我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我在这里</a:t>
            </a:r>
          </a:p>
          <a:p>
            <a:r>
              <a:rPr lang="en-US" dirty="0">
                <a:solidFill>
                  <a:srgbClr val="FFFF00"/>
                </a:solidFill>
              </a:rPr>
              <a:t>Hi-Ne-Ni </a:t>
            </a:r>
            <a:r>
              <a:rPr lang="en-US" dirty="0" err="1">
                <a:solidFill>
                  <a:srgbClr val="FFFF00"/>
                </a:solidFill>
              </a:rPr>
              <a:t>Hi-Ne-Ni</a:t>
            </a:r>
            <a:r>
              <a:rPr lang="en-US" dirty="0">
                <a:solidFill>
                  <a:srgbClr val="FFFF00"/>
                </a:solidFill>
              </a:rPr>
              <a:t>  </a:t>
            </a:r>
            <a:r>
              <a:rPr lang="zh-CN" altLang="en-US" dirty="0">
                <a:solidFill>
                  <a:srgbClr val="FFFF00"/>
                </a:solidFill>
              </a:rPr>
              <a:t>烧我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差我 </a:t>
            </a:r>
            <a:r>
              <a:rPr lang="en-US" dirty="0">
                <a:solidFill>
                  <a:srgbClr val="FFFF00"/>
                </a:solidFill>
              </a:rPr>
              <a:t>Hi-Ne-Ni </a:t>
            </a:r>
          </a:p>
          <a:p>
            <a:r>
              <a:rPr lang="en-US" sz="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为这世界黑暗的角落我在这里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为那不曾被安慰的灵魂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我在这里</a:t>
            </a:r>
            <a:r>
              <a:rPr lang="en-US" dirty="0">
                <a:solidFill>
                  <a:srgbClr val="FFC000"/>
                </a:solidFill>
              </a:rPr>
              <a:t>Hi-Ne-Ni </a:t>
            </a:r>
            <a:r>
              <a:rPr lang="zh-CN" altLang="en-US" dirty="0">
                <a:solidFill>
                  <a:srgbClr val="FFC000"/>
                </a:solidFill>
              </a:rPr>
              <a:t>我在这里</a:t>
            </a:r>
            <a:r>
              <a:rPr lang="en-US" dirty="0">
                <a:solidFill>
                  <a:srgbClr val="FFC000"/>
                </a:solidFill>
              </a:rPr>
              <a:t>Hi-Ne-Ni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58B3B-1BB4-6100-82F0-77E7F2578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我在这里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32A9B-5012-E398-2381-1C183879B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8ADB4CC-C05B-FD1B-7823-A2FFBBB76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我知</a:t>
            </a:r>
            <a:br>
              <a:rPr lang="en-US" altLang="zh-CN" dirty="0"/>
            </a:br>
            <a:r>
              <a:rPr lang="zh-CN" altLang="en-US" dirty="0"/>
              <a:t>谁掌管明天</a:t>
            </a:r>
          </a:p>
        </p:txBody>
      </p:sp>
    </p:spTree>
    <p:extLst>
      <p:ext uri="{BB962C8B-B14F-4D97-AF65-F5344CB8AC3E}">
        <p14:creationId xmlns:p14="http://schemas.microsoft.com/office/powerpoint/2010/main" val="5723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EC2D4-B982-6F97-6E74-7C3D5A8EE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C34918E-978C-2BFC-7855-D027B623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差遣我</a:t>
            </a:r>
          </a:p>
        </p:txBody>
      </p:sp>
    </p:spTree>
    <p:extLst>
      <p:ext uri="{BB962C8B-B14F-4D97-AF65-F5344CB8AC3E}">
        <p14:creationId xmlns:p14="http://schemas.microsoft.com/office/powerpoint/2010/main" val="400919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3F909-BA94-419C-BDE2-A7FAECAB4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384561"/>
            <a:ext cx="9826828" cy="6303605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4800" dirty="0"/>
              <a:t>①</a:t>
            </a:r>
            <a:r>
              <a:rPr lang="zh-CN" altLang="en-US" sz="4800" dirty="0"/>
              <a:t>我不知明日将如何 每时刻安然度过</a:t>
            </a:r>
          </a:p>
          <a:p>
            <a:r>
              <a:rPr lang="zh-CN" altLang="en-US" sz="4800" dirty="0"/>
              <a:t>   我不求明天的阳光 因明天或转阴暗</a:t>
            </a:r>
          </a:p>
          <a:p>
            <a:r>
              <a:rPr lang="zh-CN" altLang="en-US" sz="4800" dirty="0"/>
              <a:t>   我不为将来而忧虑 因我知主所应许</a:t>
            </a:r>
          </a:p>
          <a:p>
            <a:r>
              <a:rPr lang="zh-CN" altLang="en-US" sz="4800" dirty="0"/>
              <a:t>   今天我必与主同行 祂深知前途光景</a:t>
            </a:r>
          </a:p>
          <a:p>
            <a:r>
              <a:rPr lang="en-US" altLang="zh-CN" sz="4800" dirty="0"/>
              <a:t>②</a:t>
            </a:r>
            <a:r>
              <a:rPr lang="zh-CN" altLang="en-US" sz="4800" dirty="0"/>
              <a:t>我不知明日将如何 或遭遇贫困饥饿</a:t>
            </a:r>
          </a:p>
          <a:p>
            <a:r>
              <a:rPr lang="zh-CN" altLang="en-US" sz="4800" dirty="0"/>
              <a:t>   那看顾麻雀的恩主 必随我时刻看顾</a:t>
            </a:r>
          </a:p>
          <a:p>
            <a:r>
              <a:rPr lang="zh-CN" altLang="en-US" sz="4800" dirty="0"/>
              <a:t>   我前程虽经历水火 或快乐或有灾祸</a:t>
            </a:r>
          </a:p>
          <a:p>
            <a:r>
              <a:rPr lang="zh-CN" altLang="en-US" sz="4800" dirty="0"/>
              <a:t>   但我主引导我路途 祂宝血将我涂抹</a:t>
            </a:r>
          </a:p>
          <a:p>
            <a:r>
              <a:rPr lang="en-US" altLang="zh-CN" sz="8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sz="4800" dirty="0">
                <a:solidFill>
                  <a:srgbClr val="FFFF00"/>
                </a:solidFill>
              </a:rPr>
              <a:t>许多事明日将临到 许多事难以明了</a:t>
            </a:r>
          </a:p>
          <a:p>
            <a:r>
              <a:rPr lang="zh-CN" altLang="en-US" sz="4800" dirty="0">
                <a:solidFill>
                  <a:srgbClr val="FFFF00"/>
                </a:solidFill>
              </a:rPr>
              <a:t>但我知主掌握明天 祂必要领我向前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58B3B-1BB4-6100-82F0-77E7F257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492672"/>
          </a:xfrm>
        </p:spPr>
        <p:txBody>
          <a:bodyPr>
            <a:normAutofit/>
          </a:bodyPr>
          <a:lstStyle/>
          <a:p>
            <a:r>
              <a:rPr lang="zh-CN" altLang="en-US" dirty="0"/>
              <a:t>我知谁掌管明天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AA7D7-4322-B30F-326B-45B2B43C4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D56429-178D-7A90-4E8C-48BC5883F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握手</a:t>
            </a:r>
          </a:p>
        </p:txBody>
      </p:sp>
    </p:spTree>
    <p:extLst>
      <p:ext uri="{BB962C8B-B14F-4D97-AF65-F5344CB8AC3E}">
        <p14:creationId xmlns:p14="http://schemas.microsoft.com/office/powerpoint/2010/main" val="13827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D7773-DD65-790B-3558-D13D5754D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踏上十字架的道路 我的心绝不会后悔</a:t>
            </a:r>
          </a:p>
          <a:p>
            <a:r>
              <a:rPr lang="zh-CN" altLang="en-US" dirty="0"/>
              <a:t>纵然道路曲折难行 我的脚步不会后退</a:t>
            </a:r>
          </a:p>
          <a:p>
            <a:r>
              <a:rPr lang="zh-CN" altLang="en-US" dirty="0"/>
              <a:t>岁月流过不能再追 春去秋来落叶纷飞</a:t>
            </a:r>
          </a:p>
          <a:p>
            <a:r>
              <a:rPr lang="zh-CN" altLang="en-US" dirty="0"/>
              <a:t>我要向耶和华敬畏 等候祂的必不至羞愧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向软弱挥挥手 向刚强握手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向悲伤挥挥手 向喜乐握手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走在十字架的道路 我的脚踪何等佳美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有时失望悄悄落泪 耶稣是我力量安慰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往事飞过只能回味 千山万水有主伴随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我要向耶和华赞美 扬声歌唱与主同饮杯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向世界挥挥手 向十架握手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往前走不停留（回头） 往前走莫停留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2AFB7-ABC2-C40D-4784-CB37CD0D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056695"/>
          </a:xfrm>
        </p:spPr>
        <p:txBody>
          <a:bodyPr>
            <a:noAutofit/>
          </a:bodyPr>
          <a:lstStyle/>
          <a:p>
            <a:r>
              <a:rPr lang="zh-CN" altLang="en-US" dirty="0"/>
              <a:t>握手</a:t>
            </a:r>
          </a:p>
        </p:txBody>
      </p:sp>
    </p:spTree>
    <p:extLst>
      <p:ext uri="{BB962C8B-B14F-4D97-AF65-F5344CB8AC3E}">
        <p14:creationId xmlns:p14="http://schemas.microsoft.com/office/powerpoint/2010/main" val="393255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23B6E-AA71-C85C-307D-1298310E8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9BAD008-AC88-AE17-29CB-40418D78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无价至宝</a:t>
            </a:r>
          </a:p>
        </p:txBody>
      </p:sp>
    </p:spTree>
    <p:extLst>
      <p:ext uri="{BB962C8B-B14F-4D97-AF65-F5344CB8AC3E}">
        <p14:creationId xmlns:p14="http://schemas.microsoft.com/office/powerpoint/2010/main" val="40687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D7773-DD65-790B-3558-D13D5754D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70" y="169831"/>
            <a:ext cx="10324858" cy="6688169"/>
          </a:xfrm>
        </p:spPr>
        <p:txBody>
          <a:bodyPr>
            <a:normAutofit fontScale="92500"/>
          </a:bodyPr>
          <a:lstStyle/>
          <a:p>
            <a:r>
              <a:rPr lang="zh-CN" altLang="en-US" dirty="0"/>
              <a:t>我的名字 刻划在祢心中</a:t>
            </a:r>
          </a:p>
          <a:p>
            <a:r>
              <a:rPr lang="zh-CN" altLang="en-US" dirty="0"/>
              <a:t>我的脸孔 深映在祢眼中</a:t>
            </a:r>
          </a:p>
          <a:p>
            <a:r>
              <a:rPr lang="zh-CN" altLang="en-US" dirty="0"/>
              <a:t>不是因为 我势力才能 乃是因着 祢奇妙宽容恩典</a:t>
            </a:r>
            <a:endParaRPr lang="en-US" altLang="zh-CN" dirty="0"/>
          </a:p>
          <a:p>
            <a:r>
              <a:rPr lang="zh-CN" altLang="en-US" dirty="0"/>
              <a:t>虽然有时 我会跌倒软弱</a:t>
            </a:r>
          </a:p>
          <a:p>
            <a:r>
              <a:rPr lang="zh-CN" altLang="en-US" dirty="0"/>
              <a:t>祢却一直 包容不放弃我　</a:t>
            </a:r>
          </a:p>
          <a:p>
            <a:r>
              <a:rPr lang="zh-CN" altLang="en-US" dirty="0"/>
              <a:t>用祢慈爱 紧紧的拥抱 我赞美祢 宝贵奇妙大爱</a:t>
            </a:r>
          </a:p>
          <a:p>
            <a:r>
              <a:rPr lang="en-US" altLang="zh-CN" sz="7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唯有祢配得 所有的赞美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一切尊贵荣耀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主祢的十架 是无价至宝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祢是我尊贵的主 耶稣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2AFB7-ABC2-C40D-4784-CB37CD0D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056695"/>
          </a:xfrm>
        </p:spPr>
        <p:txBody>
          <a:bodyPr>
            <a:noAutofit/>
          </a:bodyPr>
          <a:lstStyle/>
          <a:p>
            <a:r>
              <a:rPr lang="zh-CN" altLang="en-US" dirty="0"/>
              <a:t>无价至宝</a:t>
            </a:r>
          </a:p>
        </p:txBody>
      </p:sp>
    </p:spTree>
    <p:extLst>
      <p:ext uri="{BB962C8B-B14F-4D97-AF65-F5344CB8AC3E}">
        <p14:creationId xmlns:p14="http://schemas.microsoft.com/office/powerpoint/2010/main" val="192991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2F5AE-7A27-F46B-D9A4-7BE818AEF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A16305B3-B744-EDA9-6417-929D4BD046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41432578-2796-F52C-07E8-C683AA9374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5984537"/>
                  </p:ext>
                </p:extLst>
              </p:nvPr>
            </p:nvGraphicFramePr>
            <p:xfrm>
              <a:off x="3454400" y="503073"/>
              <a:ext cx="2641600" cy="1485900"/>
            </p:xfrm>
            <a:graphic>
              <a:graphicData uri="http://schemas.microsoft.com/office/powerpoint/2016/slidezoom">
                <pslz:sldZm>
                  <pslz:sldZmObj sldId="437" cId="3450146896">
                    <pslz:zmPr id="{3287B2A9-DF2B-49E3-8EAA-9F7B2F82D73E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41600" cy="14859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41432578-2796-F52C-07E8-C683AA9374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4400" y="503073"/>
                <a:ext cx="2641600" cy="14859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A3DB88AB-974B-7AB2-F85A-0BE79D7857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5773527"/>
                  </p:ext>
                </p:extLst>
              </p:nvPr>
            </p:nvGraphicFramePr>
            <p:xfrm>
              <a:off x="6320502" y="503073"/>
              <a:ext cx="2641600" cy="1485900"/>
            </p:xfrm>
            <a:graphic>
              <a:graphicData uri="http://schemas.microsoft.com/office/powerpoint/2016/slidezoom">
                <pslz:sldZm>
                  <pslz:sldZmObj sldId="438" cId="470483437">
                    <pslz:zmPr id="{5980CCD3-A70A-4F88-B010-1AD68E9D3D52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41600" cy="14859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A3DB88AB-974B-7AB2-F85A-0BE79D7857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0502" y="503073"/>
                <a:ext cx="2641600" cy="14859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A21659B6-9AB4-1AB3-B9FF-07C799A98D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82950042"/>
                  </p:ext>
                </p:extLst>
              </p:nvPr>
            </p:nvGraphicFramePr>
            <p:xfrm>
              <a:off x="9186604" y="503073"/>
              <a:ext cx="2641600" cy="1485900"/>
            </p:xfrm>
            <a:graphic>
              <a:graphicData uri="http://schemas.microsoft.com/office/powerpoint/2016/slidezoom">
                <pslz:sldZm>
                  <pslz:sldZmObj sldId="439" cId="2777994186">
                    <pslz:zmPr id="{7BFA2FA8-8039-446C-BB6F-FEE475FA59C6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41600" cy="14859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A21659B6-9AB4-1AB3-B9FF-07C799A98D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86604" y="503073"/>
                <a:ext cx="2641600" cy="14859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1E68D36B-F9F6-0F34-29DA-3EBBAD1924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2014525"/>
                  </p:ext>
                </p:extLst>
              </p:nvPr>
            </p:nvGraphicFramePr>
            <p:xfrm>
              <a:off x="460939" y="2229957"/>
              <a:ext cx="2641600" cy="1485900"/>
            </p:xfrm>
            <a:graphic>
              <a:graphicData uri="http://schemas.microsoft.com/office/powerpoint/2016/slidezoom">
                <pslz:sldZm>
                  <pslz:sldZmObj sldId="440" cId="1364375863">
                    <pslz:zmPr id="{441C0193-A145-4189-9795-47CA35A29DA3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41600" cy="14859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1E68D36B-F9F6-0F34-29DA-3EBBAD1924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939" y="2229957"/>
                <a:ext cx="2641600" cy="14859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09158BD4-A037-3E76-B621-D7BA89FBED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37975207"/>
                  </p:ext>
                </p:extLst>
              </p:nvPr>
            </p:nvGraphicFramePr>
            <p:xfrm>
              <a:off x="3327041" y="2225505"/>
              <a:ext cx="2641600" cy="1485900"/>
            </p:xfrm>
            <a:graphic>
              <a:graphicData uri="http://schemas.microsoft.com/office/powerpoint/2016/slidezoom">
                <pslz:sldZm>
                  <pslz:sldZmObj sldId="364" cId="3222532236">
                    <pslz:zmPr id="{4BA6D40C-E269-41CE-94E6-025D907C134D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41600" cy="14859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09158BD4-A037-3E76-B621-D7BA89FBED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7041" y="2225505"/>
                <a:ext cx="2641600" cy="14859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F2EC2E06-6342-4C7C-E6BC-808F9BC51E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9030729"/>
                  </p:ext>
                </p:extLst>
              </p:nvPr>
            </p:nvGraphicFramePr>
            <p:xfrm>
              <a:off x="460939" y="503073"/>
              <a:ext cx="2641600" cy="1485900"/>
            </p:xfrm>
            <a:graphic>
              <a:graphicData uri="http://schemas.microsoft.com/office/powerpoint/2016/slidezoom">
                <pslz:sldZm>
                  <pslz:sldZmObj sldId="840" cId="272731195">
                    <pslz:zmPr id="{31C28518-403B-4DA5-B374-1E37E50B31AC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41600" cy="14859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F2EC2E06-6342-4C7C-E6BC-808F9BC51E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939" y="503073"/>
                <a:ext cx="2641600" cy="14859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21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D2922-ABCB-C680-01C4-05B8BD1BD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BDAA65B-BEE8-F387-7228-B5FF69D54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细数恩典</a:t>
            </a:r>
          </a:p>
        </p:txBody>
      </p:sp>
    </p:spTree>
    <p:extLst>
      <p:ext uri="{BB962C8B-B14F-4D97-AF65-F5344CB8AC3E}">
        <p14:creationId xmlns:p14="http://schemas.microsoft.com/office/powerpoint/2010/main" val="119202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8DB75-7064-55FD-441A-D5610A52C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3E2B1-A0F6-0042-62DA-0AEA537A7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282" y="169831"/>
            <a:ext cx="10196671" cy="651833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①每个险些跌倒路过的试炼 每个未曾在意到来的今天</a:t>
            </a:r>
          </a:p>
          <a:p>
            <a:r>
              <a:rPr lang="zh-CN" altLang="en-US" dirty="0"/>
              <a:t>每个平安无事忽略的瞬间 看似理所当然其实是恩典</a:t>
            </a:r>
          </a:p>
          <a:p>
            <a:r>
              <a:rPr lang="zh-CN" altLang="en-US" dirty="0"/>
              <a:t>太阳东升西落一年又一年 古来春华秋实从不曾改变</a:t>
            </a:r>
          </a:p>
          <a:p>
            <a:r>
              <a:rPr lang="zh-CN" altLang="en-US" dirty="0"/>
              <a:t>看那斗转星移自然的变迁 让我无法忘怀主莫大恩典</a:t>
            </a:r>
          </a:p>
          <a:p>
            <a:r>
              <a:rPr lang="en-US" altLang="zh-CN" sz="100" dirty="0"/>
              <a:t> </a:t>
            </a:r>
          </a:p>
          <a:p>
            <a:r>
              <a:rPr lang="zh-CN" altLang="en-US" dirty="0"/>
              <a:t>②懵懂降生世间等我多少年 直到得以自由相见的那天</a:t>
            </a:r>
          </a:p>
          <a:p>
            <a:r>
              <a:rPr lang="zh-CN" altLang="en-US" dirty="0"/>
              <a:t>气息生命存留都在你里面 何等无尽恩典我心在默念</a:t>
            </a:r>
          </a:p>
          <a:p>
            <a:r>
              <a:rPr lang="zh-CN" altLang="en-US" dirty="0"/>
              <a:t>感谢救主宝血我罪得赦免 成为神的儿女幸福每一天</a:t>
            </a:r>
          </a:p>
          <a:p>
            <a:r>
              <a:rPr lang="zh-CN" altLang="en-US" dirty="0"/>
              <a:t>我是多想与你同享这盛宴 奇异恩典怎能闭口而不言</a:t>
            </a:r>
          </a:p>
          <a:p>
            <a:r>
              <a:rPr lang="en-US" altLang="zh-CN" sz="2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一切都是恩典 恩典 恩典 无尽的恩典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生命中理所当然的一切 都是主恩典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一切都是恩典 无尽恩典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02877-9816-233D-002E-3320D705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细数恩典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87F2B-B258-D7EB-61F3-BDFD4CAD8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6BD9886-6A03-44B2-7CEC-70AE62EB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献上感恩</a:t>
            </a:r>
          </a:p>
        </p:txBody>
      </p:sp>
    </p:spTree>
    <p:extLst>
      <p:ext uri="{BB962C8B-B14F-4D97-AF65-F5344CB8AC3E}">
        <p14:creationId xmlns:p14="http://schemas.microsoft.com/office/powerpoint/2010/main" val="2074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6A9A8-18FD-1DF2-C4DE-00445F1A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/>
          </a:bodyPr>
          <a:lstStyle/>
          <a:p>
            <a:r>
              <a:rPr lang="zh-CN" altLang="en-US" dirty="0"/>
              <a:t>献上感恩的心</a:t>
            </a:r>
            <a:endParaRPr lang="en-US" altLang="zh-CN" dirty="0"/>
          </a:p>
          <a:p>
            <a:r>
              <a:rPr lang="zh-CN" altLang="en-US" dirty="0"/>
              <a:t>归给至圣全能神</a:t>
            </a:r>
          </a:p>
          <a:p>
            <a:r>
              <a:rPr lang="zh-CN" altLang="en-US" dirty="0"/>
              <a:t>因祂赐下独生子</a:t>
            </a:r>
            <a:endParaRPr lang="en-US" altLang="zh-CN" dirty="0"/>
          </a:p>
          <a:p>
            <a:r>
              <a:rPr lang="zh-CN" altLang="en-US" dirty="0"/>
              <a:t>主耶稣基督</a:t>
            </a:r>
            <a:endParaRPr lang="en-US" altLang="zh-CN" dirty="0"/>
          </a:p>
          <a:p>
            <a:r>
              <a:rPr lang="en-US" altLang="zh-CN" sz="100" dirty="0"/>
              <a:t> </a:t>
            </a:r>
            <a:endParaRPr lang="zh-CN" altLang="en-US" sz="100" dirty="0"/>
          </a:p>
          <a:p>
            <a:r>
              <a:rPr lang="zh-CN" altLang="en-US" dirty="0">
                <a:solidFill>
                  <a:srgbClr val="FFFF00"/>
                </a:solidFill>
              </a:rPr>
              <a:t>如今 软弱者已得刚强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贫穷者已成富足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都因为主已成就了大事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sz="100" dirty="0">
                <a:solidFill>
                  <a:srgbClr val="FFFF00"/>
                </a:solidFill>
              </a:rPr>
              <a:t> </a:t>
            </a:r>
            <a:endParaRPr lang="zh-CN" altLang="en-US" sz="100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献上感恩 感恩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E2B29-DB26-7B7B-50F5-8D9FC072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献上感恩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0313-171B-FADD-CC8B-2269FD119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8B257-4854-AD5A-E39E-C0213D38E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主告诉我 如何献上我的生命</a:t>
            </a:r>
          </a:p>
          <a:p>
            <a:r>
              <a:rPr lang="zh-CN" altLang="en-US" dirty="0"/>
              <a:t>带希望入人群中</a:t>
            </a:r>
          </a:p>
          <a:p>
            <a:r>
              <a:rPr lang="zh-CN" altLang="en-US" dirty="0"/>
              <a:t>主告诉我 如何付出我的关怀</a:t>
            </a:r>
          </a:p>
          <a:p>
            <a:r>
              <a:rPr lang="zh-CN" altLang="en-US" dirty="0"/>
              <a:t>将温暖带入世界</a:t>
            </a:r>
          </a:p>
          <a:p>
            <a:r>
              <a:rPr lang="en-US" altLang="zh-CN" sz="10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我看到 灵魂中的忧伤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孤独中 人的心在角落颤抖</a:t>
            </a:r>
          </a:p>
          <a:p>
            <a:r>
              <a:rPr lang="en-US" altLang="zh-CN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差遣我 差遣我 我愿付出我所有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差遣我到需要祢的人群中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充满我 充满我 用祢爱来充满我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再一次紧握他们的手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44E13C-2D98-B962-F0E6-C5B9DDB22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差遣我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67931-2DB7-BCA9-20FF-A66B227D9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3B07942-5793-81FF-32D6-BF41D7727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献上自己为祭</a:t>
            </a:r>
          </a:p>
        </p:txBody>
      </p:sp>
    </p:spTree>
    <p:extLst>
      <p:ext uri="{BB962C8B-B14F-4D97-AF65-F5344CB8AC3E}">
        <p14:creationId xmlns:p14="http://schemas.microsoft.com/office/powerpoint/2010/main" val="30601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6A9A8-18FD-1DF2-C4DE-00445F1A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/>
          </a:bodyPr>
          <a:lstStyle/>
          <a:p>
            <a:r>
              <a:rPr lang="zh-CN" altLang="en-US" dirty="0"/>
              <a:t>献上自己为祭 完全降服于祢</a:t>
            </a:r>
          </a:p>
          <a:p>
            <a:r>
              <a:rPr lang="zh-CN" altLang="en-US" dirty="0"/>
              <a:t>灵火熊熊来焚烧 恩膏厚厚湿衣襟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迈开征战步伐 高举基督旌旗</a:t>
            </a:r>
          </a:p>
          <a:p>
            <a:r>
              <a:rPr lang="zh-CN" altLang="en-US" dirty="0"/>
              <a:t>祢看我们为华冠 以我们为精兵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让我们重建大卫倒塌的帐幕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我们起来堵住其中的破口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重修毁坏的祭坛 释放被掳的灵魂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愿祢荣耀的国度降临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E2B29-DB26-7B7B-50F5-8D9FC072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献上自己为祭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BBE51-8FE9-A9FF-7702-2902F7A73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E3E5120-EE81-20FA-19B1-0C06C578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先求神的国</a:t>
            </a:r>
          </a:p>
        </p:txBody>
      </p:sp>
    </p:spTree>
    <p:extLst>
      <p:ext uri="{BB962C8B-B14F-4D97-AF65-F5344CB8AC3E}">
        <p14:creationId xmlns:p14="http://schemas.microsoft.com/office/powerpoint/2010/main" val="172221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6A9A8-18FD-1DF2-C4DE-00445F1A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/>
          </a:bodyPr>
          <a:lstStyle/>
          <a:p>
            <a:r>
              <a:rPr lang="en-US" altLang="zh-CN" sz="4400" dirty="0"/>
              <a:t>①</a:t>
            </a:r>
            <a:r>
              <a:rPr lang="zh-CN" altLang="en-US" sz="4400" dirty="0"/>
              <a:t>你们要先求祂的国 和祂的义</a:t>
            </a:r>
          </a:p>
          <a:p>
            <a:r>
              <a:rPr lang="zh-CN" altLang="en-US" sz="4400" dirty="0"/>
              <a:t>这些东西都要加给你  哈利路 哈利路亚</a:t>
            </a:r>
            <a:r>
              <a:rPr lang="zh-CN" altLang="en-US" sz="200" dirty="0"/>
              <a:t> </a:t>
            </a:r>
          </a:p>
          <a:p>
            <a:r>
              <a:rPr lang="en-US" altLang="zh-CN" sz="4400" dirty="0"/>
              <a:t>②</a:t>
            </a:r>
            <a:r>
              <a:rPr lang="zh-CN" altLang="en-US" sz="4400" dirty="0"/>
              <a:t>人活着不是单靠食物 乃是靠上帝</a:t>
            </a:r>
          </a:p>
          <a:p>
            <a:r>
              <a:rPr lang="zh-CN" altLang="en-US" sz="4400" dirty="0"/>
              <a:t>口里所出的一切话  哈利路 哈利路亚</a:t>
            </a:r>
            <a:r>
              <a:rPr lang="en-US" altLang="zh-CN" sz="200" dirty="0"/>
              <a:t> </a:t>
            </a:r>
            <a:endParaRPr lang="zh-CN" altLang="en-US" sz="200" dirty="0"/>
          </a:p>
          <a:p>
            <a:r>
              <a:rPr lang="en-US" altLang="zh-CN" sz="4400" dirty="0"/>
              <a:t>③</a:t>
            </a:r>
            <a:r>
              <a:rPr lang="zh-CN" altLang="en-US" sz="4400" dirty="0"/>
              <a:t>你们祈求就给你们 寻求就寻见</a:t>
            </a:r>
          </a:p>
          <a:p>
            <a:r>
              <a:rPr lang="zh-CN" altLang="en-US" sz="4400" dirty="0"/>
              <a:t>叩门就给你们开门  哈利路 哈利路亚</a:t>
            </a:r>
            <a:endParaRPr lang="en-US" altLang="zh-CN" sz="4400" dirty="0"/>
          </a:p>
          <a:p>
            <a:r>
              <a:rPr lang="zh-CN" altLang="en-US" sz="2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哈利路亚 哈利路亚 哈利路亚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哈利路哈利路亚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E2B29-DB26-7B7B-50F5-8D9FC072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先求神的国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A6DEA-CEE7-65E5-ADD1-2FDEB3ED9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BA72972-1D1A-E55D-516B-0C3B2FB1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3800" dirty="0"/>
              <a:t>向耶和华唱新歌</a:t>
            </a:r>
            <a:br>
              <a:rPr lang="en-US" altLang="zh-CN" sz="13800" dirty="0"/>
            </a:br>
            <a:r>
              <a:rPr lang="zh-CN" altLang="en-US" sz="13800" dirty="0"/>
              <a:t>到神的祭坛</a:t>
            </a:r>
          </a:p>
        </p:txBody>
      </p:sp>
    </p:spTree>
    <p:extLst>
      <p:ext uri="{BB962C8B-B14F-4D97-AF65-F5344CB8AC3E}">
        <p14:creationId xmlns:p14="http://schemas.microsoft.com/office/powerpoint/2010/main" val="213419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6A9A8-18FD-1DF2-C4DE-00445F1A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你们要向耶和华唱新歌</a:t>
            </a:r>
            <a:endParaRPr lang="en-US" altLang="zh-CN" dirty="0"/>
          </a:p>
          <a:p>
            <a:r>
              <a:rPr lang="zh-CN" altLang="en-US" dirty="0"/>
              <a:t>全地都要向耶和华歌唱</a:t>
            </a:r>
          </a:p>
          <a:p>
            <a:r>
              <a:rPr lang="zh-CN" altLang="en-US" dirty="0"/>
              <a:t>要向耶和华歌唱 称颂祂的名祂的名</a:t>
            </a:r>
          </a:p>
          <a:p>
            <a:r>
              <a:rPr lang="zh-CN" altLang="en-US" dirty="0"/>
              <a:t>天天传扬祂的救恩 天天传扬祂的救恩</a:t>
            </a:r>
            <a:endParaRPr lang="en-US" altLang="zh-CN" dirty="0"/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在列邦中述说祂的荣耀</a:t>
            </a:r>
            <a:endParaRPr lang="en-US" altLang="zh-CN" dirty="0"/>
          </a:p>
          <a:p>
            <a:r>
              <a:rPr lang="zh-CN" altLang="en-US" dirty="0"/>
              <a:t>在万民中述说祂的奇事</a:t>
            </a:r>
          </a:p>
          <a:p>
            <a:r>
              <a:rPr lang="zh-CN" altLang="en-US" dirty="0"/>
              <a:t>因耶和华为大 当受极大的赞美</a:t>
            </a:r>
          </a:p>
          <a:p>
            <a:r>
              <a:rPr lang="zh-CN" altLang="en-US" dirty="0"/>
              <a:t>祂在万神之上当受敬畏</a:t>
            </a:r>
          </a:p>
          <a:p>
            <a:r>
              <a:rPr lang="zh-CN" altLang="en-US" sz="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我就走到神的祭坛 到我最喜乐的神那里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神啊 我的神 我要弹琴称颂祢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E2B29-DB26-7B7B-50F5-8D9FC072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302" y="267193"/>
            <a:ext cx="896244" cy="6244702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向耶和华唱新歌</a:t>
            </a:r>
            <a:endParaRPr lang="en-US" sz="4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0036BC-115B-91E2-A8E7-AB61BC915931}"/>
              </a:ext>
            </a:extLst>
          </p:cNvPr>
          <p:cNvSpPr txBox="1">
            <a:spLocks/>
          </p:cNvSpPr>
          <p:nvPr/>
        </p:nvSpPr>
        <p:spPr>
          <a:xfrm>
            <a:off x="11136677" y="267193"/>
            <a:ext cx="896244" cy="6244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站酷文艺体" panose="02000603000000000000" pitchFamily="2" charset="-122"/>
                <a:ea typeface="站酷文艺体" panose="02000603000000000000" pitchFamily="2" charset="-122"/>
                <a:cs typeface="+mj-cs"/>
              </a:defRPr>
            </a:lvl1pPr>
          </a:lstStyle>
          <a:p>
            <a:r>
              <a:rPr lang="zh-CN" sz="4800" kern="1200" dirty="0">
                <a:solidFill>
                  <a:srgbClr val="FFC000"/>
                </a:soli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站酷文艺体" panose="02000603000000000000" pitchFamily="2" charset="-122"/>
                <a:ea typeface="站酷文艺体" panose="02000603000000000000" pitchFamily="2" charset="-122"/>
                <a:cs typeface="+mj-cs"/>
              </a:rPr>
              <a:t>到神的祭坛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3643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6634D-CCB3-C1AD-C319-BD03D17C2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3E55516-684C-6989-9FC6-BDD3E7B4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小小的梦想</a:t>
            </a:r>
          </a:p>
        </p:txBody>
      </p:sp>
    </p:spTree>
    <p:extLst>
      <p:ext uri="{BB962C8B-B14F-4D97-AF65-F5344CB8AC3E}">
        <p14:creationId xmlns:p14="http://schemas.microsoft.com/office/powerpoint/2010/main" val="24714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6A9A8-18FD-1DF2-C4DE-00445F1A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/>
          </a:bodyPr>
          <a:lstStyle/>
          <a:p>
            <a:r>
              <a:rPr lang="zh-CN" altLang="en-US" dirty="0"/>
              <a:t>蓝天是白云最美的故乡</a:t>
            </a:r>
            <a:endParaRPr lang="en-US" altLang="zh-CN" dirty="0"/>
          </a:p>
          <a:p>
            <a:r>
              <a:rPr lang="zh-CN" altLang="en-US" dirty="0"/>
              <a:t>大地是小草成长的地方</a:t>
            </a:r>
          </a:p>
          <a:p>
            <a:r>
              <a:rPr lang="zh-CN" altLang="en-US" dirty="0"/>
              <a:t>海洋是河流安歇的暖房</a:t>
            </a:r>
            <a:endParaRPr lang="en-US" altLang="zh-CN" dirty="0"/>
          </a:p>
          <a:p>
            <a:r>
              <a:rPr lang="zh-CN" altLang="en-US" dirty="0"/>
              <a:t>梦想是未来幸福天堂</a:t>
            </a:r>
          </a:p>
          <a:p>
            <a:r>
              <a:rPr lang="zh-CN" altLang="en-US" sz="1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小小的梦想能成就大事 只要仰望天父的力量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小小的梦想能改变世界 带来明天的盼望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耶和华 是我们的力量 同心来为主传扬来发光</a:t>
            </a:r>
          </a:p>
          <a:p>
            <a:r>
              <a:rPr lang="zh-CN" altLang="en-US" dirty="0"/>
              <a:t>前面的道路全然交给祂 祂必同在 使我们刚强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E2B29-DB26-7B7B-50F5-8D9FC072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小小的梦想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5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3EA2B-B8B3-0B4E-66CC-86EF94EC3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2625D564-1B1E-DC3B-EA0E-5D4D0CE34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2157A998-D1B3-FFD5-C56E-5E3A5CBD96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4743501"/>
                  </p:ext>
                </p:extLst>
              </p:nvPr>
            </p:nvGraphicFramePr>
            <p:xfrm>
              <a:off x="79125" y="426954"/>
              <a:ext cx="1643754" cy="924612"/>
            </p:xfrm>
            <a:graphic>
              <a:graphicData uri="http://schemas.microsoft.com/office/powerpoint/2016/slidezoom">
                <pslz:sldZm>
                  <pslz:sldZmObj sldId="529" cId="3114424611">
                    <pslz:zmPr id="{22FBE1A5-51E8-43E3-AE0E-496A9467ED7F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2157A998-D1B3-FFD5-C56E-5E3A5CBD96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25" y="426954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24091F2C-4F27-50DA-6435-172B4061ED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8345166"/>
                  </p:ext>
                </p:extLst>
              </p:nvPr>
            </p:nvGraphicFramePr>
            <p:xfrm>
              <a:off x="3577562" y="426954"/>
              <a:ext cx="1643754" cy="924612"/>
            </p:xfrm>
            <a:graphic>
              <a:graphicData uri="http://schemas.microsoft.com/office/powerpoint/2016/slidezoom">
                <pslz:sldZm>
                  <pslz:sldZmObj sldId="528" cId="1616369483">
                    <pslz:zmPr id="{8D57CED6-DF74-43BC-8D93-B63343319547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24091F2C-4F27-50DA-6435-172B4061ED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7562" y="426954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CB38DB34-332B-B1D6-46B8-7B04AF9196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0780724"/>
                  </p:ext>
                </p:extLst>
              </p:nvPr>
            </p:nvGraphicFramePr>
            <p:xfrm>
              <a:off x="5339754" y="426954"/>
              <a:ext cx="1643754" cy="924612"/>
            </p:xfrm>
            <a:graphic>
              <a:graphicData uri="http://schemas.microsoft.com/office/powerpoint/2016/slidezoom">
                <pslz:sldZm>
                  <pslz:sldZmObj sldId="441" cId="2769570400">
                    <pslz:zmPr id="{A34809C0-C571-4BEA-A927-53371ADA00F5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CB38DB34-332B-B1D6-46B8-7B04AF9196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9754" y="426954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A784963E-3F0C-938F-9C0E-713F12A4EC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3241905"/>
                  </p:ext>
                </p:extLst>
              </p:nvPr>
            </p:nvGraphicFramePr>
            <p:xfrm>
              <a:off x="8714623" y="426954"/>
              <a:ext cx="1643754" cy="924612"/>
            </p:xfrm>
            <a:graphic>
              <a:graphicData uri="http://schemas.microsoft.com/office/powerpoint/2016/slidezoom">
                <pslz:sldZm>
                  <pslz:sldZmObj sldId="442" cId="1862824651">
                    <pslz:zmPr id="{E771BA1A-6489-4E47-92CE-A8C2B3D1BED0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A784963E-3F0C-938F-9C0E-713F12A4EC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4623" y="426954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A42D77A8-0B51-34FF-AA27-CA5CAA3428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9813335"/>
                  </p:ext>
                </p:extLst>
              </p:nvPr>
            </p:nvGraphicFramePr>
            <p:xfrm>
              <a:off x="79125" y="1529629"/>
              <a:ext cx="1643754" cy="924612"/>
            </p:xfrm>
            <a:graphic>
              <a:graphicData uri="http://schemas.microsoft.com/office/powerpoint/2016/slidezoom">
                <pslz:sldZm>
                  <pslz:sldZmObj sldId="443" cId="3486874153">
                    <pslz:zmPr id="{4E24A2DA-91F0-4CD7-B763-5250E7242F0C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A42D77A8-0B51-34FF-AA27-CA5CAA3428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25" y="1529629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7AC94B26-4FCE-E66A-EB8C-D837E9BC99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4889830"/>
                  </p:ext>
                </p:extLst>
              </p:nvPr>
            </p:nvGraphicFramePr>
            <p:xfrm>
              <a:off x="1800976" y="1529629"/>
              <a:ext cx="1643754" cy="924612"/>
            </p:xfrm>
            <a:graphic>
              <a:graphicData uri="http://schemas.microsoft.com/office/powerpoint/2016/slidezoom">
                <pslz:sldZm>
                  <pslz:sldZmObj sldId="492" cId="1518935701">
                    <pslz:zmPr id="{365945C8-9712-441F-8C3B-D5201371DCD6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extLst>
                  <a:ext uri="{FF2B5EF4-FFF2-40B4-BE49-F238E27FC236}">
                    <a16:creationId xmlns:a16="http://schemas.microsoft.com/office/drawing/2014/main" id="{7AC94B26-4FCE-E66A-EB8C-D837E9BC99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0976" y="1529629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幻灯片缩放定位 16">
                <a:extLst>
                  <a:ext uri="{FF2B5EF4-FFF2-40B4-BE49-F238E27FC236}">
                    <a16:creationId xmlns:a16="http://schemas.microsoft.com/office/drawing/2014/main" id="{5CF56CFC-1A8C-A691-713B-0B6DE741FD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8180664"/>
                  </p:ext>
                </p:extLst>
              </p:nvPr>
            </p:nvGraphicFramePr>
            <p:xfrm>
              <a:off x="3577562" y="1529629"/>
              <a:ext cx="1643754" cy="924612"/>
            </p:xfrm>
            <a:graphic>
              <a:graphicData uri="http://schemas.microsoft.com/office/powerpoint/2016/slidezoom">
                <pslz:sldZm>
                  <pslz:sldZmObj sldId="388" cId="983113143">
                    <pslz:zmPr id="{CB90FC95-BB94-43BC-BFBA-F4C083B91541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幻灯片缩放定位 16">
                <a:extLst>
                  <a:ext uri="{FF2B5EF4-FFF2-40B4-BE49-F238E27FC236}">
                    <a16:creationId xmlns:a16="http://schemas.microsoft.com/office/drawing/2014/main" id="{5CF56CFC-1A8C-A691-713B-0B6DE741FD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7562" y="1529629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幻灯片缩放定位 18">
                <a:extLst>
                  <a:ext uri="{FF2B5EF4-FFF2-40B4-BE49-F238E27FC236}">
                    <a16:creationId xmlns:a16="http://schemas.microsoft.com/office/drawing/2014/main" id="{B87D31BA-33B9-7483-A11E-23306D1C4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2345940"/>
                  </p:ext>
                </p:extLst>
              </p:nvPr>
            </p:nvGraphicFramePr>
            <p:xfrm>
              <a:off x="7027861" y="1529629"/>
              <a:ext cx="1643754" cy="924612"/>
            </p:xfrm>
            <a:graphic>
              <a:graphicData uri="http://schemas.microsoft.com/office/powerpoint/2016/slidezoom">
                <pslz:sldZm>
                  <pslz:sldZmObj sldId="351" cId="1536774480">
                    <pslz:zmPr id="{C6A29A4D-C3A5-4D7F-AD8A-DFEB4EFCFCB9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幻灯片缩放定位 18">
                <a:extLst>
                  <a:ext uri="{FF2B5EF4-FFF2-40B4-BE49-F238E27FC236}">
                    <a16:creationId xmlns:a16="http://schemas.microsoft.com/office/drawing/2014/main" id="{B87D31BA-33B9-7483-A11E-23306D1C4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7861" y="1529629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幻灯片缩放定位 20">
                <a:extLst>
                  <a:ext uri="{FF2B5EF4-FFF2-40B4-BE49-F238E27FC236}">
                    <a16:creationId xmlns:a16="http://schemas.microsoft.com/office/drawing/2014/main" id="{D3779E29-FC50-12FB-DD28-7FC85A4FE9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2085251"/>
                  </p:ext>
                </p:extLst>
              </p:nvPr>
            </p:nvGraphicFramePr>
            <p:xfrm>
              <a:off x="8714623" y="1529629"/>
              <a:ext cx="1643754" cy="924612"/>
            </p:xfrm>
            <a:graphic>
              <a:graphicData uri="http://schemas.microsoft.com/office/powerpoint/2016/slidezoom">
                <pslz:sldZm>
                  <pslz:sldZmObj sldId="493" cId="3746235613">
                    <pslz:zmPr id="{EFEE3B26-76CA-48EB-A9DC-2224F423379D}" returnToParent="0" imageType="cover" transitionDur="1000">
                      <p166:blipFill xmlns:p166="http://schemas.microsoft.com/office/powerpoint/2016/6/main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幻灯片缩放定位 20">
                <a:extLst>
                  <a:ext uri="{FF2B5EF4-FFF2-40B4-BE49-F238E27FC236}">
                    <a16:creationId xmlns:a16="http://schemas.microsoft.com/office/drawing/2014/main" id="{D3779E29-FC50-12FB-DD28-7FC85A4FE9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4623" y="1529629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幻灯片缩放定位 22">
                <a:extLst>
                  <a:ext uri="{FF2B5EF4-FFF2-40B4-BE49-F238E27FC236}">
                    <a16:creationId xmlns:a16="http://schemas.microsoft.com/office/drawing/2014/main" id="{0C70EAEB-AA23-3FB1-D2A5-7516A33725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2656054"/>
                  </p:ext>
                </p:extLst>
              </p:nvPr>
            </p:nvGraphicFramePr>
            <p:xfrm>
              <a:off x="17385" y="2561452"/>
              <a:ext cx="1643754" cy="924612"/>
            </p:xfrm>
            <a:graphic>
              <a:graphicData uri="http://schemas.microsoft.com/office/powerpoint/2016/slidezoom">
                <pslz:sldZm>
                  <pslz:sldZmObj sldId="369" cId="1041443618">
                    <pslz:zmPr id="{2894A316-F120-4A3B-9A99-0F33243647D7}" returnToParent="0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幻灯片缩放定位 22">
                <a:extLst>
                  <a:ext uri="{FF2B5EF4-FFF2-40B4-BE49-F238E27FC236}">
                    <a16:creationId xmlns:a16="http://schemas.microsoft.com/office/drawing/2014/main" id="{0C70EAEB-AA23-3FB1-D2A5-7516A33725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5" y="256145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幻灯片缩放定位 24">
                <a:extLst>
                  <a:ext uri="{FF2B5EF4-FFF2-40B4-BE49-F238E27FC236}">
                    <a16:creationId xmlns:a16="http://schemas.microsoft.com/office/drawing/2014/main" id="{44C79FC1-7F6B-B114-CFAB-0E5155262D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0155600"/>
                  </p:ext>
                </p:extLst>
              </p:nvPr>
            </p:nvGraphicFramePr>
            <p:xfrm>
              <a:off x="1722879" y="2570652"/>
              <a:ext cx="1643754" cy="924612"/>
            </p:xfrm>
            <a:graphic>
              <a:graphicData uri="http://schemas.microsoft.com/office/powerpoint/2016/slidezoom">
                <pslz:sldZm>
                  <pslz:sldZmObj sldId="444" cId="919739472">
                    <pslz:zmPr id="{592AC737-7B4A-4687-A10D-0B9F14FAA8F5}" returnToParent="0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幻灯片缩放定位 24">
                <a:extLst>
                  <a:ext uri="{FF2B5EF4-FFF2-40B4-BE49-F238E27FC236}">
                    <a16:creationId xmlns:a16="http://schemas.microsoft.com/office/drawing/2014/main" id="{44C79FC1-7F6B-B114-CFAB-0E5155262D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2879" y="257065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幻灯片缩放定位 26">
                <a:extLst>
                  <a:ext uri="{FF2B5EF4-FFF2-40B4-BE49-F238E27FC236}">
                    <a16:creationId xmlns:a16="http://schemas.microsoft.com/office/drawing/2014/main" id="{D72B588D-C87A-0C02-FFFF-0D87AFCFEE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9202840"/>
                  </p:ext>
                </p:extLst>
              </p:nvPr>
            </p:nvGraphicFramePr>
            <p:xfrm>
              <a:off x="6983508" y="2570652"/>
              <a:ext cx="1643754" cy="924612"/>
            </p:xfrm>
            <a:graphic>
              <a:graphicData uri="http://schemas.microsoft.com/office/powerpoint/2016/slidezoom">
                <pslz:sldZm>
                  <pslz:sldZmObj sldId="510" cId="2518385594">
                    <pslz:zmPr id="{CEEBA043-017B-4531-B3D1-AE06C8D0393F}" returnToParent="0" imageType="cover" transitionDur="1000">
                      <p166:blipFill xmlns:p166="http://schemas.microsoft.com/office/powerpoint/2016/6/main"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幻灯片缩放定位 26">
                <a:extLst>
                  <a:ext uri="{FF2B5EF4-FFF2-40B4-BE49-F238E27FC236}">
                    <a16:creationId xmlns:a16="http://schemas.microsoft.com/office/drawing/2014/main" id="{D72B588D-C87A-0C02-FFFF-0D87AFCFEE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508" y="257065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幻灯片缩放定位 28">
                <a:extLst>
                  <a:ext uri="{FF2B5EF4-FFF2-40B4-BE49-F238E27FC236}">
                    <a16:creationId xmlns:a16="http://schemas.microsoft.com/office/drawing/2014/main" id="{9C8480BC-79A4-782B-0CAC-A5C129AFFD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5537073"/>
                  </p:ext>
                </p:extLst>
              </p:nvPr>
            </p:nvGraphicFramePr>
            <p:xfrm>
              <a:off x="10358377" y="2570652"/>
              <a:ext cx="1643754" cy="924612"/>
            </p:xfrm>
            <a:graphic>
              <a:graphicData uri="http://schemas.microsoft.com/office/powerpoint/2016/slidezoom">
                <pslz:sldZm>
                  <pslz:sldZmObj sldId="466" cId="996720150">
                    <pslz:zmPr id="{D0B5098D-D806-4433-9D8B-F3B881EF54CA}" returnToParent="0" imageType="cover" transitionDur="100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幻灯片缩放定位 28">
                <a:extLst>
                  <a:ext uri="{FF2B5EF4-FFF2-40B4-BE49-F238E27FC236}">
                    <a16:creationId xmlns:a16="http://schemas.microsoft.com/office/drawing/2014/main" id="{9C8480BC-79A4-782B-0CAC-A5C129AFFD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8377" y="257065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幻灯片缩放定位 30">
                <a:extLst>
                  <a:ext uri="{FF2B5EF4-FFF2-40B4-BE49-F238E27FC236}">
                    <a16:creationId xmlns:a16="http://schemas.microsoft.com/office/drawing/2014/main" id="{386322B3-0E2A-96CD-5220-87053712B1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9565810"/>
                  </p:ext>
                </p:extLst>
              </p:nvPr>
            </p:nvGraphicFramePr>
            <p:xfrm>
              <a:off x="55718" y="3718789"/>
              <a:ext cx="1643754" cy="924612"/>
            </p:xfrm>
            <a:graphic>
              <a:graphicData uri="http://schemas.microsoft.com/office/powerpoint/2016/slidezoom">
                <pslz:sldZm>
                  <pslz:sldZmObj sldId="445" cId="2716142158">
                    <pslz:zmPr id="{6CC1F54F-9CAA-4DB1-9A14-BD5B60E07C45}" returnToParent="0" imageType="cover" transitionDur="1000">
                      <p166:blipFill xmlns:p166="http://schemas.microsoft.com/office/powerpoint/2016/6/main"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幻灯片缩放定位 30">
                <a:extLst>
                  <a:ext uri="{FF2B5EF4-FFF2-40B4-BE49-F238E27FC236}">
                    <a16:creationId xmlns:a16="http://schemas.microsoft.com/office/drawing/2014/main" id="{386322B3-0E2A-96CD-5220-87053712B1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8" y="3718789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幻灯片缩放定位 32">
                <a:extLst>
                  <a:ext uri="{FF2B5EF4-FFF2-40B4-BE49-F238E27FC236}">
                    <a16:creationId xmlns:a16="http://schemas.microsoft.com/office/drawing/2014/main" id="{40EF5C78-2A56-C131-D865-2B6EA0BBBB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5538657"/>
                  </p:ext>
                </p:extLst>
              </p:nvPr>
            </p:nvGraphicFramePr>
            <p:xfrm>
              <a:off x="3428373" y="3717587"/>
              <a:ext cx="1643754" cy="924612"/>
            </p:xfrm>
            <a:graphic>
              <a:graphicData uri="http://schemas.microsoft.com/office/powerpoint/2016/slidezoom">
                <pslz:sldZm>
                  <pslz:sldZmObj sldId="490" cId="837386950">
                    <pslz:zmPr id="{6CACA2E3-3D80-4E46-B88A-87873C2E2662}" returnToParent="0" imageType="cover" transitionDur="1000">
                      <p166:blipFill xmlns:p166="http://schemas.microsoft.com/office/powerpoint/2016/6/main"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幻灯片缩放定位 32">
                <a:extLst>
                  <a:ext uri="{FF2B5EF4-FFF2-40B4-BE49-F238E27FC236}">
                    <a16:creationId xmlns:a16="http://schemas.microsoft.com/office/drawing/2014/main" id="{40EF5C78-2A56-C131-D865-2B6EA0BBBB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8373" y="3717587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幻灯片缩放定位 34">
                <a:extLst>
                  <a:ext uri="{FF2B5EF4-FFF2-40B4-BE49-F238E27FC236}">
                    <a16:creationId xmlns:a16="http://schemas.microsoft.com/office/drawing/2014/main" id="{0A9979D1-CE05-55D5-9069-799BD6818C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5650496"/>
                  </p:ext>
                </p:extLst>
              </p:nvPr>
            </p:nvGraphicFramePr>
            <p:xfrm>
              <a:off x="6926810" y="3717587"/>
              <a:ext cx="1643754" cy="924612"/>
            </p:xfrm>
            <a:graphic>
              <a:graphicData uri="http://schemas.microsoft.com/office/powerpoint/2016/slidezoom">
                <pslz:sldZm>
                  <pslz:sldZmObj sldId="389" cId="2206446883">
                    <pslz:zmPr id="{306BE180-D66C-43D8-A3C4-E4186317A59D}" returnToParent="0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幻灯片缩放定位 34">
                <a:extLst>
                  <a:ext uri="{FF2B5EF4-FFF2-40B4-BE49-F238E27FC236}">
                    <a16:creationId xmlns:a16="http://schemas.microsoft.com/office/drawing/2014/main" id="{0A9979D1-CE05-55D5-9069-799BD6818C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6810" y="3717587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7" name="幻灯片缩放定位 36">
                <a:extLst>
                  <a:ext uri="{FF2B5EF4-FFF2-40B4-BE49-F238E27FC236}">
                    <a16:creationId xmlns:a16="http://schemas.microsoft.com/office/drawing/2014/main" id="{DD630BB4-805F-3F2F-B129-1D42004F6F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3492243"/>
                  </p:ext>
                </p:extLst>
              </p:nvPr>
            </p:nvGraphicFramePr>
            <p:xfrm>
              <a:off x="10377109" y="3717587"/>
              <a:ext cx="1643754" cy="924612"/>
            </p:xfrm>
            <a:graphic>
              <a:graphicData uri="http://schemas.microsoft.com/office/powerpoint/2016/slidezoom">
                <pslz:sldZm>
                  <pslz:sldZmObj sldId="446" cId="3897065060">
                    <pslz:zmPr id="{1B6AB25D-1FDA-4BF4-899A-46EA289C7333}" returnToParent="0" imageType="cover" transitionDur="1000">
                      <p166:blipFill xmlns:p166="http://schemas.microsoft.com/office/powerpoint/2016/6/main"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7" name="幻灯片缩放定位 36">
                <a:extLst>
                  <a:ext uri="{FF2B5EF4-FFF2-40B4-BE49-F238E27FC236}">
                    <a16:creationId xmlns:a16="http://schemas.microsoft.com/office/drawing/2014/main" id="{DD630BB4-805F-3F2F-B129-1D42004F6F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109" y="3717587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幻灯片缩放定位 38">
                <a:extLst>
                  <a:ext uri="{FF2B5EF4-FFF2-40B4-BE49-F238E27FC236}">
                    <a16:creationId xmlns:a16="http://schemas.microsoft.com/office/drawing/2014/main" id="{9FCBC982-CBC1-8C15-1966-8A73FFCAE8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94873689"/>
                  </p:ext>
                </p:extLst>
              </p:nvPr>
            </p:nvGraphicFramePr>
            <p:xfrm>
              <a:off x="55718" y="4823986"/>
              <a:ext cx="1643754" cy="924612"/>
            </p:xfrm>
            <a:graphic>
              <a:graphicData uri="http://schemas.microsoft.com/office/powerpoint/2016/slidezoom">
                <pslz:sldZm>
                  <pslz:sldZmObj sldId="370" cId="4232558039">
                    <pslz:zmPr id="{C1EE0EAC-29C6-4325-A935-71C389AAE8AD}" returnToParent="0" imageType="cover" transitionDur="1000">
                      <p166:blipFill xmlns:p166="http://schemas.microsoft.com/office/powerpoint/2016/6/main"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幻灯片缩放定位 38">
                <a:extLst>
                  <a:ext uri="{FF2B5EF4-FFF2-40B4-BE49-F238E27FC236}">
                    <a16:creationId xmlns:a16="http://schemas.microsoft.com/office/drawing/2014/main" id="{9FCBC982-CBC1-8C15-1966-8A73FFCAE8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8" y="4823986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幻灯片缩放定位 40">
                <a:extLst>
                  <a:ext uri="{FF2B5EF4-FFF2-40B4-BE49-F238E27FC236}">
                    <a16:creationId xmlns:a16="http://schemas.microsoft.com/office/drawing/2014/main" id="{275AF459-2710-FD17-DB61-66D982A797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1694911"/>
                  </p:ext>
                </p:extLst>
              </p:nvPr>
            </p:nvGraphicFramePr>
            <p:xfrm>
              <a:off x="1722879" y="4864522"/>
              <a:ext cx="1643754" cy="924612"/>
            </p:xfrm>
            <a:graphic>
              <a:graphicData uri="http://schemas.microsoft.com/office/powerpoint/2016/slidezoom">
                <pslz:sldZm>
                  <pslz:sldZmObj sldId="447" cId="1473635784">
                    <pslz:zmPr id="{119D5C6C-60B8-40A1-BF7E-ED1C3EBFBE6C}" returnToParent="0" imageType="cover" transitionDur="1000">
                      <p166:blipFill xmlns:p166="http://schemas.microsoft.com/office/powerpoint/2016/6/main"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幻灯片缩放定位 40">
                <a:extLst>
                  <a:ext uri="{FF2B5EF4-FFF2-40B4-BE49-F238E27FC236}">
                    <a16:creationId xmlns:a16="http://schemas.microsoft.com/office/drawing/2014/main" id="{275AF459-2710-FD17-DB61-66D982A797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2879" y="486452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幻灯片缩放定位 42">
                <a:extLst>
                  <a:ext uri="{FF2B5EF4-FFF2-40B4-BE49-F238E27FC236}">
                    <a16:creationId xmlns:a16="http://schemas.microsoft.com/office/drawing/2014/main" id="{2DBF0A0D-8CF1-3F67-25A3-335DC18286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1914390"/>
                  </p:ext>
                </p:extLst>
              </p:nvPr>
            </p:nvGraphicFramePr>
            <p:xfrm>
              <a:off x="3537457" y="4864522"/>
              <a:ext cx="1643754" cy="924612"/>
            </p:xfrm>
            <a:graphic>
              <a:graphicData uri="http://schemas.microsoft.com/office/powerpoint/2016/slidezoom">
                <pslz:sldZm>
                  <pslz:sldZmObj sldId="368" cId="1586091177">
                    <pslz:zmPr id="{0396A3F5-224F-4EAC-A150-92C48DBF463F}" returnToParent="0" imageType="cover" transitionDur="1000">
                      <p166:blipFill xmlns:p166="http://schemas.microsoft.com/office/powerpoint/2016/6/main"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幻灯片缩放定位 42">
                <a:extLst>
                  <a:ext uri="{FF2B5EF4-FFF2-40B4-BE49-F238E27FC236}">
                    <a16:creationId xmlns:a16="http://schemas.microsoft.com/office/drawing/2014/main" id="{2DBF0A0D-8CF1-3F67-25A3-335DC18286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7457" y="486452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5" name="幻灯片缩放定位 44">
                <a:extLst>
                  <a:ext uri="{FF2B5EF4-FFF2-40B4-BE49-F238E27FC236}">
                    <a16:creationId xmlns:a16="http://schemas.microsoft.com/office/drawing/2014/main" id="{18639220-57D5-E9F8-FECC-6DC70CA60F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6532653"/>
                  </p:ext>
                </p:extLst>
              </p:nvPr>
            </p:nvGraphicFramePr>
            <p:xfrm>
              <a:off x="5259308" y="4864522"/>
              <a:ext cx="1643754" cy="924612"/>
            </p:xfrm>
            <a:graphic>
              <a:graphicData uri="http://schemas.microsoft.com/office/powerpoint/2016/slidezoom">
                <pslz:sldZm>
                  <pslz:sldZmObj sldId="363" cId="2713535169">
                    <pslz:zmPr id="{D090843C-7197-48A3-BECD-AD2D83605F1D}" returnToParent="0" imageType="cover" transitionDur="1000">
                      <p166:blipFill xmlns:p166="http://schemas.microsoft.com/office/powerpoint/2016/6/main">
                        <a:blip r:embed="rId4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5" name="幻灯片缩放定位 44">
                <a:extLst>
                  <a:ext uri="{FF2B5EF4-FFF2-40B4-BE49-F238E27FC236}">
                    <a16:creationId xmlns:a16="http://schemas.microsoft.com/office/drawing/2014/main" id="{18639220-57D5-E9F8-FECC-6DC70CA60F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9308" y="486452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7" name="幻灯片缩放定位 46">
                <a:extLst>
                  <a:ext uri="{FF2B5EF4-FFF2-40B4-BE49-F238E27FC236}">
                    <a16:creationId xmlns:a16="http://schemas.microsoft.com/office/drawing/2014/main" id="{1497F3DE-14B7-6BE6-EA8C-FD4C0F413B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9955797"/>
                  </p:ext>
                </p:extLst>
              </p:nvPr>
            </p:nvGraphicFramePr>
            <p:xfrm>
              <a:off x="7035894" y="4864522"/>
              <a:ext cx="1643754" cy="924612"/>
            </p:xfrm>
            <a:graphic>
              <a:graphicData uri="http://schemas.microsoft.com/office/powerpoint/2016/slidezoom">
                <pslz:sldZm>
                  <pslz:sldZmObj sldId="498" cId="2215038948">
                    <pslz:zmPr id="{DA16157D-7D00-4D69-BD0F-0976F0F980B2}" returnToParent="0" imageType="cover" transitionDur="1000">
                      <p166:blipFill xmlns:p166="http://schemas.microsoft.com/office/powerpoint/2016/6/main">
                        <a:blip r:embed="rId4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7" name="幻灯片缩放定位 46">
                <a:extLst>
                  <a:ext uri="{FF2B5EF4-FFF2-40B4-BE49-F238E27FC236}">
                    <a16:creationId xmlns:a16="http://schemas.microsoft.com/office/drawing/2014/main" id="{1497F3DE-14B7-6BE6-EA8C-FD4C0F413B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5894" y="486452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9" name="幻灯片缩放定位 48">
                <a:extLst>
                  <a:ext uri="{FF2B5EF4-FFF2-40B4-BE49-F238E27FC236}">
                    <a16:creationId xmlns:a16="http://schemas.microsoft.com/office/drawing/2014/main" id="{ABA6F525-21F5-A511-5B5B-4C53980949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302335"/>
                  </p:ext>
                </p:extLst>
              </p:nvPr>
            </p:nvGraphicFramePr>
            <p:xfrm>
              <a:off x="8798086" y="4864522"/>
              <a:ext cx="1643754" cy="924612"/>
            </p:xfrm>
            <a:graphic>
              <a:graphicData uri="http://schemas.microsoft.com/office/powerpoint/2016/slidezoom">
                <pslz:sldZm>
                  <pslz:sldZmObj sldId="448" cId="787393128">
                    <pslz:zmPr id="{1FF2E579-A076-47E6-9886-29F0757FC74D}" returnToParent="0" imageType="cover" transitionDur="1000">
                      <p166:blipFill xmlns:p166="http://schemas.microsoft.com/office/powerpoint/2016/6/main"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9" name="幻灯片缩放定位 48">
                <a:extLst>
                  <a:ext uri="{FF2B5EF4-FFF2-40B4-BE49-F238E27FC236}">
                    <a16:creationId xmlns:a16="http://schemas.microsoft.com/office/drawing/2014/main" id="{ABA6F525-21F5-A511-5B5B-4C53980949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8086" y="486452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1" name="幻灯片缩放定位 50">
                <a:extLst>
                  <a:ext uri="{FF2B5EF4-FFF2-40B4-BE49-F238E27FC236}">
                    <a16:creationId xmlns:a16="http://schemas.microsoft.com/office/drawing/2014/main" id="{F737EC86-B271-E376-EB6E-99B85C908E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7896973"/>
                  </p:ext>
                </p:extLst>
              </p:nvPr>
            </p:nvGraphicFramePr>
            <p:xfrm>
              <a:off x="10486193" y="4864522"/>
              <a:ext cx="1643754" cy="924612"/>
            </p:xfrm>
            <a:graphic>
              <a:graphicData uri="http://schemas.microsoft.com/office/powerpoint/2016/slidezoom">
                <pslz:sldZm>
                  <pslz:sldZmObj sldId="449" cId="3195401559">
                    <pslz:zmPr id="{85963E51-AE0D-45FC-8652-6C777EB18090}" returnToParent="0" imageType="cover" transitionDur="1000">
                      <p166:blipFill xmlns:p166="http://schemas.microsoft.com/office/powerpoint/2016/6/main"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1" name="幻灯片缩放定位 50">
                <a:extLst>
                  <a:ext uri="{FF2B5EF4-FFF2-40B4-BE49-F238E27FC236}">
                    <a16:creationId xmlns:a16="http://schemas.microsoft.com/office/drawing/2014/main" id="{F737EC86-B271-E376-EB6E-99B85C908E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6193" y="486452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3" name="幻灯片缩放定位 52">
                <a:extLst>
                  <a:ext uri="{FF2B5EF4-FFF2-40B4-BE49-F238E27FC236}">
                    <a16:creationId xmlns:a16="http://schemas.microsoft.com/office/drawing/2014/main" id="{4460DE8E-B46E-6F8B-7632-226926E1C0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5431939"/>
                  </p:ext>
                </p:extLst>
              </p:nvPr>
            </p:nvGraphicFramePr>
            <p:xfrm>
              <a:off x="79125" y="5865009"/>
              <a:ext cx="1643754" cy="924612"/>
            </p:xfrm>
            <a:graphic>
              <a:graphicData uri="http://schemas.microsoft.com/office/powerpoint/2016/slidezoom">
                <pslz:sldZm>
                  <pslz:sldZmObj sldId="450" cId="2893422958">
                    <pslz:zmPr id="{C9BD8F6D-D52C-4316-B2F7-D6B7AE5CEEFB}" returnToParent="0" imageType="cover" transitionDur="1000">
                      <p166:blipFill xmlns:p166="http://schemas.microsoft.com/office/powerpoint/2016/6/main"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3" name="幻灯片缩放定位 52">
                <a:extLst>
                  <a:ext uri="{FF2B5EF4-FFF2-40B4-BE49-F238E27FC236}">
                    <a16:creationId xmlns:a16="http://schemas.microsoft.com/office/drawing/2014/main" id="{4460DE8E-B46E-6F8B-7632-226926E1C0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25" y="5865009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4A8F0C86-9D67-311B-0262-544A816F7C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1846527"/>
                  </p:ext>
                </p:extLst>
              </p:nvPr>
            </p:nvGraphicFramePr>
            <p:xfrm>
              <a:off x="7027861" y="426954"/>
              <a:ext cx="1643754" cy="924612"/>
            </p:xfrm>
            <a:graphic>
              <a:graphicData uri="http://schemas.microsoft.com/office/powerpoint/2016/slidezoom">
                <pslz:sldZm>
                  <pslz:sldZmObj sldId="770" cId="2764120807">
                    <pslz:zmPr id="{6B176EC4-E681-4E09-9095-1CDE771AA388}" returnToParent="0" imageType="cover" transitionDur="1000">
                      <p166:blipFill xmlns:p166="http://schemas.microsoft.com/office/powerpoint/2016/6/main"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4A8F0C86-9D67-311B-0262-544A816F7C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7861" y="426954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07BEB752-9026-9213-F2E0-B6D06D2F34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25051251"/>
                  </p:ext>
                </p:extLst>
              </p:nvPr>
            </p:nvGraphicFramePr>
            <p:xfrm>
              <a:off x="5221316" y="2570652"/>
              <a:ext cx="1643754" cy="924612"/>
            </p:xfrm>
            <a:graphic>
              <a:graphicData uri="http://schemas.microsoft.com/office/powerpoint/2016/slidezoom">
                <pslz:sldZm>
                  <pslz:sldZmObj sldId="774" cId="687910146">
                    <pslz:zmPr id="{24A779FD-1212-4040-AB2D-799C097B66AD}" returnToParent="0" imageType="cover" transitionDur="1000">
                      <p166:blipFill xmlns:p166="http://schemas.microsoft.com/office/powerpoint/2016/6/main"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extLst>
                  <a:ext uri="{FF2B5EF4-FFF2-40B4-BE49-F238E27FC236}">
                    <a16:creationId xmlns:a16="http://schemas.microsoft.com/office/drawing/2014/main" id="{07BEB752-9026-9213-F2E0-B6D06D2F34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1316" y="257065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幻灯片缩放定位 7">
                <a:extLst>
                  <a:ext uri="{FF2B5EF4-FFF2-40B4-BE49-F238E27FC236}">
                    <a16:creationId xmlns:a16="http://schemas.microsoft.com/office/drawing/2014/main" id="{4D667C11-EF3E-BCAB-71C7-0BBE507F59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1756350"/>
                  </p:ext>
                </p:extLst>
              </p:nvPr>
            </p:nvGraphicFramePr>
            <p:xfrm>
              <a:off x="10401525" y="426954"/>
              <a:ext cx="1643755" cy="924612"/>
            </p:xfrm>
            <a:graphic>
              <a:graphicData uri="http://schemas.microsoft.com/office/powerpoint/2016/slidezoom">
                <pslz:sldZm>
                  <pslz:sldZmObj sldId="780" cId="4194235271">
                    <pslz:zmPr id="{0CCF6298-6923-4531-8C85-8FFDCBD17E1E}" returnToParent="0" imageType="cover" transitionDur="1000">
                      <p166:blipFill xmlns:p166="http://schemas.microsoft.com/office/powerpoint/2016/6/main"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5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幻灯片缩放定位 7">
                <a:extLst>
                  <a:ext uri="{FF2B5EF4-FFF2-40B4-BE49-F238E27FC236}">
                    <a16:creationId xmlns:a16="http://schemas.microsoft.com/office/drawing/2014/main" id="{4D667C11-EF3E-BCAB-71C7-0BBE507F59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1525" y="426954"/>
                <a:ext cx="1643755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幻灯片缩放定位 11">
                <a:extLst>
                  <a:ext uri="{FF2B5EF4-FFF2-40B4-BE49-F238E27FC236}">
                    <a16:creationId xmlns:a16="http://schemas.microsoft.com/office/drawing/2014/main" id="{DBCF5CB9-BF26-F3C8-54DB-023B77730C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66263318"/>
                  </p:ext>
                </p:extLst>
              </p:nvPr>
            </p:nvGraphicFramePr>
            <p:xfrm>
              <a:off x="5150224" y="3717587"/>
              <a:ext cx="1643755" cy="924612"/>
            </p:xfrm>
            <a:graphic>
              <a:graphicData uri="http://schemas.microsoft.com/office/powerpoint/2016/slidezoom">
                <pslz:sldZm>
                  <pslz:sldZmObj sldId="782" cId="2366705088">
                    <pslz:zmPr id="{D31B67E1-901F-4FB0-BC29-F01F5FF5D4E0}" returnToParent="0" imageType="cover" transitionDur="1000">
                      <p166:blipFill xmlns:p166="http://schemas.microsoft.com/office/powerpoint/2016/6/main"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5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幻灯片缩放定位 11">
                <a:extLst>
                  <a:ext uri="{FF2B5EF4-FFF2-40B4-BE49-F238E27FC236}">
                    <a16:creationId xmlns:a16="http://schemas.microsoft.com/office/drawing/2014/main" id="{DBCF5CB9-BF26-F3C8-54DB-023B77730C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0224" y="3717587"/>
                <a:ext cx="1643755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幻灯片缩放定位 9">
                <a:extLst>
                  <a:ext uri="{FF2B5EF4-FFF2-40B4-BE49-F238E27FC236}">
                    <a16:creationId xmlns:a16="http://schemas.microsoft.com/office/drawing/2014/main" id="{9E6B8855-72EB-B636-6221-EDA6778F60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5635024"/>
                  </p:ext>
                </p:extLst>
              </p:nvPr>
            </p:nvGraphicFramePr>
            <p:xfrm>
              <a:off x="8689002" y="3717587"/>
              <a:ext cx="1643754" cy="924612"/>
            </p:xfrm>
            <a:graphic>
              <a:graphicData uri="http://schemas.microsoft.com/office/powerpoint/2016/slidezoom">
                <pslz:sldZm>
                  <pslz:sldZmObj sldId="804" cId="3647481057">
                    <pslz:zmPr id="{52430102-5CB3-4005-9F02-FCD8F11312AE}" returnToParent="0" imageType="cover" transitionDur="1000">
                      <p166:blipFill xmlns:p166="http://schemas.microsoft.com/office/powerpoint/2016/6/main">
                        <a:blip r:embed="rId6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幻灯片缩放定位 9">
                <a:extLst>
                  <a:ext uri="{FF2B5EF4-FFF2-40B4-BE49-F238E27FC236}">
                    <a16:creationId xmlns:a16="http://schemas.microsoft.com/office/drawing/2014/main" id="{9E6B8855-72EB-B636-6221-EDA6778F60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9002" y="3717587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幻灯片缩放定位 13">
                <a:extLst>
                  <a:ext uri="{FF2B5EF4-FFF2-40B4-BE49-F238E27FC236}">
                    <a16:creationId xmlns:a16="http://schemas.microsoft.com/office/drawing/2014/main" id="{45018994-4A33-2039-6E3B-7E2A6487DE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7121625"/>
                  </p:ext>
                </p:extLst>
              </p:nvPr>
            </p:nvGraphicFramePr>
            <p:xfrm>
              <a:off x="5342496" y="1531172"/>
              <a:ext cx="1638271" cy="921527"/>
            </p:xfrm>
            <a:graphic>
              <a:graphicData uri="http://schemas.microsoft.com/office/powerpoint/2016/slidezoom">
                <pslz:sldZm>
                  <pslz:sldZmObj sldId="808" cId="723539910">
                    <pslz:zmPr id="{53360A6F-4B9F-41EE-8F72-21980672F7C3}" returnToParent="0" imageType="cover" transitionDur="1000">
                      <p166:blipFill xmlns:p166="http://schemas.microsoft.com/office/powerpoint/2016/6/main">
                        <a:blip r:embed="rId6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38271" cy="921527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幻灯片缩放定位 13">
                <a:extLst>
                  <a:ext uri="{FF2B5EF4-FFF2-40B4-BE49-F238E27FC236}">
                    <a16:creationId xmlns:a16="http://schemas.microsoft.com/office/drawing/2014/main" id="{45018994-4A33-2039-6E3B-7E2A6487DE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2496" y="1531172"/>
                <a:ext cx="1638271" cy="921527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幻灯片缩放定位 15">
                <a:extLst>
                  <a:ext uri="{FF2B5EF4-FFF2-40B4-BE49-F238E27FC236}">
                    <a16:creationId xmlns:a16="http://schemas.microsoft.com/office/drawing/2014/main" id="{8273103F-1448-61C0-4D85-93ABB5BEDB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4022588"/>
                  </p:ext>
                </p:extLst>
              </p:nvPr>
            </p:nvGraphicFramePr>
            <p:xfrm>
              <a:off x="1800976" y="426954"/>
              <a:ext cx="1643754" cy="924612"/>
            </p:xfrm>
            <a:graphic>
              <a:graphicData uri="http://schemas.microsoft.com/office/powerpoint/2016/slidezoom">
                <pslz:sldZm>
                  <pslz:sldZmObj sldId="812" cId="416525222">
                    <pslz:zmPr id="{DC7BF886-5A1C-4AEA-9764-C9D552AD81F9}" returnToParent="0" imageType="cover" transitionDur="1000">
                      <p166:blipFill xmlns:p166="http://schemas.microsoft.com/office/powerpoint/2016/6/main">
                        <a:blip r:embed="rId6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幻灯片缩放定位 15">
                <a:extLst>
                  <a:ext uri="{FF2B5EF4-FFF2-40B4-BE49-F238E27FC236}">
                    <a16:creationId xmlns:a16="http://schemas.microsoft.com/office/drawing/2014/main" id="{8273103F-1448-61C0-4D85-93ABB5BEDB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0976" y="426954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幻灯片缩放定位 17">
                <a:extLst>
                  <a:ext uri="{FF2B5EF4-FFF2-40B4-BE49-F238E27FC236}">
                    <a16:creationId xmlns:a16="http://schemas.microsoft.com/office/drawing/2014/main" id="{FC5CD05D-646D-5DA3-D8BD-E86980A36A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4046127"/>
                  </p:ext>
                </p:extLst>
              </p:nvPr>
            </p:nvGraphicFramePr>
            <p:xfrm>
              <a:off x="3428373" y="2561452"/>
              <a:ext cx="1676468" cy="943013"/>
            </p:xfrm>
            <a:graphic>
              <a:graphicData uri="http://schemas.microsoft.com/office/powerpoint/2016/slidezoom">
                <pslz:sldZm>
                  <pslz:sldZmObj sldId="830" cId="2444136422">
                    <pslz:zmPr id="{D01C3E98-FE29-459E-8629-7F6DDD483665}" returnToParent="0" imageType="cover" transitionDur="1000">
                      <p166:blipFill xmlns:p166="http://schemas.microsoft.com/office/powerpoint/2016/6/main">
                        <a:blip r:embed="rId6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76468" cy="94301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幻灯片缩放定位 17">
                <a:extLst>
                  <a:ext uri="{FF2B5EF4-FFF2-40B4-BE49-F238E27FC236}">
                    <a16:creationId xmlns:a16="http://schemas.microsoft.com/office/drawing/2014/main" id="{FC5CD05D-646D-5DA3-D8BD-E86980A36A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8373" y="2561452"/>
                <a:ext cx="1676468" cy="94301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幻灯片缩放定位 19">
                <a:extLst>
                  <a:ext uri="{FF2B5EF4-FFF2-40B4-BE49-F238E27FC236}">
                    <a16:creationId xmlns:a16="http://schemas.microsoft.com/office/drawing/2014/main" id="{4C331629-61FE-D2BA-20CB-82EEB53FB1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9348437"/>
                  </p:ext>
                </p:extLst>
              </p:nvPr>
            </p:nvGraphicFramePr>
            <p:xfrm>
              <a:off x="8671615" y="2570652"/>
              <a:ext cx="1643754" cy="924612"/>
            </p:xfrm>
            <a:graphic>
              <a:graphicData uri="http://schemas.microsoft.com/office/powerpoint/2016/slidezoom">
                <pslz:sldZm>
                  <pslz:sldZmObj sldId="844" cId="2165546755">
                    <pslz:zmPr id="{F0333636-909E-43AF-9C41-CCB839F0D929}" returnToParent="0" imageType="cover" transitionDur="1000">
                      <p166:blipFill xmlns:p166="http://schemas.microsoft.com/office/powerpoint/2016/6/main">
                        <a:blip r:embed="rId6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幻灯片缩放定位 19">
                <a:extLst>
                  <a:ext uri="{FF2B5EF4-FFF2-40B4-BE49-F238E27FC236}">
                    <a16:creationId xmlns:a16="http://schemas.microsoft.com/office/drawing/2014/main" id="{4C331629-61FE-D2BA-20CB-82EEB53FB1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1615" y="2570652"/>
                <a:ext cx="1643754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幻灯片缩放定位 21">
                <a:extLst>
                  <a:ext uri="{FF2B5EF4-FFF2-40B4-BE49-F238E27FC236}">
                    <a16:creationId xmlns:a16="http://schemas.microsoft.com/office/drawing/2014/main" id="{53304E99-AA20-13F4-CFE5-EB824D5A07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1692133"/>
                  </p:ext>
                </p:extLst>
              </p:nvPr>
            </p:nvGraphicFramePr>
            <p:xfrm>
              <a:off x="10363432" y="1529629"/>
              <a:ext cx="1643754" cy="924611"/>
            </p:xfrm>
            <a:graphic>
              <a:graphicData uri="http://schemas.microsoft.com/office/powerpoint/2016/slidezoom">
                <pslz:sldZm>
                  <pslz:sldZmObj sldId="852" cId="1038295152">
                    <pslz:zmPr id="{A1AEE209-D7EC-44A2-89FB-AC1C853A8DA5}" returnToParent="0" imageType="cover" transitionDur="1000">
                      <p166:blipFill xmlns:p166="http://schemas.microsoft.com/office/powerpoint/2016/6/main">
                        <a:blip r:embed="rId7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4" cy="924611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幻灯片缩放定位 21">
                <a:extLst>
                  <a:ext uri="{FF2B5EF4-FFF2-40B4-BE49-F238E27FC236}">
                    <a16:creationId xmlns:a16="http://schemas.microsoft.com/office/drawing/2014/main" id="{53304E99-AA20-13F4-CFE5-EB824D5A07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63432" y="1529629"/>
                <a:ext cx="1643754" cy="92461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幻灯片缩放定位 23">
                <a:extLst>
                  <a:ext uri="{FF2B5EF4-FFF2-40B4-BE49-F238E27FC236}">
                    <a16:creationId xmlns:a16="http://schemas.microsoft.com/office/drawing/2014/main" id="{013BF367-1E45-6A66-D54C-77410D8C5D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5501176"/>
                  </p:ext>
                </p:extLst>
              </p:nvPr>
            </p:nvGraphicFramePr>
            <p:xfrm>
              <a:off x="1722879" y="3718789"/>
              <a:ext cx="1643755" cy="924612"/>
            </p:xfrm>
            <a:graphic>
              <a:graphicData uri="http://schemas.microsoft.com/office/powerpoint/2016/slidezoom">
                <pslz:sldZm>
                  <pslz:sldZmObj sldId="862" cId="2384130087">
                    <pslz:zmPr id="{4D021F4D-20DF-45B9-B5EF-59FAEF81E3BB}" returnToParent="0" imageType="cover" transitionDur="1000">
                      <p166:blipFill xmlns:p166="http://schemas.microsoft.com/office/powerpoint/2016/6/main"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43755" cy="924612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幻灯片缩放定位 23">
                <a:extLst>
                  <a:ext uri="{FF2B5EF4-FFF2-40B4-BE49-F238E27FC236}">
                    <a16:creationId xmlns:a16="http://schemas.microsoft.com/office/drawing/2014/main" id="{013BF367-1E45-6A66-D54C-77410D8C5D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2879" y="3718789"/>
                <a:ext cx="1643755" cy="924612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32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3FF03-5532-9C49-B300-B6D705108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78CC48C-08AF-D69F-CC37-9E095AF4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雅比斯的祷告</a:t>
            </a:r>
          </a:p>
        </p:txBody>
      </p:sp>
    </p:spTree>
    <p:extLst>
      <p:ext uri="{BB962C8B-B14F-4D97-AF65-F5344CB8AC3E}">
        <p14:creationId xmlns:p14="http://schemas.microsoft.com/office/powerpoint/2010/main" val="10157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7069F-4D4D-418D-2247-87D17DD5B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480871A-B9CC-F07E-2D2E-33E3C3927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超越万物的爱</a:t>
            </a:r>
          </a:p>
        </p:txBody>
      </p:sp>
    </p:spTree>
    <p:extLst>
      <p:ext uri="{BB962C8B-B14F-4D97-AF65-F5344CB8AC3E}">
        <p14:creationId xmlns:p14="http://schemas.microsoft.com/office/powerpoint/2010/main" val="5917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A543D-4D0F-A175-0BFD-401DF876D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9DE52-0322-7662-1BFD-20A60E1EF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祈愿祢赐福于我 扩张我的境界 也常与我同在</a:t>
            </a:r>
          </a:p>
          <a:p>
            <a:r>
              <a:rPr lang="zh-CN" altLang="en-US" dirty="0"/>
              <a:t>保佑我不遭患难 不受艰苦 将我隐藏在祢心怀</a:t>
            </a:r>
            <a:endParaRPr lang="en-US" altLang="zh-CN" dirty="0"/>
          </a:p>
          <a:p>
            <a:r>
              <a:rPr lang="en-US" altLang="zh-CN" dirty="0"/>
              <a:t>②</a:t>
            </a:r>
            <a:r>
              <a:rPr lang="zh-CN" altLang="en-US" dirty="0"/>
              <a:t>主祢的意念向我何等宝贵 其数何等众多</a:t>
            </a:r>
          </a:p>
          <a:p>
            <a:r>
              <a:rPr lang="zh-CN" altLang="en-US" dirty="0"/>
              <a:t>我要称谢祢因我受造奇妙可畏 我是祢无价之宝</a:t>
            </a:r>
            <a:endParaRPr lang="en-US" altLang="zh-CN" dirty="0"/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我的口要说出赞美祢的话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我要永永远远称颂祢圣名</a:t>
            </a:r>
          </a:p>
          <a:p>
            <a:r>
              <a:rPr lang="zh-CN" altLang="en-US" sz="5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我要称谢祢耶和华 因祢本为善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祢的慈爱永远长存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我要尊崇祢万王之王 因祢的恩惠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凡敬畏祢的人就必有福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DC116-F068-8564-157D-71FE299F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雅比斯的祷告</a:t>
            </a:r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D5F00BF-3461-1769-CDB8-6F56F0FA7C57}"/>
              </a:ext>
            </a:extLst>
          </p:cNvPr>
          <p:cNvSpPr txBox="1"/>
          <p:nvPr/>
        </p:nvSpPr>
        <p:spPr>
          <a:xfrm>
            <a:off x="8451790" y="2800592"/>
            <a:ext cx="1025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FF00"/>
                </a:solidFill>
              </a:rPr>
              <a:t>x</a:t>
            </a:r>
            <a:r>
              <a:rPr lang="en-US" altLang="zh-CN" sz="3600" dirty="0">
                <a:solidFill>
                  <a:srgbClr val="FFFF00"/>
                </a:solidFill>
              </a:rPr>
              <a:t>②</a:t>
            </a:r>
            <a:endParaRPr lang="zh-CN" alt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337E1-EBEA-DF46-A821-705F0AD28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6AAEFB2-5A48-E014-EB09-11F440731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耶和华</a:t>
            </a:r>
            <a:br>
              <a:rPr lang="en-US" altLang="zh-CN" dirty="0"/>
            </a:br>
            <a:r>
              <a:rPr lang="zh-CN" altLang="en-US" dirty="0"/>
              <a:t>你是我的神</a:t>
            </a:r>
          </a:p>
        </p:txBody>
      </p:sp>
    </p:spTree>
    <p:extLst>
      <p:ext uri="{BB962C8B-B14F-4D97-AF65-F5344CB8AC3E}">
        <p14:creationId xmlns:p14="http://schemas.microsoft.com/office/powerpoint/2010/main" val="25534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A2D60-AB5B-9878-DE4E-080A90967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B8791-4146-6767-B286-7D79A0AB3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耶和华 祢是我的神</a:t>
            </a:r>
          </a:p>
          <a:p>
            <a:r>
              <a:rPr lang="zh-CN" altLang="en-US" dirty="0"/>
              <a:t>我要时时称颂祢的名</a:t>
            </a:r>
          </a:p>
          <a:p>
            <a:r>
              <a:rPr lang="zh-CN" altLang="en-US" dirty="0"/>
              <a:t>祢是我的盾牌 是我的荣耀</a:t>
            </a:r>
          </a:p>
          <a:p>
            <a:r>
              <a:rPr lang="zh-CN" altLang="en-US" dirty="0"/>
              <a:t>又是叫我抬起头的神</a:t>
            </a:r>
          </a:p>
          <a:p>
            <a:r>
              <a:rPr lang="en-US" altLang="zh-CN" sz="2000" dirty="0"/>
              <a:t> </a:t>
            </a:r>
          </a:p>
          <a:p>
            <a:r>
              <a:rPr lang="zh-CN" altLang="en-US" dirty="0"/>
              <a:t>纵然仇敌围绕攻击我</a:t>
            </a:r>
          </a:p>
          <a:p>
            <a:r>
              <a:rPr lang="zh-CN" altLang="en-US" dirty="0"/>
              <a:t>在祢怀中必不怕遭害</a:t>
            </a:r>
          </a:p>
          <a:p>
            <a:r>
              <a:rPr lang="zh-CN" altLang="en-US" dirty="0"/>
              <a:t>祢是我的神 我所倚靠的</a:t>
            </a:r>
          </a:p>
          <a:p>
            <a:r>
              <a:rPr lang="zh-CN" altLang="en-US" dirty="0"/>
              <a:t>祢同在使我全然得胜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934A2-8DEA-177E-7D73-A42D93047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016161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耶和华你是我的神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56FAD-7FDC-1011-6FB6-3315957B5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3CC1282-7BE6-BF86-A7F3-7653AA0A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耶和华是爱</a:t>
            </a:r>
          </a:p>
        </p:txBody>
      </p:sp>
    </p:spTree>
    <p:extLst>
      <p:ext uri="{BB962C8B-B14F-4D97-AF65-F5344CB8AC3E}">
        <p14:creationId xmlns:p14="http://schemas.microsoft.com/office/powerpoint/2010/main" val="30981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CF635-F55B-C1B0-A382-BAD264890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C62AE-1BCA-1498-2CD9-8F59DC181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/>
          </a:bodyPr>
          <a:lstStyle/>
          <a:p>
            <a:r>
              <a:rPr lang="zh-CN" altLang="en-US" dirty="0"/>
              <a:t>耶和华是爱 让我安歇青草溪水边</a:t>
            </a:r>
          </a:p>
          <a:p>
            <a:r>
              <a:rPr lang="zh-CN" altLang="en-US" dirty="0"/>
              <a:t>神令我省察心中的幽暗 共度每一天</a:t>
            </a:r>
            <a:endParaRPr lang="en-US" altLang="zh-CN" dirty="0"/>
          </a:p>
          <a:p>
            <a:r>
              <a:rPr lang="zh-CN" altLang="en-US" dirty="0"/>
              <a:t>耶和华是爱 在困境中祂保守 引领</a:t>
            </a:r>
          </a:p>
          <a:p>
            <a:r>
              <a:rPr lang="zh-CN" altLang="en-US" dirty="0"/>
              <a:t>神为我摆设丰盛的恩典 再危难也不改变</a:t>
            </a:r>
          </a:p>
          <a:p>
            <a:r>
              <a:rPr lang="en-US" altLang="zh-CN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在世间 主恩与共 祂的爱常在我身边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神为我施恩惠 保守勉励 共同度此生</a:t>
            </a:r>
          </a:p>
          <a:p>
            <a:r>
              <a:rPr lang="en-US" altLang="zh-CN" sz="1000" dirty="0"/>
              <a:t> </a:t>
            </a:r>
          </a:p>
          <a:p>
            <a:r>
              <a:rPr lang="zh-CN" altLang="en-US" dirty="0"/>
              <a:t>耶和华是爱 让我安歇青草溪水边</a:t>
            </a:r>
          </a:p>
          <a:p>
            <a:r>
              <a:rPr lang="zh-CN" altLang="en-US" dirty="0"/>
              <a:t>无限满足快乐涌自心田 再危难也不改变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88A50-D876-FDB0-FF34-7F6AB9C7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耶和华是爱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F5E57-979D-8106-F61C-98345FAE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91E95EC-772C-62C7-EB5D-FF21518EB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耶和华</a:t>
            </a:r>
            <a:br>
              <a:rPr lang="en-US" altLang="zh-CN" dirty="0"/>
            </a:br>
            <a:r>
              <a:rPr lang="zh-CN" altLang="en-US" dirty="0"/>
              <a:t>是我的力量</a:t>
            </a:r>
          </a:p>
        </p:txBody>
      </p:sp>
    </p:spTree>
    <p:extLst>
      <p:ext uri="{BB962C8B-B14F-4D97-AF65-F5344CB8AC3E}">
        <p14:creationId xmlns:p14="http://schemas.microsoft.com/office/powerpoint/2010/main" val="28972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6A9A8-18FD-1DF2-C4DE-00445F1A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/>
          </a:bodyPr>
          <a:lstStyle/>
          <a:p>
            <a:r>
              <a:rPr lang="zh-CN" altLang="en-US" dirty="0"/>
              <a:t>耶和华是我的力量 是我盾牌 我的盾牌</a:t>
            </a:r>
          </a:p>
          <a:p>
            <a:r>
              <a:rPr lang="zh-CN" altLang="en-US" dirty="0"/>
              <a:t>我心理依靠祂 就得着帮助 就得着帮助</a:t>
            </a:r>
          </a:p>
          <a:p>
            <a:r>
              <a:rPr lang="zh-CN" altLang="en-US" sz="400" dirty="0"/>
              <a:t> </a:t>
            </a:r>
          </a:p>
          <a:p>
            <a:r>
              <a:rPr lang="zh-CN" altLang="en-US" dirty="0"/>
              <a:t>所以我心 我心中欢乐 我必用诗歌颂赞祂</a:t>
            </a:r>
          </a:p>
          <a:p>
            <a:r>
              <a:rPr lang="zh-CN" altLang="en-US" dirty="0"/>
              <a:t>祂是百姓的力量 又是祂受膏者得救的保障</a:t>
            </a:r>
          </a:p>
          <a:p>
            <a:r>
              <a:rPr lang="zh-CN" altLang="en-US" sz="8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求祢拯救 拯救祢的百姓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赐福给祢的百姓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牧养祂们 扶持祂们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直到永远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E2B29-DB26-7B7B-50F5-8D9FC072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808867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耶和华是我的力量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27FCE-DFFA-14BC-9E28-74B408FC7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F010DF8-0580-34FF-2AC5-87A1CF435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耶和华</a:t>
            </a:r>
            <a:br>
              <a:rPr lang="en-US" altLang="zh-CN" dirty="0"/>
            </a:br>
            <a:r>
              <a:rPr lang="zh-CN" altLang="en-US" dirty="0"/>
              <a:t>是我的牧者</a:t>
            </a:r>
          </a:p>
        </p:txBody>
      </p:sp>
    </p:spTree>
    <p:extLst>
      <p:ext uri="{BB962C8B-B14F-4D97-AF65-F5344CB8AC3E}">
        <p14:creationId xmlns:p14="http://schemas.microsoft.com/office/powerpoint/2010/main" val="415956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CD28C-341D-64DF-8E03-13AB7A167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DDEA8-7CD9-9942-B436-66EDD1973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/>
              <a:t>耶和华是我牧者 我必不至缺乏</a:t>
            </a:r>
          </a:p>
          <a:p>
            <a:r>
              <a:rPr lang="zh-CN" altLang="en-US" dirty="0"/>
              <a:t>使我躺卧青草地 在安歇的水边</a:t>
            </a:r>
          </a:p>
          <a:p>
            <a:r>
              <a:rPr lang="zh-CN" altLang="en-US" dirty="0"/>
              <a:t>祂使我灵魂苏醒 领我走这义路 </a:t>
            </a:r>
          </a:p>
          <a:p>
            <a:r>
              <a:rPr lang="zh-CN" altLang="en-US" dirty="0"/>
              <a:t>我虽过死荫幽谷 也必不怕遭害</a:t>
            </a:r>
          </a:p>
          <a:p>
            <a:r>
              <a:rPr lang="zh-CN" altLang="en-US" sz="900" dirty="0"/>
              <a:t>  </a:t>
            </a:r>
          </a:p>
          <a:p>
            <a:r>
              <a:rPr lang="en-US" altLang="zh-CN" dirty="0"/>
              <a:t>①</a:t>
            </a:r>
            <a:r>
              <a:rPr lang="zh-CN" altLang="en-US" dirty="0">
                <a:solidFill>
                  <a:srgbClr val="FFFF00"/>
                </a:solidFill>
              </a:rPr>
              <a:t>在我敌人面前 为我摆设筵席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祢用油膏我的头 使我福杯满溢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一生一世有恩惠 有慈爱随着我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我要住在你殿中 直到永永远远</a:t>
            </a:r>
          </a:p>
          <a:p>
            <a:r>
              <a:rPr lang="en-US" altLang="zh-CN" dirty="0"/>
              <a:t>②</a:t>
            </a:r>
            <a:r>
              <a:rPr lang="zh-CN" altLang="en-US" dirty="0">
                <a:solidFill>
                  <a:srgbClr val="FFC000"/>
                </a:solidFill>
              </a:rPr>
              <a:t>嘿嘿哟 嘿嘿哟 主你与我同在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祢的杖和祢的竿 时时都安慰我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嘿嘿哟 嘿嘿</a:t>
            </a:r>
            <a:r>
              <a:rPr lang="zh-CN" altLang="en-US">
                <a:solidFill>
                  <a:srgbClr val="FFC000"/>
                </a:solidFill>
              </a:rPr>
              <a:t>哟 有慈爱随着我 </a:t>
            </a:r>
            <a:endParaRPr lang="zh-CN" altLang="en-US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我要住在你殿中 直到永永远远 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D1CC4-1174-FF5A-76AA-5028A7A7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808867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耶和华是我的牧者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AEECB-0874-1D23-D645-5F112710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D179371-80A3-727B-26B2-AE6A8196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耶稣爱我歌</a:t>
            </a:r>
          </a:p>
        </p:txBody>
      </p:sp>
    </p:spTree>
    <p:extLst>
      <p:ext uri="{BB962C8B-B14F-4D97-AF65-F5344CB8AC3E}">
        <p14:creationId xmlns:p14="http://schemas.microsoft.com/office/powerpoint/2010/main" val="9484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FB079-F1C3-B389-CBDB-0050DB078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27D54-F773-ECE0-135D-CE3993EE3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众山不能形容祢的爱 众水不能形容祢的爱</a:t>
            </a:r>
          </a:p>
          <a:p>
            <a:r>
              <a:rPr lang="zh-CN" altLang="en-US" dirty="0"/>
              <a:t>万物歌颂祢手所造 祢创造真奇妙</a:t>
            </a:r>
          </a:p>
          <a:p>
            <a:r>
              <a:rPr lang="zh-CN" altLang="en-US" dirty="0"/>
              <a:t>大海不能装载祢的爱 星宿不能数算祢的爱</a:t>
            </a:r>
          </a:p>
          <a:p>
            <a:r>
              <a:rPr lang="zh-CN" altLang="en-US" dirty="0"/>
              <a:t>日出日落祢都看顾我 祢手紧紧抓住我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看星星一闪一闪亮晶晶 我爱祢 我的唯一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祢用指头画出这天地 祢却顾念我心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看星星一闪一闪亮晶晶 我知道祢比这更美丽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我总爱注视祢眼睛 因为我知道祢拥有我的心</a:t>
            </a:r>
          </a:p>
          <a:p>
            <a:r>
              <a:rPr lang="zh-CN" altLang="en-US" sz="1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从今到永远不分离 主祢爱我 我也爱祢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537284-2080-F11E-1AF1-5A10D80D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超越万物的爱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2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6A9A8-18FD-1DF2-C4DE-00445F1A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耶稣爱我万不错 因有圣经告诉我</a:t>
            </a:r>
          </a:p>
          <a:p>
            <a:r>
              <a:rPr lang="zh-CN" altLang="en-US" dirty="0"/>
              <a:t>   凡属我主众小羊 虽然软弱主强壮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耶稣爱我舍性命 将我罪恶洗干净</a:t>
            </a:r>
          </a:p>
          <a:p>
            <a:r>
              <a:rPr lang="zh-CN" altLang="en-US" dirty="0"/>
              <a:t>   天堂荣门替我开 把祂小羊引进来</a:t>
            </a:r>
          </a:p>
          <a:p>
            <a:r>
              <a:rPr lang="en-US" altLang="zh-CN" dirty="0"/>
              <a:t>③</a:t>
            </a:r>
            <a:r>
              <a:rPr lang="zh-CN" altLang="en-US" dirty="0"/>
              <a:t>耶稣爱我永不忘 永不离开祂小羊</a:t>
            </a:r>
          </a:p>
          <a:p>
            <a:r>
              <a:rPr lang="zh-CN" altLang="en-US" dirty="0"/>
              <a:t>   白日遭难主搭救 黑夜睡觉主看守</a:t>
            </a:r>
          </a:p>
          <a:p>
            <a:r>
              <a:rPr lang="en-US" altLang="zh-CN" dirty="0"/>
              <a:t>④</a:t>
            </a:r>
            <a:r>
              <a:rPr lang="zh-CN" altLang="en-US" dirty="0"/>
              <a:t>耶稣爱我爱到底 爱我罪人真希奇</a:t>
            </a:r>
          </a:p>
          <a:p>
            <a:r>
              <a:rPr lang="zh-CN" altLang="en-US" dirty="0"/>
              <a:t>   倘若生前我爱祂 死后领我到祂家</a:t>
            </a:r>
            <a:endParaRPr lang="en-US" altLang="zh-CN" dirty="0"/>
          </a:p>
          <a:p>
            <a:r>
              <a:rPr lang="en-US" altLang="zh-CN" sz="1000" dirty="0"/>
              <a:t> 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主耶稣爱我 主耶稣爱我</a:t>
            </a:r>
          </a:p>
          <a:p>
            <a:r>
              <a:rPr lang="zh-CN" altLang="en-US" sz="4300" dirty="0">
                <a:solidFill>
                  <a:srgbClr val="FFFF00"/>
                </a:solidFill>
              </a:rPr>
              <a:t>主耶稣爱我 用圣经告诉我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E2B29-DB26-7B7B-50F5-8D9FC072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耶稣爱我歌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2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DD0DD-4433-2E78-B210-5AB6DCB8F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5E2B080-CC75-6874-ED4B-AE4DE63A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耶稣基督是主</a:t>
            </a:r>
          </a:p>
        </p:txBody>
      </p:sp>
    </p:spTree>
    <p:extLst>
      <p:ext uri="{BB962C8B-B14F-4D97-AF65-F5344CB8AC3E}">
        <p14:creationId xmlns:p14="http://schemas.microsoft.com/office/powerpoint/2010/main" val="315017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49936-7FFC-DA5B-20E0-008F51818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2EDD-E602-8509-AE88-34646D715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因为祂是万王之王 因为祂是万主之主，</a:t>
            </a:r>
          </a:p>
          <a:p>
            <a:r>
              <a:rPr lang="zh-CN" altLang="en-US" dirty="0"/>
              <a:t>唯有祂从死里复活 我要敬拜祂。</a:t>
            </a:r>
            <a:endParaRPr lang="en-US" altLang="zh-CN" dirty="0"/>
          </a:p>
          <a:p>
            <a:r>
              <a:rPr lang="zh-CN" altLang="en-US" dirty="0"/>
              <a:t>因为祂是万王之王 因为祂是万主之主，</a:t>
            </a:r>
          </a:p>
          <a:p>
            <a:r>
              <a:rPr lang="zh-CN" altLang="en-US" dirty="0"/>
              <a:t>唯有祂从死里复活 我要敬拜祂。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高唱荣耀哈利路亚 欢呼荣耀哈利路亚！</a:t>
            </a:r>
          </a:p>
          <a:p>
            <a:r>
              <a:rPr lang="zh-CN" altLang="en-US" dirty="0"/>
              <a:t>祂是我的主我的王 我要敬拜祂。</a:t>
            </a:r>
            <a:endParaRPr lang="en-US" altLang="zh-CN" dirty="0"/>
          </a:p>
          <a:p>
            <a:r>
              <a:rPr lang="zh-CN" altLang="en-US" dirty="0"/>
              <a:t>哈利路亚 哈利路亚 耶稣基督 祂是主</a:t>
            </a:r>
          </a:p>
          <a:p>
            <a:r>
              <a:rPr lang="zh-CN" altLang="en-US" dirty="0"/>
              <a:t>哈利路亚 哈利路亚 耶稣基督 祂是主</a:t>
            </a:r>
          </a:p>
          <a:p>
            <a:r>
              <a:rPr lang="en-US" altLang="zh-CN" sz="1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万膝要跪拜 万口要承认 耶稣基督 祂是主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万膝要跪拜 万口要承认 耶稣基督 祂是主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5D2F3-FA8A-D718-D6B2-44E5D4495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耶稣基督是主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5F220-7B05-DBA9-687D-F38BA6370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549B1E5-0FCD-82CE-0A77-498E2FD5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耶稣我的耶稣</a:t>
            </a:r>
          </a:p>
        </p:txBody>
      </p:sp>
    </p:spTree>
    <p:extLst>
      <p:ext uri="{BB962C8B-B14F-4D97-AF65-F5344CB8AC3E}">
        <p14:creationId xmlns:p14="http://schemas.microsoft.com/office/powerpoint/2010/main" val="34729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6A9A8-18FD-1DF2-C4DE-00445F1A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/>
          </a:bodyPr>
          <a:lstStyle/>
          <a:p>
            <a:r>
              <a:rPr lang="zh-CN" altLang="en-US" dirty="0"/>
              <a:t>我的神 我要永远在祢的怀里</a:t>
            </a:r>
          </a:p>
          <a:p>
            <a:r>
              <a:rPr lang="zh-CN" altLang="en-US" dirty="0"/>
              <a:t>爱慕祢 屈膝在祢面前 单单敬拜祢</a:t>
            </a:r>
          </a:p>
          <a:p>
            <a:r>
              <a:rPr lang="zh-CN" altLang="en-US" dirty="0"/>
              <a:t>我渴慕祢 我敬拜祢</a:t>
            </a:r>
          </a:p>
          <a:p>
            <a:r>
              <a:rPr lang="zh-CN" altLang="en-US" dirty="0"/>
              <a:t>我的主 我深爱的唯一</a:t>
            </a:r>
            <a:endParaRPr lang="en-US" altLang="zh-CN" dirty="0"/>
          </a:p>
          <a:p>
            <a:r>
              <a:rPr lang="en-US" altLang="zh-CN" sz="1400" dirty="0"/>
              <a:t> </a:t>
            </a:r>
            <a:endParaRPr lang="zh-CN" altLang="en-US" sz="1400" dirty="0"/>
          </a:p>
          <a:p>
            <a:r>
              <a:rPr lang="zh-CN" altLang="en-US" sz="4400" dirty="0">
                <a:solidFill>
                  <a:srgbClr val="FFFF00"/>
                </a:solidFill>
              </a:rPr>
              <a:t>耶稣 哦耶稣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我灵最深渴慕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耶稣 哦耶稣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祢医治我心深处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E2B29-DB26-7B7B-50F5-8D9FC072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耶稣我的耶稣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7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E8428-679C-18B5-3607-17E7C8630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0C432A7-5661-BD72-CA04-1B5F22CCB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</a:t>
            </a:r>
            <a:br>
              <a:rPr lang="en-US" altLang="zh-CN" dirty="0"/>
            </a:br>
            <a:r>
              <a:rPr lang="zh-CN" altLang="en-US" dirty="0"/>
              <a:t>我想对祢说</a:t>
            </a:r>
          </a:p>
        </p:txBody>
      </p:sp>
    </p:spTree>
    <p:extLst>
      <p:ext uri="{BB962C8B-B14F-4D97-AF65-F5344CB8AC3E}">
        <p14:creationId xmlns:p14="http://schemas.microsoft.com/office/powerpoint/2010/main" val="114824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6A9A8-18FD-1DF2-C4DE-00445F1AE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57" y="169831"/>
            <a:ext cx="10196671" cy="6518335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/>
              <a:t>因为只有祢 我不再感到孤单</a:t>
            </a:r>
            <a:endParaRPr lang="en-US" altLang="zh-CN" dirty="0"/>
          </a:p>
          <a:p>
            <a:r>
              <a:rPr lang="zh-CN" altLang="en-US" dirty="0"/>
              <a:t>祢是我的密友 祢是我的良伴</a:t>
            </a:r>
          </a:p>
          <a:p>
            <a:r>
              <a:rPr lang="zh-CN" altLang="en-US" dirty="0"/>
              <a:t>因为只有祢 使我依靠到永远</a:t>
            </a:r>
            <a:endParaRPr lang="en-US" altLang="zh-CN" dirty="0"/>
          </a:p>
          <a:p>
            <a:r>
              <a:rPr lang="zh-CN" altLang="en-US" dirty="0"/>
              <a:t>祢是我的思念 祢是我的依恋</a:t>
            </a:r>
            <a:endParaRPr lang="en-US" altLang="zh-CN" sz="100" dirty="0"/>
          </a:p>
          <a:p>
            <a:r>
              <a:rPr lang="zh-CN" altLang="en-US" dirty="0"/>
              <a:t>依偎祢面前 心中有万语千言</a:t>
            </a:r>
            <a:endParaRPr lang="en-US" altLang="zh-CN" dirty="0"/>
          </a:p>
          <a:p>
            <a:r>
              <a:rPr lang="zh-CN" altLang="en-US" dirty="0"/>
              <a:t>让我情不自禁 向祢高声颂赞</a:t>
            </a:r>
          </a:p>
          <a:p>
            <a:r>
              <a:rPr lang="zh-CN" altLang="en-US" dirty="0"/>
              <a:t>因祢十架大爱 让我走出了黑暗</a:t>
            </a:r>
            <a:endParaRPr lang="en-US" altLang="zh-CN" dirty="0"/>
          </a:p>
          <a:p>
            <a:r>
              <a:rPr lang="zh-CN" altLang="en-US" dirty="0"/>
              <a:t>因祢复活升天 让我永生有期盼</a:t>
            </a:r>
          </a:p>
          <a:p>
            <a:r>
              <a:rPr lang="en-US" altLang="zh-CN" sz="13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 我想对祢说 祢是我的密友 是我的良伴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祢是我的依靠 祢是我的永远 世上的荣华不能与祢交换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耶稣 我想对祢说 祢是我的力量 是我的期盼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祢是我的祝福 终身与我相伴 祢是我的生命 我的港湾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E2B29-DB26-7B7B-50F5-8D9FC072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749046"/>
          </a:xfrm>
        </p:spPr>
        <p:txBody>
          <a:bodyPr>
            <a:normAutofit/>
          </a:bodyPr>
          <a:lstStyle/>
          <a:p>
            <a:r>
              <a:rPr lang="zh-CN" altLang="en-US" dirty="0"/>
              <a:t>耶稣我想对祢说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3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93E29-A695-6B2E-A5B4-4D602F969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D3B9334-9E85-2198-2A02-3AE07EB93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耶稣掌权</a:t>
            </a:r>
          </a:p>
        </p:txBody>
      </p:sp>
    </p:spTree>
    <p:extLst>
      <p:ext uri="{BB962C8B-B14F-4D97-AF65-F5344CB8AC3E}">
        <p14:creationId xmlns:p14="http://schemas.microsoft.com/office/powerpoint/2010/main" val="15912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E42B1-9148-26C6-045D-4DCD668C4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洪水泛滥的时候 耶稣掌权 </a:t>
            </a:r>
          </a:p>
          <a:p>
            <a:r>
              <a:rPr lang="zh-CN" altLang="en-US" dirty="0"/>
              <a:t>四面受敌的时候 耶稣掌权 </a:t>
            </a:r>
          </a:p>
          <a:p>
            <a:r>
              <a:rPr lang="zh-CN" altLang="en-US" dirty="0"/>
              <a:t>不看环境只要全心来相信 </a:t>
            </a:r>
          </a:p>
          <a:p>
            <a:r>
              <a:rPr lang="zh-CN" altLang="en-US" dirty="0"/>
              <a:t>耶稣掌权 祂凡事都掌权 </a:t>
            </a:r>
          </a:p>
          <a:p>
            <a:r>
              <a:rPr lang="zh-CN" altLang="en-US" sz="2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高唱哈利路亚 哈利路亚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用赞美和感谢迎接每一天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高唱哈利路亚 哈利路亚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祂掌权在每一天 耶稣正掌权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A92A0-9651-1B86-8F3A-7C3DF804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耶稣掌权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0280F-1F3A-0025-6F57-8DFA24EE4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87B9A37-0E95-3A44-60A3-D4CAE19A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一道江河</a:t>
            </a:r>
            <a:br>
              <a:rPr lang="en-US" altLang="zh-CN" dirty="0"/>
            </a:br>
            <a:r>
              <a:rPr lang="zh-CN" altLang="en-US" dirty="0"/>
              <a:t>生命河流</a:t>
            </a:r>
          </a:p>
        </p:txBody>
      </p:sp>
    </p:spTree>
    <p:extLst>
      <p:ext uri="{BB962C8B-B14F-4D97-AF65-F5344CB8AC3E}">
        <p14:creationId xmlns:p14="http://schemas.microsoft.com/office/powerpoint/2010/main" val="121578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DCD10-57F7-B759-2C3C-C1AACBCB7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D734A0B-2DF4-1F6F-EFE6-89524A9A9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从亘古到永远</a:t>
            </a:r>
          </a:p>
        </p:txBody>
      </p:sp>
    </p:spTree>
    <p:extLst>
      <p:ext uri="{BB962C8B-B14F-4D97-AF65-F5344CB8AC3E}">
        <p14:creationId xmlns:p14="http://schemas.microsoft.com/office/powerpoint/2010/main" val="240203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0E290-EF9B-F5D4-FCA4-5EB4E9C1B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DFB03-4DFF-C1BB-F6B3-96CC9A70C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主的爱 像一道江河 宝座能力流到万民</a:t>
            </a:r>
          </a:p>
          <a:p>
            <a:r>
              <a:rPr lang="zh-CN" altLang="en-US" dirty="0"/>
              <a:t>祂是光 照耀我的生命 敬拜主 高举祂的圣名</a:t>
            </a:r>
          </a:p>
          <a:p>
            <a:r>
              <a:rPr lang="zh-CN" altLang="en-US" dirty="0"/>
              <a:t>主的灵 如风吹我心 安慰忧伤 破碎的灵</a:t>
            </a:r>
          </a:p>
          <a:p>
            <a:r>
              <a:rPr lang="zh-CN" altLang="en-US" dirty="0"/>
              <a:t>祂是王 掌管我的心灵 亲爱主 愿祢从天降临</a:t>
            </a:r>
          </a:p>
          <a:p>
            <a:r>
              <a:rPr lang="en-US" altLang="zh-CN" sz="13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一道江河 流呀流呀流到丰盛的生命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颂赞奇妙 荣耀的圣名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我灵歌唱 唱呀唱呀唱到灵里都欢欣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主圣灵现在来掌权运行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en-US" altLang="zh-CN" sz="13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流啊流啊流 流到我心头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唱呀唱呀唱 唱着赞美歌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F9304-688D-BB52-B19D-09178943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200719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一道江河</a:t>
            </a:r>
            <a:br>
              <a:rPr lang="en-US" altLang="zh-CN" dirty="0"/>
            </a:br>
            <a:r>
              <a:rPr lang="en-US" altLang="zh-CN" sz="4400" dirty="0"/>
              <a:t>+</a:t>
            </a:r>
            <a:br>
              <a:rPr lang="en-US" altLang="zh-CN" dirty="0"/>
            </a:br>
            <a:r>
              <a:rPr lang="zh-CN" altLang="en-US" dirty="0"/>
              <a:t>生命河流</a:t>
            </a:r>
            <a:endParaRPr 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E4AC718-7104-1A16-E286-738FE1CF3A67}"/>
              </a:ext>
            </a:extLst>
          </p:cNvPr>
          <p:cNvSpPr txBox="1"/>
          <p:nvPr/>
        </p:nvSpPr>
        <p:spPr>
          <a:xfrm>
            <a:off x="8179266" y="5528345"/>
            <a:ext cx="9781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</a:rPr>
              <a:t>(x2)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9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13655-65A1-65C5-1E87-E9E108ED8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F2E3EDF-28A6-4DAB-3C92-7B192DE3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一颗谦卑的心</a:t>
            </a:r>
          </a:p>
        </p:txBody>
      </p:sp>
    </p:spTree>
    <p:extLst>
      <p:ext uri="{BB962C8B-B14F-4D97-AF65-F5344CB8AC3E}">
        <p14:creationId xmlns:p14="http://schemas.microsoft.com/office/powerpoint/2010/main" val="6159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C7AB4-559A-E496-C92E-9DB68B377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782EC-1903-8F65-4C37-EF9D9A0A3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求你给我一颗谦卑的心</a:t>
            </a:r>
          </a:p>
          <a:p>
            <a:r>
              <a:rPr lang="zh-CN" altLang="en-US" dirty="0"/>
              <a:t>给我一个受教的灵</a:t>
            </a:r>
          </a:p>
          <a:p>
            <a:r>
              <a:rPr lang="zh-CN" altLang="en-US" dirty="0"/>
              <a:t>好让我能走在你的旨意里</a:t>
            </a:r>
          </a:p>
          <a:p>
            <a:r>
              <a:rPr lang="zh-CN" altLang="en-US" dirty="0"/>
              <a:t>如同耶稣的生命</a:t>
            </a:r>
          </a:p>
          <a:p>
            <a:r>
              <a:rPr lang="en-US" altLang="zh-CN" sz="1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帮助我更多的祷告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帮助我更深的依靠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单单相信你 深深敬畏你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一生要跟随你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C77EF0-0074-3EB2-B082-A4DF0BFE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一颗谦卑的心</a:t>
            </a:r>
          </a:p>
        </p:txBody>
      </p:sp>
    </p:spTree>
    <p:extLst>
      <p:ext uri="{BB962C8B-B14F-4D97-AF65-F5344CB8AC3E}">
        <p14:creationId xmlns:p14="http://schemas.microsoft.com/office/powerpoint/2010/main" val="7235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FDAD8-BBED-6663-FBFB-D7EB43156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AA644A5-A920-2BE4-08BD-0314BF7E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一粒麦子</a:t>
            </a:r>
          </a:p>
        </p:txBody>
      </p:sp>
    </p:spTree>
    <p:extLst>
      <p:ext uri="{BB962C8B-B14F-4D97-AF65-F5344CB8AC3E}">
        <p14:creationId xmlns:p14="http://schemas.microsoft.com/office/powerpoint/2010/main" val="157072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A16F1-2BEE-9CE1-2FB9-94D759940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一粒麦子 它若不落在地里死了</a:t>
            </a:r>
          </a:p>
          <a:p>
            <a:r>
              <a:rPr lang="zh-CN" altLang="en-US" dirty="0"/>
              <a:t>不论过了多少时候 它仍旧是它自己</a:t>
            </a:r>
          </a:p>
          <a:p>
            <a:r>
              <a:rPr lang="zh-CN" altLang="en-US" dirty="0"/>
              <a:t>它若愿意 让自己被掩埋被用尽</a:t>
            </a:r>
          </a:p>
          <a:p>
            <a:r>
              <a:rPr lang="zh-CN" altLang="en-US" dirty="0"/>
              <a:t>就必结出许多子粒 经历生命的奇迹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 我愿意 主 我愿意 让自己像种子落在地里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失丧生命必反得生命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 我愿意 主 我愿意 放下自以为应得的权利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在我身上成就祢旨意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呼召如此崇高 种子何等渺小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定睛标竿直跑 必见神的荣耀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FFE0B-C808-336F-EB53-497E75C7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一粒麦子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CCF30-B5D0-0C62-46B3-7EEEDC3BB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AE9B92F-C5A7-0D56-3F47-AC4CE95D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一起走</a:t>
            </a:r>
          </a:p>
        </p:txBody>
      </p:sp>
    </p:spTree>
    <p:extLst>
      <p:ext uri="{BB962C8B-B14F-4D97-AF65-F5344CB8AC3E}">
        <p14:creationId xmlns:p14="http://schemas.microsoft.com/office/powerpoint/2010/main" val="426462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A16F1-2BEE-9CE1-2FB9-94D759940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我们一起走过风风雨雨</a:t>
            </a:r>
            <a:endParaRPr lang="en-US" altLang="zh-CN" dirty="0"/>
          </a:p>
          <a:p>
            <a:r>
              <a:rPr lang="zh-CN" altLang="en-US" dirty="0"/>
              <a:t>蒙主护庇相聚在主的爱里</a:t>
            </a:r>
          </a:p>
          <a:p>
            <a:r>
              <a:rPr lang="zh-CN" altLang="en-US" dirty="0"/>
              <a:t>我们的心无比欢喜 无比的感激</a:t>
            </a:r>
            <a:endParaRPr lang="en-US" altLang="zh-CN" dirty="0"/>
          </a:p>
          <a:p>
            <a:r>
              <a:rPr lang="zh-CN" altLang="en-US" dirty="0"/>
              <a:t>我们一起彼此同舟共济</a:t>
            </a:r>
            <a:endParaRPr lang="en-US" altLang="zh-CN" dirty="0"/>
          </a:p>
          <a:p>
            <a:r>
              <a:rPr lang="zh-CN" altLang="en-US" dirty="0"/>
              <a:t>携手并肩成全神的旨意</a:t>
            </a:r>
          </a:p>
          <a:p>
            <a:r>
              <a:rPr lang="zh-CN" altLang="en-US" dirty="0"/>
              <a:t>虽有打击 虽有哭泣</a:t>
            </a:r>
            <a:endParaRPr lang="en-US" altLang="zh-CN" dirty="0"/>
          </a:p>
          <a:p>
            <a:r>
              <a:rPr lang="zh-CN" altLang="en-US" dirty="0"/>
              <a:t>我们仍跟随祢到底</a:t>
            </a:r>
          </a:p>
          <a:p>
            <a:r>
              <a:rPr lang="en-US" altLang="zh-CN" sz="1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迎着风 顶着雨 一路追随祢脚迹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再难行 再难走 有主与我一起走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FFE0B-C808-336F-EB53-497E75C7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一起走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3DE5-AC3D-7597-2C96-10DBA51E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EA60295-9F21-877D-15B5-F83EE79A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一切歌颂赞美</a:t>
            </a:r>
          </a:p>
        </p:txBody>
      </p:sp>
    </p:spTree>
    <p:extLst>
      <p:ext uri="{BB962C8B-B14F-4D97-AF65-F5344CB8AC3E}">
        <p14:creationId xmlns:p14="http://schemas.microsoft.com/office/powerpoint/2010/main" val="36285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0278F-05F0-20AD-5649-5A5357DD7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679509"/>
            <a:ext cx="9826828" cy="6008658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一切歌颂赞美 都归我主 我的神  </a:t>
            </a:r>
            <a:br>
              <a:rPr lang="zh-CN" altLang="en-US" sz="4800" dirty="0"/>
            </a:br>
            <a:r>
              <a:rPr lang="zh-CN" altLang="en-US" sz="4800" dirty="0"/>
              <a:t>祢是配得歌颂与赞美 </a:t>
            </a:r>
            <a:br>
              <a:rPr lang="zh-CN" altLang="en-US" sz="4800" dirty="0"/>
            </a:br>
            <a:r>
              <a:rPr lang="zh-CN" altLang="en-US" sz="4800" dirty="0"/>
              <a:t>我们高声呼喊 高举耶稣圣名  </a:t>
            </a:r>
            <a:br>
              <a:rPr lang="zh-CN" altLang="en-US" sz="4800" dirty="0"/>
            </a:br>
            <a:r>
              <a:rPr lang="zh-CN" altLang="en-US" sz="4800" dirty="0"/>
              <a:t>哈利路亚</a:t>
            </a:r>
            <a:br>
              <a:rPr lang="zh-CN" altLang="en-US" sz="4800" dirty="0"/>
            </a:br>
            <a:r>
              <a:rPr lang="zh-CN" altLang="en-US" sz="3200" dirty="0"/>
              <a:t>  </a:t>
            </a:r>
            <a:br>
              <a:rPr lang="zh-CN" altLang="en-US" sz="4800" dirty="0"/>
            </a:br>
            <a:r>
              <a:rPr lang="zh-CN" altLang="en-US" sz="4800" dirty="0">
                <a:solidFill>
                  <a:srgbClr val="FFFF00"/>
                </a:solidFill>
              </a:rPr>
              <a:t>赞美主 哈利路亚</a:t>
            </a:r>
            <a:br>
              <a:rPr lang="zh-CN" altLang="en-US" sz="4800" dirty="0">
                <a:solidFill>
                  <a:srgbClr val="FFFF00"/>
                </a:solidFill>
              </a:rPr>
            </a:br>
            <a:r>
              <a:rPr lang="zh-CN" altLang="en-US" sz="4800" dirty="0">
                <a:solidFill>
                  <a:srgbClr val="FFFF00"/>
                </a:solidFill>
              </a:rPr>
              <a:t>赞美主 哈利路亚</a:t>
            </a:r>
            <a:br>
              <a:rPr lang="zh-CN" altLang="en-US" sz="4800" dirty="0">
                <a:solidFill>
                  <a:srgbClr val="FFFF00"/>
                </a:solidFill>
              </a:rPr>
            </a:br>
            <a:r>
              <a:rPr lang="zh-CN" altLang="en-US" sz="4800" dirty="0">
                <a:solidFill>
                  <a:srgbClr val="FFFF00"/>
                </a:solidFill>
              </a:rPr>
              <a:t>哈利路亚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1C5C9-1407-2046-8F8A-354A5B0F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一切歌颂赞美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B08B3-90F4-C6E7-FE35-14CDF8373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01019E1-275F-7A29-01BE-FFFC778C6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一生爱祢</a:t>
            </a:r>
          </a:p>
        </p:txBody>
      </p:sp>
    </p:spTree>
    <p:extLst>
      <p:ext uri="{BB962C8B-B14F-4D97-AF65-F5344CB8AC3E}">
        <p14:creationId xmlns:p14="http://schemas.microsoft.com/office/powerpoint/2010/main" val="143107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阿爸父 哦 阿爸父 我的心 向祢呼求</a:t>
            </a:r>
          </a:p>
          <a:p>
            <a:r>
              <a:rPr lang="zh-CN" altLang="en-US" dirty="0"/>
              <a:t>恳求祢 来就近我 使我灵得安息</a:t>
            </a:r>
          </a:p>
          <a:p>
            <a:r>
              <a:rPr lang="zh-CN" altLang="en-US" dirty="0"/>
              <a:t>我的心渴慕见到祢的容面</a:t>
            </a:r>
            <a:r>
              <a:rPr lang="en-US" altLang="zh-CN" dirty="0"/>
              <a:t> </a:t>
            </a:r>
            <a:r>
              <a:rPr lang="zh-CN" altLang="en-US" dirty="0"/>
              <a:t>让祢爱将我环绕</a:t>
            </a:r>
          </a:p>
          <a:p>
            <a:r>
              <a:rPr lang="zh-CN" altLang="en-US" dirty="0"/>
              <a:t>阿爸父 哦 阿爸父 在祢脚前 我等候</a:t>
            </a:r>
          </a:p>
          <a:p>
            <a:r>
              <a:rPr lang="zh-CN" altLang="en-US" sz="1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阿爸父 哦 阿爸父 我的心向祢呼求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恳求祢 来洁净我 使我灵得自由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我的心渴慕见到祢的容面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让祢爱将我环绕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阿爸父 哦 阿爸父 在祢脚前 我等候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阿爸父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主啊 祢世世代代作我们的居所</a:t>
            </a:r>
          </a:p>
          <a:p>
            <a:r>
              <a:rPr lang="zh-CN" altLang="en-US" dirty="0"/>
              <a:t>祢的宝座从太初立定 亘古就有</a:t>
            </a:r>
          </a:p>
          <a:p>
            <a:r>
              <a:rPr lang="zh-CN" altLang="en-US" dirty="0"/>
              <a:t>祢以威严为衣 以能力束腰</a:t>
            </a:r>
          </a:p>
          <a:p>
            <a:r>
              <a:rPr lang="zh-CN" altLang="en-US" dirty="0"/>
              <a:t>世界就坚定 不得动摇</a:t>
            </a:r>
            <a:endParaRPr lang="en-US" altLang="zh-CN" dirty="0"/>
          </a:p>
          <a:p>
            <a:r>
              <a:rPr lang="zh-CN" altLang="en-US" dirty="0"/>
              <a:t>主啊 祢荣耀国度在我们的中间</a:t>
            </a:r>
          </a:p>
          <a:p>
            <a:r>
              <a:rPr lang="zh-CN" altLang="en-US" dirty="0"/>
              <a:t>祢的旨意满有智慧 必要成就</a:t>
            </a:r>
          </a:p>
          <a:p>
            <a:r>
              <a:rPr lang="zh-CN" altLang="en-US" dirty="0"/>
              <a:t>祢信实不改变 应许永不落空</a:t>
            </a:r>
          </a:p>
          <a:p>
            <a:r>
              <a:rPr lang="zh-CN" altLang="en-US" dirty="0"/>
              <a:t>掌权到万代 不能震动</a:t>
            </a: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我敬拜尊崇祢圣名 将荣耀归祢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祢永远常存 权柄永存无极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唯祢是真神 是活神 是再来君王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喔主 祢的国度从亘古到永远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从亘古到永远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0278F-05F0-20AD-5649-5A5357DD7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亲爱的宝贵耶稣</a:t>
            </a:r>
          </a:p>
          <a:p>
            <a:r>
              <a:rPr lang="zh-CN" altLang="en-US" dirty="0"/>
              <a:t>祢爱何等的甘甜</a:t>
            </a:r>
          </a:p>
          <a:p>
            <a:r>
              <a:rPr lang="zh-CN" altLang="en-US" dirty="0"/>
              <a:t>我的心深深被祢吸引</a:t>
            </a:r>
          </a:p>
          <a:p>
            <a:r>
              <a:rPr lang="zh-CN" altLang="en-US" dirty="0"/>
              <a:t>爱祢是我的喜乐</a:t>
            </a:r>
            <a:endParaRPr lang="en-US" altLang="zh-CN" dirty="0"/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一生爱祢 一生敬拜祢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一生爱祢 一生荣耀祢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一生奉献 一生不回头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一生爱祢 跟随祢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1C5C9-1407-2046-8F8A-354A5B0F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一生爱祢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C0950-56D9-2711-ED0F-1E46DA749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B869D7D-C55B-8EDF-BBB1-FA352E86B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一生敬拜祢</a:t>
            </a:r>
          </a:p>
        </p:txBody>
      </p:sp>
    </p:spTree>
    <p:extLst>
      <p:ext uri="{BB962C8B-B14F-4D97-AF65-F5344CB8AC3E}">
        <p14:creationId xmlns:p14="http://schemas.microsoft.com/office/powerpoint/2010/main" val="14268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D943-93F9-9F15-6EC5-DB2465DBD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35886-1763-7ED3-342C-D96ACC08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亲爱耶稣 祢真爱我</a:t>
            </a:r>
          </a:p>
          <a:p>
            <a:r>
              <a:rPr lang="zh-CN" altLang="en-US" dirty="0"/>
              <a:t>毫無保留 我敬拜祢</a:t>
            </a:r>
          </a:p>
          <a:p>
            <a:r>
              <a:rPr lang="zh-CN" altLang="en-US" dirty="0"/>
              <a:t>因祢舍命 我回到父神面前</a:t>
            </a:r>
          </a:p>
          <a:p>
            <a:r>
              <a:rPr lang="zh-CN" altLang="en-US" dirty="0"/>
              <a:t>在恩典和应许中敬拜</a:t>
            </a:r>
          </a:p>
          <a:p>
            <a:r>
              <a:rPr lang="zh-CN" altLang="en-US" sz="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喔耶稣 喔耶稣 祢喜悦我向祢歌頌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喔耶稣 喔耶稣 高举双手 全心敬拜祢</a:t>
            </a:r>
          </a:p>
          <a:p>
            <a:r>
              <a:rPr lang="zh-CN" altLang="en-US" sz="9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我要一生 一生敬拜祢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在祢殿中瞻仰祢荣美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在祢丰盛恩典中我欢欣歌颂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在祢救恩盼望中 我灵不住快乐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89D61-8478-88CB-7D39-15111B89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一生敬拜祢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7366D-0843-3C8F-8301-E6C180BBA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CAE0E58-6212-2EF7-77BB-B72579BF3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一生一世</a:t>
            </a:r>
          </a:p>
        </p:txBody>
      </p:sp>
    </p:spTree>
    <p:extLst>
      <p:ext uri="{BB962C8B-B14F-4D97-AF65-F5344CB8AC3E}">
        <p14:creationId xmlns:p14="http://schemas.microsoft.com/office/powerpoint/2010/main" val="315196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41DA4-AE68-A834-9083-7450BBCCC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59745-2ACE-DBAB-4C18-CF31A41E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耶和华是我的亮光</a:t>
            </a:r>
            <a:endParaRPr lang="en-US" altLang="zh-CN" dirty="0"/>
          </a:p>
          <a:p>
            <a:r>
              <a:rPr lang="zh-CN" altLang="en-US" dirty="0"/>
              <a:t>耶和华是我的拯救</a:t>
            </a:r>
          </a:p>
          <a:p>
            <a:r>
              <a:rPr lang="zh-CN" altLang="en-US" dirty="0"/>
              <a:t>耶和华是我性命的保障 我还惧谁呢</a:t>
            </a:r>
          </a:p>
          <a:p>
            <a:r>
              <a:rPr lang="en-US" altLang="zh-CN" sz="100" dirty="0"/>
              <a:t> </a:t>
            </a:r>
          </a:p>
          <a:p>
            <a:r>
              <a:rPr lang="zh-CN" altLang="en-US" dirty="0"/>
              <a:t>耶和华是我的盾牌</a:t>
            </a:r>
            <a:endParaRPr lang="en-US" altLang="zh-CN" dirty="0"/>
          </a:p>
          <a:p>
            <a:r>
              <a:rPr lang="zh-CN" altLang="en-US" dirty="0"/>
              <a:t>耶和华是我的高台</a:t>
            </a:r>
          </a:p>
          <a:p>
            <a:r>
              <a:rPr lang="zh-CN" altLang="en-US" dirty="0"/>
              <a:t>耶和华是我性命的保障 我还惧谁呢</a:t>
            </a:r>
          </a:p>
          <a:p>
            <a:r>
              <a:rPr lang="en-US" altLang="zh-CN" sz="1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有一件事我曾寻求 我仍要寻求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就是一生一世 住在耶和华的殿中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瞻仰祂荣美</a:t>
            </a:r>
            <a:r>
              <a:rPr lang="zh-CN" altLang="en-US" dirty="0">
                <a:solidFill>
                  <a:srgbClr val="FFC000"/>
                </a:solidFill>
              </a:rPr>
              <a:t>（寻求祂的面）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AF3BC-9A18-9C81-C8F7-38E80220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一生一世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7FD66-964E-3F94-FFDE-C3144325B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14A8AD7-24D7-BFFC-9BE0-26BA34A3B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一同齐声宣扬</a:t>
            </a:r>
          </a:p>
        </p:txBody>
      </p:sp>
    </p:spTree>
    <p:extLst>
      <p:ext uri="{BB962C8B-B14F-4D97-AF65-F5344CB8AC3E}">
        <p14:creationId xmlns:p14="http://schemas.microsoft.com/office/powerpoint/2010/main" val="21544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340C-5C1C-EF9D-DCAC-611A83F69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34DB9-C817-7FB6-7719-AE5F44A18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耶稣降生 普天同庆 两千年前 为祢为我</a:t>
            </a:r>
            <a:endParaRPr lang="en-US" altLang="zh-CN" dirty="0"/>
          </a:p>
          <a:p>
            <a:r>
              <a:rPr lang="zh-CN" altLang="en-US" dirty="0"/>
              <a:t>小小君王 在马槽里 天使天军 报好消息</a:t>
            </a:r>
            <a:endParaRPr lang="en-US" altLang="zh-CN" dirty="0"/>
          </a:p>
          <a:p>
            <a:r>
              <a:rPr lang="en-US" altLang="zh-CN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让我们一同齐声宣扬 传报大好的消息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耶稣降生在世上 使祢我有盼望 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黑暗中充满亮光 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让我们一同齐声赞美 名叫平安的君王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耶稣降生在世上 一切再也不一样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en-US" altLang="zh-CN" dirty="0">
                <a:solidFill>
                  <a:srgbClr val="FFFF00"/>
                </a:solidFill>
              </a:rPr>
              <a:t>So we say 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“Merry Christmas” To-</a:t>
            </a:r>
            <a:r>
              <a:rPr lang="en-US" altLang="zh-CN" dirty="0" err="1">
                <a:solidFill>
                  <a:srgbClr val="FFFF00"/>
                </a:solidFill>
              </a:rPr>
              <a:t>dayGo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DF8EA-0355-A80C-36A2-80813064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一同齐声宣扬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38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92F18-CDFA-D085-92D5-D0C5E7342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C8FB5B1-2959-F02D-595C-21564103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一万个理由</a:t>
            </a:r>
            <a:br>
              <a:rPr lang="en-US" altLang="zh-CN" dirty="0"/>
            </a:br>
            <a:r>
              <a:rPr lang="zh-CN" altLang="en-US" dirty="0"/>
              <a:t>称颂主</a:t>
            </a:r>
          </a:p>
        </p:txBody>
      </p:sp>
    </p:spTree>
    <p:extLst>
      <p:ext uri="{BB962C8B-B14F-4D97-AF65-F5344CB8AC3E}">
        <p14:creationId xmlns:p14="http://schemas.microsoft.com/office/powerpoint/2010/main" val="17096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A068B-D3B4-9D5E-4D21-ED873EA10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85A32-2C50-73D8-4EAE-85364CBED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①太阳升起新的一天开始 此时我不禁再歌唱</a:t>
            </a:r>
          </a:p>
          <a:p>
            <a:r>
              <a:rPr lang="zh-CN" altLang="en-US" dirty="0"/>
              <a:t>无论将废去 或无论尚存在眼前</a:t>
            </a:r>
          </a:p>
          <a:p>
            <a:r>
              <a:rPr lang="zh-CN" altLang="en-US" dirty="0"/>
              <a:t>夜幕降临了我歌声不停</a:t>
            </a:r>
          </a:p>
          <a:p>
            <a:r>
              <a:rPr lang="zh-CN" altLang="en-US" dirty="0"/>
              <a:t>②祢满恩慈你不轻易发怒 你行公义祢施怜悯</a:t>
            </a:r>
          </a:p>
          <a:p>
            <a:r>
              <a:rPr lang="zh-CN" altLang="en-US" dirty="0"/>
              <a:t>为你所有爱 我继续歌唱</a:t>
            </a:r>
          </a:p>
          <a:p>
            <a:r>
              <a:rPr lang="zh-CN" altLang="en-US" dirty="0"/>
              <a:t>一万个理由 我存心找寻</a:t>
            </a:r>
          </a:p>
          <a:p>
            <a:r>
              <a:rPr lang="zh-CN" altLang="en-US" dirty="0"/>
              <a:t>③到那一天当我体力已尽 终点临近我的时候到</a:t>
            </a:r>
          </a:p>
          <a:p>
            <a:r>
              <a:rPr lang="zh-CN" altLang="en-US" dirty="0"/>
              <a:t>我的灵仍赞美你不完</a:t>
            </a:r>
          </a:p>
          <a:p>
            <a:r>
              <a:rPr lang="zh-CN" altLang="en-US" dirty="0"/>
              <a:t>万年万万年 永远永永远</a:t>
            </a:r>
          </a:p>
          <a:p>
            <a:r>
              <a:rPr lang="zh-CN" altLang="en-US" sz="13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我灵 哦 称颂主 哦 称颂主 敬拜主的圣名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歌声前未有过 我灵 哦 敬拜主的圣名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11BF5-37E9-2B65-D53D-99AD22F6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962157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一万个理由称颂主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4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1017A-B7FE-EDDB-3CC2-C57B6E90F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C9F48414-E7EE-3282-8687-11ED904D9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医治的爱</a:t>
            </a:r>
          </a:p>
        </p:txBody>
      </p:sp>
    </p:spTree>
    <p:extLst>
      <p:ext uri="{BB962C8B-B14F-4D97-AF65-F5344CB8AC3E}">
        <p14:creationId xmlns:p14="http://schemas.microsoft.com/office/powerpoint/2010/main" val="324613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98382-0180-EFDA-F007-33A25B3C7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A0FE836-015E-DFF9-F64D-B6EA69AF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从日出之地</a:t>
            </a:r>
            <a:br>
              <a:rPr lang="en-US" altLang="zh-CN" dirty="0"/>
            </a:br>
            <a:r>
              <a:rPr lang="zh-CN" altLang="en-US" dirty="0"/>
              <a:t>到日落之处</a:t>
            </a:r>
          </a:p>
        </p:txBody>
      </p:sp>
    </p:spTree>
    <p:extLst>
      <p:ext uri="{BB962C8B-B14F-4D97-AF65-F5344CB8AC3E}">
        <p14:creationId xmlns:p14="http://schemas.microsoft.com/office/powerpoint/2010/main" val="37231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0278F-05F0-20AD-5649-5A5357DD7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在泥泞深谷中 祢领我走出来</a:t>
            </a:r>
          </a:p>
          <a:p>
            <a:r>
              <a:rPr lang="zh-CN" altLang="en-US" dirty="0"/>
              <a:t>我跌跌又撞撞 是祢扶我站起来</a:t>
            </a:r>
          </a:p>
          <a:p>
            <a:r>
              <a:rPr lang="zh-CN" altLang="en-US" dirty="0"/>
              <a:t>我满身是伤痕 祢将我抱起来</a:t>
            </a:r>
          </a:p>
          <a:p>
            <a:r>
              <a:rPr lang="zh-CN" altLang="en-US" dirty="0"/>
              <a:t>我在祢的怀中苏醒过来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耶稣的爱医治了我的心 破碎的生命完整起来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心中又燃起光明的期待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再一次勇敢将自己敞开</a:t>
            </a:r>
          </a:p>
          <a:p>
            <a:r>
              <a:rPr lang="zh-CN" altLang="en-US" sz="1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耶稣的爱刚强了我的心 信心的翅膀再飞起来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飞越每一个高山和低谷 感谢耶稣医治的爱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1C5C9-1407-2046-8F8A-354A5B0F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医治的爱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9283D-B951-CDE2-41F3-2DC3829A1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312E139-6FEA-60A5-7191-2E6AAE56E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以色列的圣者</a:t>
            </a:r>
          </a:p>
        </p:txBody>
      </p:sp>
    </p:spTree>
    <p:extLst>
      <p:ext uri="{BB962C8B-B14F-4D97-AF65-F5344CB8AC3E}">
        <p14:creationId xmlns:p14="http://schemas.microsoft.com/office/powerpoint/2010/main" val="314673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0278F-05F0-20AD-5649-5A5357DD7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以色列的圣者</a:t>
            </a:r>
          </a:p>
          <a:p>
            <a:r>
              <a:rPr lang="zh-CN" altLang="en-US" dirty="0"/>
              <a:t>为我牺牲自己</a:t>
            </a:r>
          </a:p>
          <a:p>
            <a:r>
              <a:rPr lang="zh-CN" altLang="en-US" dirty="0"/>
              <a:t>神羔羊 祢是弥赛亚</a:t>
            </a:r>
          </a:p>
          <a:p>
            <a:r>
              <a:rPr lang="zh-CN" altLang="en-US" dirty="0"/>
              <a:t>耶稣 和平之君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我要跪下来敬拜祢 主啊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因为祢是万王之王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我要跪下来敬拜祢 我神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宝贵耶稣 和平之君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1C5C9-1407-2046-8F8A-354A5B0F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以色列的圣者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17055-029E-D0E4-0069-3FF5DB54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0C48418-0A6C-6328-1228-895DEF16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依然爱我</a:t>
            </a:r>
          </a:p>
        </p:txBody>
      </p:sp>
    </p:spTree>
    <p:extLst>
      <p:ext uri="{BB962C8B-B14F-4D97-AF65-F5344CB8AC3E}">
        <p14:creationId xmlns:p14="http://schemas.microsoft.com/office/powerpoint/2010/main" val="39309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58DB1-CF8D-E282-F9F8-B69591927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F8F69-570B-EFDB-B436-DEDDDD2F1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有时候 我不明白 为何苦难在生命中</a:t>
            </a:r>
          </a:p>
          <a:p>
            <a:r>
              <a:rPr lang="zh-CN" altLang="en-US" dirty="0"/>
              <a:t>为何祢不将它挪去 漫漫长夜无尽</a:t>
            </a:r>
          </a:p>
          <a:p>
            <a:r>
              <a:rPr lang="zh-CN" altLang="en-US" dirty="0"/>
              <a:t>有时候 我不知道 还要如何继续祷告</a:t>
            </a:r>
          </a:p>
          <a:p>
            <a:r>
              <a:rPr lang="zh-CN" altLang="en-US" dirty="0"/>
              <a:t>亲爱圣灵 求来提升我 刚强我里面能力</a:t>
            </a: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当黑夜没有尽头 我相信祢依然爱我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给我力量 给我盼望 看见光明在不远前方</a:t>
            </a: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高举双手赞美 试炼中仍向主歌唱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永不灰心 永不沮丧 祢爱使我刚强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1111A1-02F9-5DBD-0B2A-8AAF6C753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依然爱我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C3415-11DC-0E26-847D-28F8F657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7600A76-ECE0-A76E-52CC-78809E68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因祢与我同行</a:t>
            </a:r>
          </a:p>
        </p:txBody>
      </p:sp>
    </p:spTree>
    <p:extLst>
      <p:ext uri="{BB962C8B-B14F-4D97-AF65-F5344CB8AC3E}">
        <p14:creationId xmlns:p14="http://schemas.microsoft.com/office/powerpoint/2010/main" val="714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0278F-05F0-20AD-5649-5A5357DD7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因祢与我同行 我就不会孤寂</a:t>
            </a:r>
          </a:p>
          <a:p>
            <a:r>
              <a:rPr lang="zh-CN" altLang="en-US" dirty="0"/>
              <a:t>欢笑时祢同喜 忧伤时祢共泣</a:t>
            </a:r>
          </a:p>
          <a:p>
            <a:r>
              <a:rPr lang="zh-CN" altLang="en-US" dirty="0"/>
              <a:t>因祢是我力量 我就不会绝望</a:t>
            </a:r>
          </a:p>
          <a:p>
            <a:r>
              <a:rPr lang="zh-CN" altLang="en-US" dirty="0"/>
              <a:t>困乏软弱中有祢赐恩 我就得刚强</a:t>
            </a:r>
          </a:p>
          <a:p>
            <a:r>
              <a:rPr lang="zh-CN" altLang="en-US" sz="14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经风暴 过黑夜 度阡陌 越洋海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有祢手牵引我 我就勇往向前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愿我所行路径 愿我所历际遇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处处留下有祢同在的恩典痕迹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1C5C9-1407-2046-8F8A-354A5B0F0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因祢与我同行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74420-CFD5-5C16-F4B8-61DC5E793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7D9E577-0A61-3D6E-BC17-EF65F22C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3800" b="1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因祂活着</a:t>
            </a:r>
          </a:p>
        </p:txBody>
      </p:sp>
    </p:spTree>
    <p:extLst>
      <p:ext uri="{BB962C8B-B14F-4D97-AF65-F5344CB8AC3E}">
        <p14:creationId xmlns:p14="http://schemas.microsoft.com/office/powerpoint/2010/main" val="3572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F1472-9D0A-3832-51F7-164DA100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46E4D-CD07-0E84-D285-670A0424E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神差爱子 人称祂耶稣</a:t>
            </a:r>
          </a:p>
          <a:p>
            <a:r>
              <a:rPr lang="zh-CN" altLang="en-US" dirty="0"/>
              <a:t>祂赐下爱 医治 宽恕</a:t>
            </a:r>
          </a:p>
          <a:p>
            <a:r>
              <a:rPr lang="zh-CN" altLang="en-US" dirty="0"/>
              <a:t>死里复活 使我得自由</a:t>
            </a:r>
          </a:p>
          <a:p>
            <a:r>
              <a:rPr lang="zh-CN" altLang="en-US" dirty="0"/>
              <a:t>那空坟墓 就是我得救的记号</a:t>
            </a:r>
          </a:p>
          <a:p>
            <a:r>
              <a:rPr lang="en-US" altLang="zh-CN" sz="2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因祂活着 我能面对明天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因祂活着 不再惧怕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我深知道 祂掌管明天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生命充满了希望 只因祂活着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4EA04-37F0-19BA-1837-4707B714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阿里巴巴普惠体" panose="00020600040101010101" pitchFamily="18" charset="-122"/>
                <a:ea typeface="阿里巴巴普惠体" panose="00020600040101010101" pitchFamily="18" charset="-122"/>
              </a:rPr>
              <a:t>因祂活着</a:t>
            </a:r>
            <a:endParaRPr lang="en-US" dirty="0">
              <a:latin typeface="阿里巴巴普惠体" panose="00020600040101010101" pitchFamily="18" charset="-122"/>
              <a:ea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670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A6BB4-BE13-B4A7-EB95-108BC30B0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B5FAB94-3E7F-1A93-66A4-EC65C6767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因为祢</a:t>
            </a:r>
          </a:p>
        </p:txBody>
      </p:sp>
    </p:spTree>
    <p:extLst>
      <p:ext uri="{BB962C8B-B14F-4D97-AF65-F5344CB8AC3E}">
        <p14:creationId xmlns:p14="http://schemas.microsoft.com/office/powerpoint/2010/main" val="102017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4C609-F67A-1710-E3BA-847310C02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AA656-2840-0263-2CBB-8F3632346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69831"/>
            <a:ext cx="9826828" cy="6555709"/>
          </a:xfrm>
        </p:spPr>
        <p:txBody>
          <a:bodyPr>
            <a:normAutofit/>
          </a:bodyPr>
          <a:lstStyle/>
          <a:p>
            <a:r>
              <a:rPr lang="zh-CN" altLang="en-US" dirty="0"/>
              <a:t>从日出之地到日落之处 唯耶和华是真神</a:t>
            </a:r>
          </a:p>
          <a:p>
            <a:r>
              <a:rPr lang="zh-CN" altLang="en-US" dirty="0"/>
              <a:t>耶和华看顾敬畏祂的人 和寻求祂面的人</a:t>
            </a:r>
            <a:endParaRPr lang="en-US" altLang="zh-CN" dirty="0"/>
          </a:p>
          <a:p>
            <a:r>
              <a:rPr lang="zh-CN" altLang="en-US" dirty="0"/>
              <a:t>造天地耶和华 我要向祢举目</a:t>
            </a:r>
            <a:endParaRPr lang="en-US" altLang="zh-CN" dirty="0"/>
          </a:p>
          <a:p>
            <a:r>
              <a:rPr lang="zh-CN" altLang="en-US" dirty="0"/>
              <a:t>瞻仰祢慈爱荣面 祢担当我罪恶</a:t>
            </a:r>
          </a:p>
          <a:p>
            <a:r>
              <a:rPr lang="zh-CN" altLang="en-US" dirty="0"/>
              <a:t>怜悯我的软弱 引导我与祢同行</a:t>
            </a:r>
          </a:p>
          <a:p>
            <a:r>
              <a:rPr lang="en-US" altLang="zh-CN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众山围绕耶路撒冷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主爱围绕我 永不动摇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我帮助从全能真神耶和华而来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祂的慈爱直到永远 </a:t>
            </a:r>
            <a:r>
              <a:rPr lang="en-US" altLang="zh-CN" dirty="0">
                <a:solidFill>
                  <a:srgbClr val="FFFF00"/>
                </a:solidFill>
              </a:rPr>
              <a:t>…</a:t>
            </a:r>
            <a:r>
              <a:rPr lang="zh-CN" altLang="en-US" dirty="0">
                <a:solidFill>
                  <a:srgbClr val="FFFF00"/>
                </a:solidFill>
              </a:rPr>
              <a:t>直到永远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81FC06-3EB2-8F67-FC08-FC7A9A52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321614"/>
          </a:xfrm>
        </p:spPr>
        <p:txBody>
          <a:bodyPr>
            <a:noAutofit/>
          </a:bodyPr>
          <a:lstStyle/>
          <a:p>
            <a:r>
              <a:rPr lang="zh-CN" altLang="en-US" sz="4400" dirty="0"/>
              <a:t>从日出之地到日落之处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345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2CFA2-F0F7-49C7-2EF3-024ED8F17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紧紧跟随祢 每个脚步不偏离</a:t>
            </a:r>
          </a:p>
          <a:p>
            <a:r>
              <a:rPr lang="zh-CN" altLang="en-US" dirty="0"/>
              <a:t>紧紧抓住祢 每一个应许</a:t>
            </a:r>
          </a:p>
          <a:p>
            <a:r>
              <a:rPr lang="zh-CN" altLang="en-US" dirty="0"/>
              <a:t>紧紧倚靠祢 不再听别的声音</a:t>
            </a:r>
          </a:p>
          <a:p>
            <a:r>
              <a:rPr lang="zh-CN" altLang="en-US" dirty="0"/>
              <a:t>祢总能平静我的心</a:t>
            </a: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因为祢 我不放弃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因为祢 给我信心胜过环境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因为祢 是道路真理和生命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是我灵最深的满足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因为祢 给我丰盛的生命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9486E-F32D-3074-1958-1CC4826C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因为祢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827DF-4F29-22C5-8422-E84FE13E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DCC9FC9-61A0-C2B8-54D8-C30458B1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因为有祢</a:t>
            </a:r>
          </a:p>
        </p:txBody>
      </p:sp>
    </p:spTree>
    <p:extLst>
      <p:ext uri="{BB962C8B-B14F-4D97-AF65-F5344CB8AC3E}">
        <p14:creationId xmlns:p14="http://schemas.microsoft.com/office/powerpoint/2010/main" val="1807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4DCCC-764A-B8FE-8931-88F565A7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10BFC-C482-A478-EC5E-3DB1AF4FF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75502"/>
            <a:ext cx="9826828" cy="6635692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dirty="0"/>
              <a:t>流星 划过了天边 月亮又是那么地圆</a:t>
            </a:r>
          </a:p>
          <a:p>
            <a:r>
              <a:rPr lang="zh-CN" altLang="en-US" dirty="0"/>
              <a:t>张开双手我拥抱世界 谢谢祢给我美丽的一切</a:t>
            </a:r>
          </a:p>
          <a:p>
            <a:r>
              <a:rPr lang="zh-CN" altLang="en-US" dirty="0"/>
              <a:t>阳光 温暖了我心田 微风吹进了我的心间</a:t>
            </a:r>
          </a:p>
          <a:p>
            <a:r>
              <a:rPr lang="zh-CN" altLang="en-US" dirty="0"/>
              <a:t>有祢住在我心里面 我感谢我活着的每一天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雨水淋湿了我的脸 彩虹也已消失不见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失望总比快乐多一点 只有祢对我的爱永远不会变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sz="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①因为有祢 我的生活有了改变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哦 因为有祢 我的烦恼都不见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哦 因为有祢伴我度过每一天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带领我通过种种考验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②因为有祢 梦想不再那么遥远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哦 因为有祢 未来的希望无限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哦 因为有祢分享生活中的喜悦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谢谢祢从未离开我身边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18CE7-8F76-DE62-4228-BF2B766F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因为有祢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8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C44C7-B32A-57CA-CAAE-D46EA348B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8A0D309-4F17-57A8-398F-C69246D1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因着十架爱</a:t>
            </a:r>
          </a:p>
        </p:txBody>
      </p:sp>
    </p:spTree>
    <p:extLst>
      <p:ext uri="{BB962C8B-B14F-4D97-AF65-F5344CB8AC3E}">
        <p14:creationId xmlns:p14="http://schemas.microsoft.com/office/powerpoint/2010/main" val="378160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2CFA2-F0F7-49C7-2EF3-024ED8F17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主祢的身体为我舍 祢的宝血为我流出</a:t>
            </a:r>
          </a:p>
          <a:p>
            <a:r>
              <a:rPr lang="zh-CN" altLang="en-US" dirty="0"/>
              <a:t>诚然担当我的忧患 定意背负我的痛苦</a:t>
            </a:r>
          </a:p>
          <a:p>
            <a:r>
              <a:rPr lang="zh-CN" altLang="en-US" sz="300" dirty="0"/>
              <a:t> </a:t>
            </a:r>
          </a:p>
          <a:p>
            <a:r>
              <a:rPr lang="zh-CN" altLang="en-US" dirty="0"/>
              <a:t>因祢受鞭伤我得医治</a:t>
            </a:r>
          </a:p>
          <a:p>
            <a:r>
              <a:rPr lang="zh-CN" altLang="en-US" dirty="0"/>
              <a:t>因祢受刑罚我得平安</a:t>
            </a:r>
          </a:p>
          <a:p>
            <a:r>
              <a:rPr lang="zh-CN" altLang="en-US" dirty="0"/>
              <a:t>主啊我回转到祢面前</a:t>
            </a:r>
          </a:p>
          <a:p>
            <a:r>
              <a:rPr lang="zh-CN" altLang="en-US" dirty="0"/>
              <a:t>我要经历医治和平安</a:t>
            </a:r>
          </a:p>
          <a:p>
            <a:r>
              <a:rPr lang="zh-CN" altLang="en-US" sz="2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医治和平安 因着十架爱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众罪得赦免 因着十架爱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因着十架爱 因着十架爱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今我得洁净 因着十架爱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9486E-F32D-3074-1958-1CC4826C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因着十架爱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8FFAE-F4A6-2E97-8A68-1245CCA68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F881E1B-0082-376B-9500-03A9A7EE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应当</a:t>
            </a:r>
            <a:br>
              <a:rPr lang="en-US" altLang="zh-CN" dirty="0"/>
            </a:br>
            <a:r>
              <a:rPr lang="zh-CN" altLang="en-US" dirty="0"/>
              <a:t>单单仰望主</a:t>
            </a:r>
          </a:p>
        </p:txBody>
      </p:sp>
    </p:spTree>
    <p:extLst>
      <p:ext uri="{BB962C8B-B14F-4D97-AF65-F5344CB8AC3E}">
        <p14:creationId xmlns:p14="http://schemas.microsoft.com/office/powerpoint/2010/main" val="2316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EA677-3E7A-FF9E-6D9C-9CDA36E57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一个真心渴慕神慈爱的人</a:t>
            </a:r>
            <a:br>
              <a:rPr lang="zh-CN" altLang="en-US" dirty="0"/>
            </a:br>
            <a:r>
              <a:rPr lang="zh-CN" altLang="en-US" dirty="0"/>
              <a:t>一个真心仰望神平安的人</a:t>
            </a:r>
            <a:br>
              <a:rPr lang="zh-CN" altLang="en-US" dirty="0"/>
            </a:br>
            <a:r>
              <a:rPr lang="zh-CN" altLang="en-US" dirty="0"/>
              <a:t>一位创造万物和我的主 祂是多么的爱你和我</a:t>
            </a:r>
            <a:br>
              <a:rPr lang="zh-CN" altLang="en-US" dirty="0"/>
            </a:br>
            <a:r>
              <a:rPr lang="zh-CN" altLang="en-US" dirty="0"/>
              <a:t>一个真心敬拜赞美神的人</a:t>
            </a:r>
            <a:br>
              <a:rPr lang="zh-CN" altLang="en-US" dirty="0"/>
            </a:br>
            <a:r>
              <a:rPr lang="zh-CN" altLang="en-US" dirty="0"/>
              <a:t>一个真心愿意学像神的人</a:t>
            </a:r>
            <a:br>
              <a:rPr lang="zh-CN" altLang="en-US" dirty="0"/>
            </a:br>
            <a:r>
              <a:rPr lang="zh-CN" altLang="en-US" dirty="0"/>
              <a:t>一位创造万物和我的主 祂是接受你的救主</a:t>
            </a:r>
            <a:br>
              <a:rPr lang="zh-CN" altLang="en-US" dirty="0"/>
            </a:br>
            <a:r>
              <a:rPr lang="zh-CN" altLang="en-US" sz="1900" dirty="0"/>
              <a:t>  </a:t>
            </a:r>
            <a:br>
              <a:rPr lang="zh-CN" altLang="en-US" dirty="0"/>
            </a:br>
            <a:r>
              <a:rPr lang="zh-CN" altLang="en-US" dirty="0">
                <a:solidFill>
                  <a:srgbClr val="FFFF00"/>
                </a:solidFill>
              </a:rPr>
              <a:t>神用祂慈爱的双眼 无论何时 无论何地看顾你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神用祂仁慈的双耳 无论何时 无论何地倾听你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当我们处在黑暗中祂照亮我们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我们的微声祷告祂也必垂听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不管你在何处何方   </a:t>
            </a:r>
            <a:r>
              <a:rPr lang="en-US" altLang="zh-CN" dirty="0">
                <a:solidFill>
                  <a:srgbClr val="FFFF00"/>
                </a:solidFill>
              </a:rPr>
              <a:t>(</a:t>
            </a:r>
            <a:r>
              <a:rPr lang="zh-CN" altLang="en-US" dirty="0">
                <a:solidFill>
                  <a:srgbClr val="FFFF00"/>
                </a:solidFill>
              </a:rPr>
              <a:t>应当单单仰望主 </a:t>
            </a:r>
            <a:r>
              <a:rPr lang="en-US" altLang="zh-CN" dirty="0">
                <a:solidFill>
                  <a:srgbClr val="FFFF00"/>
                </a:solidFill>
              </a:rPr>
              <a:t>x</a:t>
            </a:r>
            <a:r>
              <a:rPr lang="en-US" altLang="zh-CN" sz="3900" dirty="0">
                <a:solidFill>
                  <a:srgbClr val="FFFF00"/>
                </a:solidFill>
              </a:rPr>
              <a:t>②</a:t>
            </a:r>
            <a:r>
              <a:rPr lang="en-US" altLang="zh-CN" dirty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D3DC6-90C6-4D42-C687-6A8FD767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应当单单仰望主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22059-7728-A576-79F8-FCA99C445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1D6B55C-20C7-0F17-161F-3798C3BAD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永生之爱</a:t>
            </a:r>
          </a:p>
        </p:txBody>
      </p:sp>
    </p:spTree>
    <p:extLst>
      <p:ext uri="{BB962C8B-B14F-4D97-AF65-F5344CB8AC3E}">
        <p14:creationId xmlns:p14="http://schemas.microsoft.com/office/powerpoint/2010/main" val="9230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3028A-3D1D-C7F5-C4E6-DF6123D7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sz="5400" dirty="0"/>
              <a:t>永生之爱 永远丰满 普施恩泽深长</a:t>
            </a:r>
          </a:p>
          <a:p>
            <a:r>
              <a:rPr lang="zh-CN" altLang="en-US" sz="5400" dirty="0"/>
              <a:t>永远同享 永远完整 好似大海汪洋</a:t>
            </a:r>
          </a:p>
          <a:p>
            <a:r>
              <a:rPr lang="zh-CN" altLang="en-US" sz="200" dirty="0"/>
              <a:t> </a:t>
            </a:r>
          </a:p>
          <a:p>
            <a:r>
              <a:rPr lang="zh-CN" altLang="en-US" sz="5400" dirty="0"/>
              <a:t>我众口头承认之名 远胜其祂众名</a:t>
            </a:r>
          </a:p>
          <a:p>
            <a:r>
              <a:rPr lang="zh-CN" altLang="en-US" sz="5400" dirty="0"/>
              <a:t>惟爱能知此名由来 了解妙爱宏深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5400" dirty="0"/>
              <a:t>我众不必攀登高山 求主下降平原</a:t>
            </a:r>
          </a:p>
          <a:p>
            <a:r>
              <a:rPr lang="zh-CN" altLang="en-US" sz="5400" dirty="0"/>
              <a:t>我众徒然搜寻沧海 因主并非有限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5400" dirty="0"/>
              <a:t>救主即在我旁常住 热烈温柔甜蜜</a:t>
            </a:r>
          </a:p>
          <a:p>
            <a:r>
              <a:rPr lang="zh-CN" altLang="en-US" sz="5400" dirty="0"/>
              <a:t>信仰之中有橄榄山 爱中有加利利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sz="5400" dirty="0"/>
              <a:t>群生之主 吾众一心 不问身份姓名</a:t>
            </a:r>
          </a:p>
          <a:p>
            <a:r>
              <a:rPr lang="zh-CN" altLang="en-US" sz="5400" dirty="0"/>
              <a:t>敬尊威权 恭候使唤 谨遵圣范而生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A4151-B10E-0B85-6259-ECB71DBE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  <a:t>永生之爱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5221F-3226-7254-5606-160427124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D4B9336-89EE-34B9-F33A-DE23C6E6F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永远称颂祢</a:t>
            </a:r>
          </a:p>
        </p:txBody>
      </p:sp>
    </p:spTree>
    <p:extLst>
      <p:ext uri="{BB962C8B-B14F-4D97-AF65-F5344CB8AC3E}">
        <p14:creationId xmlns:p14="http://schemas.microsoft.com/office/powerpoint/2010/main" val="21239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B6586-678C-468F-BB95-48519A286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F70DAD0-0D5C-E948-9226-687138B4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从这代到那代</a:t>
            </a:r>
          </a:p>
        </p:txBody>
      </p:sp>
    </p:spTree>
    <p:extLst>
      <p:ext uri="{BB962C8B-B14F-4D97-AF65-F5344CB8AC3E}">
        <p14:creationId xmlns:p14="http://schemas.microsoft.com/office/powerpoint/2010/main" val="17068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3028A-3D1D-C7F5-C4E6-DF6123D7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800" dirty="0"/>
              <a:t>我的神 我的王 我要尊崇祢的名</a:t>
            </a:r>
            <a:br>
              <a:rPr lang="en-US" altLang="zh-CN" sz="4800" dirty="0"/>
            </a:br>
            <a:r>
              <a:rPr lang="zh-CN" altLang="en-US" sz="4800" dirty="0"/>
              <a:t>我要永永远远称颂祢</a:t>
            </a:r>
            <a:br>
              <a:rPr lang="en-US" altLang="zh-CN" sz="4800" dirty="0"/>
            </a:br>
            <a:r>
              <a:rPr lang="zh-CN" altLang="en-US" sz="4800" dirty="0"/>
              <a:t>我要天天歌颂 我要永远赞美</a:t>
            </a:r>
            <a:br>
              <a:rPr lang="en-US" altLang="zh-CN" sz="4800" dirty="0"/>
            </a:br>
            <a:r>
              <a:rPr lang="zh-CN" altLang="en-US" sz="4800" dirty="0"/>
              <a:t>祢本为大当受大赞美</a:t>
            </a:r>
            <a:br>
              <a:rPr lang="en-US" altLang="zh-CN" sz="4800" dirty="0"/>
            </a:br>
            <a:r>
              <a:rPr lang="en-US" altLang="zh-CN" sz="2400" dirty="0"/>
              <a:t> </a:t>
            </a:r>
            <a:br>
              <a:rPr lang="en-US" altLang="zh-CN" sz="4800" dirty="0"/>
            </a:br>
            <a:r>
              <a:rPr lang="zh-CN" altLang="en-US" sz="4800" dirty="0">
                <a:solidFill>
                  <a:srgbClr val="FFFF00"/>
                </a:solidFill>
              </a:rPr>
              <a:t>世世代代都要称颂祢</a:t>
            </a:r>
            <a:br>
              <a:rPr lang="en-US" altLang="zh-CN" sz="4800" dirty="0">
                <a:solidFill>
                  <a:srgbClr val="FFFF00"/>
                </a:solidFill>
              </a:rPr>
            </a:br>
            <a:r>
              <a:rPr lang="zh-CN" altLang="en-US" sz="4800" dirty="0">
                <a:solidFill>
                  <a:srgbClr val="FFFF00"/>
                </a:solidFill>
              </a:rPr>
              <a:t>要传扬祢大能作为</a:t>
            </a:r>
            <a:br>
              <a:rPr lang="en-US" altLang="zh-CN" sz="4800" dirty="0">
                <a:solidFill>
                  <a:srgbClr val="FFFF00"/>
                </a:solidFill>
              </a:rPr>
            </a:br>
            <a:r>
              <a:rPr lang="zh-CN" altLang="en-US" sz="4800" dirty="0">
                <a:solidFill>
                  <a:srgbClr val="FFFF00"/>
                </a:solidFill>
              </a:rPr>
              <a:t>述说祢威严和尊贵</a:t>
            </a:r>
            <a:br>
              <a:rPr lang="en-US" altLang="zh-CN" sz="4800" dirty="0">
                <a:solidFill>
                  <a:srgbClr val="FFFF00"/>
                </a:solidFill>
              </a:rPr>
            </a:br>
            <a:r>
              <a:rPr lang="zh-CN" altLang="en-US" sz="4800" dirty="0">
                <a:solidFill>
                  <a:srgbClr val="FFFF00"/>
                </a:solidFill>
              </a:rPr>
              <a:t>要永远称颂祢名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A4151-B10E-0B85-6259-ECB71DBE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b="1" dirty="0">
                <a:latin typeface="站酷文艺体" panose="02000603000000000000" pitchFamily="2" charset="-122"/>
                <a:ea typeface="站酷文艺体" panose="02000603000000000000" pitchFamily="2" charset="-122"/>
              </a:rPr>
              <a:t>永远称颂祢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CC24B-6086-8456-F432-5C5FF2839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8CBD87D-4829-F591-0D50-FD7F73109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有一天</a:t>
            </a:r>
          </a:p>
        </p:txBody>
      </p:sp>
    </p:spTree>
    <p:extLst>
      <p:ext uri="{BB962C8B-B14F-4D97-AF65-F5344CB8AC3E}">
        <p14:creationId xmlns:p14="http://schemas.microsoft.com/office/powerpoint/2010/main" val="362483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1A9E-E23D-3948-DCA1-3B111077F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有一天 你若觉得失去勇气</a:t>
            </a:r>
            <a:endParaRPr lang="en-US" altLang="zh-CN" dirty="0"/>
          </a:p>
          <a:p>
            <a:r>
              <a:rPr lang="zh-CN" altLang="en-US" dirty="0"/>
              <a:t>有一天 你若真的想放弃</a:t>
            </a:r>
          </a:p>
          <a:p>
            <a:r>
              <a:rPr lang="zh-CN" altLang="en-US" dirty="0"/>
              <a:t>有一天 你若感觉没人爱你</a:t>
            </a:r>
            <a:endParaRPr lang="en-US" altLang="zh-CN" dirty="0"/>
          </a:p>
          <a:p>
            <a:r>
              <a:rPr lang="zh-CN" altLang="en-US" dirty="0"/>
              <a:t>有一天 好像走到谷底   </a:t>
            </a:r>
            <a:r>
              <a:rPr lang="en-US" altLang="zh-CN" dirty="0">
                <a:solidFill>
                  <a:schemeClr val="tx1"/>
                </a:solidFill>
              </a:rPr>
              <a:t>. </a:t>
            </a:r>
          </a:p>
          <a:p>
            <a:r>
              <a:rPr lang="en-US" altLang="zh-CN" sz="100" dirty="0"/>
              <a:t>  </a:t>
            </a:r>
          </a:p>
          <a:p>
            <a:r>
              <a:rPr lang="zh-CN" altLang="en-US" dirty="0"/>
              <a:t>那一天 你要振作你的心情</a:t>
            </a:r>
            <a:endParaRPr lang="en-US" altLang="zh-CN" dirty="0"/>
          </a:p>
          <a:p>
            <a:r>
              <a:rPr lang="zh-CN" altLang="en-US" dirty="0"/>
              <a:t>那一天 你要珍惜你自己</a:t>
            </a:r>
          </a:p>
          <a:p>
            <a:r>
              <a:rPr lang="zh-CN" altLang="en-US" dirty="0"/>
              <a:t>那一天 不要忘记有人爱你</a:t>
            </a:r>
            <a:endParaRPr lang="en-US" altLang="zh-CN" dirty="0"/>
          </a:p>
          <a:p>
            <a:r>
              <a:rPr lang="zh-CN" altLang="en-US" dirty="0"/>
              <a:t>那一天 不要轻易说放弃</a:t>
            </a:r>
          </a:p>
          <a:p>
            <a:r>
              <a:rPr lang="zh-CN" altLang="en-US" sz="1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这个世界真有一位上帝  祂爱你 祂愿意帮助你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茫茫人海 虽然寂寞 祂爱能温暖一切冷漠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这个世界真有一位上帝  祂的双手渴望紧紧拥抱你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漫漫长夜 陪你走过 祂爱你 伴你一生之久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5B547-26D3-6C2C-CB6C-D96D7091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有一天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4836E-DB7A-2B31-5ED7-4A12995BE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9D00F5B-10C0-EA3F-AC96-D7B32BE8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有一条路</a:t>
            </a:r>
          </a:p>
        </p:txBody>
      </p:sp>
    </p:spTree>
    <p:extLst>
      <p:ext uri="{BB962C8B-B14F-4D97-AF65-F5344CB8AC3E}">
        <p14:creationId xmlns:p14="http://schemas.microsoft.com/office/powerpoint/2010/main" val="395786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296CF-7702-EE1A-0CD6-18517EF36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4EFC9-87D8-DBE7-918D-E13A3B314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/>
              <a:t>有一条路需要我们寻求 这条路更需要我们去走</a:t>
            </a:r>
            <a:endParaRPr lang="en-US" altLang="zh-CN" dirty="0"/>
          </a:p>
          <a:p>
            <a:r>
              <a:rPr lang="zh-CN" altLang="en-US" dirty="0"/>
              <a:t>这条路是光明 纯正的路</a:t>
            </a:r>
            <a:endParaRPr lang="en-US" altLang="zh-CN" dirty="0"/>
          </a:p>
          <a:p>
            <a:r>
              <a:rPr lang="zh-CN" altLang="en-US" dirty="0"/>
              <a:t>又是拯救全人类灵魂的路</a:t>
            </a:r>
            <a:endParaRPr lang="en-US" altLang="zh-CN" dirty="0"/>
          </a:p>
          <a:p>
            <a:r>
              <a:rPr lang="zh-CN" altLang="en-US" dirty="0"/>
              <a:t>这条路是被人弃绝的路 这条路是耶稣走过的路</a:t>
            </a:r>
            <a:endParaRPr lang="en-US" altLang="zh-CN" dirty="0"/>
          </a:p>
          <a:p>
            <a:r>
              <a:rPr lang="zh-CN" altLang="en-US" dirty="0"/>
              <a:t>这条路是神带领才能走的路</a:t>
            </a:r>
            <a:endParaRPr lang="en-US" altLang="zh-CN" dirty="0"/>
          </a:p>
          <a:p>
            <a:r>
              <a:rPr lang="zh-CN" altLang="en-US" dirty="0"/>
              <a:t>因这路又窄又长 崎岖难走</a:t>
            </a:r>
            <a:endParaRPr lang="en-US" altLang="zh-CN" dirty="0"/>
          </a:p>
          <a:p>
            <a:r>
              <a:rPr lang="zh-CN" altLang="en-US" dirty="0"/>
              <a:t>有人看了看 有人走了个头</a:t>
            </a:r>
            <a:endParaRPr lang="en-US" altLang="zh-CN" dirty="0"/>
          </a:p>
          <a:p>
            <a:r>
              <a:rPr lang="zh-CN" altLang="en-US" dirty="0"/>
              <a:t>有人走了一半 有人走十分之九</a:t>
            </a:r>
            <a:endParaRPr lang="en-US" altLang="zh-CN" dirty="0"/>
          </a:p>
          <a:p>
            <a:r>
              <a:rPr lang="en-US" altLang="zh-CN" sz="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有谁能甘心为主被人弃绝 有谁能背起十架跟主走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有谁能在永生路上走到底 天国福分必要为祂存留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有谁能在永生路上走到底 天国福分必要为祂存留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807F6-22FD-B940-CB5F-8F3BA0409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有一条路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3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81B54-C506-63F8-6F5E-0FD4A6AD8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CC10E3A-9E76-9D72-BD9E-1C34F954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有一位婴孩</a:t>
            </a:r>
          </a:p>
        </p:txBody>
      </p:sp>
    </p:spTree>
    <p:extLst>
      <p:ext uri="{BB962C8B-B14F-4D97-AF65-F5344CB8AC3E}">
        <p14:creationId xmlns:p14="http://schemas.microsoft.com/office/powerpoint/2010/main" val="2914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1A9E-E23D-3948-DCA1-3B111077F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受捆的心灵宣告被释放 绝望的人今日得着盼望</a:t>
            </a:r>
          </a:p>
          <a:p>
            <a:r>
              <a:rPr lang="zh-CN" altLang="en-US" dirty="0"/>
              <a:t>心中的忧愁被化为欢乐 迷失的人现在有方向</a:t>
            </a:r>
          </a:p>
          <a:p>
            <a:r>
              <a:rPr lang="zh-CN" altLang="en-US" dirty="0"/>
              <a:t>罪恶重担今后不再承担 神开道路我们得着赦免</a:t>
            </a:r>
          </a:p>
          <a:p>
            <a:r>
              <a:rPr lang="zh-CN" altLang="en-US" dirty="0"/>
              <a:t>以马内利神与我们同在 天使欢呼万物来颂扬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有一位婴孩为我们而生 真神的儿子赐给我们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祂来掌权 祂做王到永远 施行公义带来平安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祂名是奇妙 伟大的策士 永在的天父 全能真神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哈利路亚 祂是和平君王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耶稣基督我们的神（今日降生）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5B547-26D3-6C2C-CB6C-D96D7091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有一位婴孩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3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6DCF9-5ED7-28C2-704F-8E69F6AC5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6094FE8-497E-D1D8-323B-74626701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愿祢崇高</a:t>
            </a:r>
          </a:p>
        </p:txBody>
      </p:sp>
    </p:spTree>
    <p:extLst>
      <p:ext uri="{BB962C8B-B14F-4D97-AF65-F5344CB8AC3E}">
        <p14:creationId xmlns:p14="http://schemas.microsoft.com/office/powerpoint/2010/main" val="8425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1A9E-E23D-3948-DCA1-3B111077F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我要在万民中称谢祢 我要在列邦中歌颂祢</a:t>
            </a:r>
          </a:p>
          <a:p>
            <a:r>
              <a:rPr lang="zh-CN" altLang="en-US" dirty="0"/>
              <a:t>祢的慈爱 高及诸天 祢的信实上达穹苍</a:t>
            </a:r>
          </a:p>
          <a:p>
            <a:r>
              <a:rPr lang="zh-CN" altLang="en-US" dirty="0"/>
              <a:t>祢的慈爱 高及诸天 祢的信实上达穹苍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哈利路亚 哈利路亚 祢的慈爱高及 诸天</a:t>
            </a:r>
          </a:p>
          <a:p>
            <a:r>
              <a:rPr lang="zh-CN" altLang="en-US" dirty="0"/>
              <a:t>哈利路亚 哈利路亚 祢的信实上达穹苍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美哉主耶稣 宇宙万物主宰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祂是真神降世为人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我心所景仰 我灵所崇尊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是我荣耀冠冕欢欣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5B547-26D3-6C2C-CB6C-D96D7091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愿祢崇高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8CD32-593C-CAF1-C0D7-C1E85C0C3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1B258F8-A21F-9B45-79B3-D14CDD965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愿为祢歌唱</a:t>
            </a:r>
          </a:p>
        </p:txBody>
      </p:sp>
    </p:spTree>
    <p:extLst>
      <p:ext uri="{BB962C8B-B14F-4D97-AF65-F5344CB8AC3E}">
        <p14:creationId xmlns:p14="http://schemas.microsoft.com/office/powerpoint/2010/main" val="56085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要将荣耀能力归给耶和华</a:t>
            </a:r>
          </a:p>
          <a:p>
            <a:r>
              <a:rPr lang="zh-CN" altLang="en-US" dirty="0"/>
              <a:t>祂名所当得的荣耀归给祂</a:t>
            </a:r>
          </a:p>
          <a:p>
            <a:r>
              <a:rPr lang="zh-CN" altLang="en-US" dirty="0"/>
              <a:t>不分种族国家齐声来颂扬</a:t>
            </a:r>
          </a:p>
          <a:p>
            <a:r>
              <a:rPr lang="zh-CN" altLang="en-US" dirty="0"/>
              <a:t>在宝座前高举双手</a:t>
            </a:r>
          </a:p>
          <a:p>
            <a:r>
              <a:rPr lang="zh-CN" altLang="en-US" sz="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从这代到那代 万民不停颂赞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从地极到地极 万民欢然献祭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从列国到列邦 齐尊崇祢为王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高唱哈利路亚 齐敬拜弥赛亚</a:t>
            </a:r>
          </a:p>
          <a:p>
            <a:r>
              <a:rPr lang="zh-CN" altLang="en-US" sz="9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众城门抬起头 荣耀君王将要进来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末后的荣耀大过先前的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众城门抬起头 荣耀君王将要进来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万国敬拜如众水的声音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从这代到那代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9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1A9E-E23D-3948-DCA1-3B111077F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感谢祢能让我为祢歌唱 我亲爱耶稣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感谢祢能让我为祢歌唱 哦亲爱耶稣</a:t>
            </a:r>
          </a:p>
          <a:p>
            <a:r>
              <a:rPr lang="en-US" altLang="zh-CN" dirty="0"/>
              <a:t>①</a:t>
            </a:r>
            <a:r>
              <a:rPr lang="zh-CN" altLang="en-US" dirty="0"/>
              <a:t>生命短暂无法重来 时光一去不停留</a:t>
            </a:r>
          </a:p>
          <a:p>
            <a:r>
              <a:rPr lang="zh-CN" altLang="en-US" dirty="0"/>
              <a:t>愿我在有限的时光里 能为祢歌唱</a:t>
            </a:r>
            <a:endParaRPr lang="zh-CN" altLang="en-US" sz="100" dirty="0"/>
          </a:p>
          <a:p>
            <a:r>
              <a:rPr lang="en-US" altLang="zh-CN" dirty="0"/>
              <a:t>②</a:t>
            </a:r>
            <a:r>
              <a:rPr lang="zh-CN" altLang="en-US" dirty="0"/>
              <a:t>人生怎能没有风浪 活着就是恩典</a:t>
            </a:r>
          </a:p>
          <a:p>
            <a:r>
              <a:rPr lang="zh-CN" altLang="en-US" dirty="0"/>
              <a:t>既然活着就要活出有意义的人生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我愿用最美最美的声音 唱出祢无边大爱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我愿用最动听的歌喉 诉说祢无尽恩典</a:t>
            </a:r>
          </a:p>
          <a:p>
            <a:r>
              <a:rPr lang="en-US" altLang="zh-CN" dirty="0"/>
              <a:t>①</a:t>
            </a:r>
            <a:r>
              <a:rPr lang="zh-CN" altLang="en-US" dirty="0"/>
              <a:t>祢是配得赞美 祢是配得敬拜</a:t>
            </a:r>
          </a:p>
          <a:p>
            <a:r>
              <a:rPr lang="zh-CN" altLang="en-US" dirty="0"/>
              <a:t>我愿用尽一生为祢歌唱</a:t>
            </a:r>
            <a:endParaRPr lang="zh-CN" altLang="en-US" sz="100" dirty="0"/>
          </a:p>
          <a:p>
            <a:r>
              <a:rPr lang="en-US" altLang="zh-CN" dirty="0"/>
              <a:t>②</a:t>
            </a:r>
            <a:r>
              <a:rPr lang="zh-CN" altLang="en-US" dirty="0"/>
              <a:t>祢是配得歌颂 祢是配得尊崇</a:t>
            </a:r>
          </a:p>
          <a:p>
            <a:r>
              <a:rPr lang="zh-CN" altLang="en-US" dirty="0"/>
              <a:t>我愿不停歌唱不停赞美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5B547-26D3-6C2C-CB6C-D96D7091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愿为祢歌唱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4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619F4-2DF4-38E1-26D7-99367A2CA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">
            <a:extLst>
              <a:ext uri="{FF2B5EF4-FFF2-40B4-BE49-F238E27FC236}">
                <a16:creationId xmlns:a16="http://schemas.microsoft.com/office/drawing/2014/main" id="{5BDA7800-D1A2-1715-5EB6-6E7E51D4DE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幻灯片缩放定位 2">
                <a:extLst>
                  <a:ext uri="{FF2B5EF4-FFF2-40B4-BE49-F238E27FC236}">
                    <a16:creationId xmlns:a16="http://schemas.microsoft.com/office/drawing/2014/main" id="{16AF0597-D2C9-4354-A9B1-EA3FDBAEC78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769589"/>
                  </p:ext>
                </p:extLst>
              </p:nvPr>
            </p:nvGraphicFramePr>
            <p:xfrm>
              <a:off x="6321634" y="385133"/>
              <a:ext cx="1404117" cy="789814"/>
            </p:xfrm>
            <a:graphic>
              <a:graphicData uri="http://schemas.microsoft.com/office/powerpoint/2016/slidezoom">
                <pslz:sldZm>
                  <pslz:sldZmObj sldId="468" cId="261918759">
                    <pslz:zmPr id="{DDFCD149-A69B-4625-9303-45D8C74A2029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幻灯片缩放定位 2">
                <a:extLst>
                  <a:ext uri="{FF2B5EF4-FFF2-40B4-BE49-F238E27FC236}">
                    <a16:creationId xmlns:a16="http://schemas.microsoft.com/office/drawing/2014/main" id="{16AF0597-D2C9-4354-A9B1-EA3FDBAEC7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1634" y="3851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30C32E44-B916-ACC6-B00F-A13AC6B5D6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4544658"/>
                  </p:ext>
                </p:extLst>
              </p:nvPr>
            </p:nvGraphicFramePr>
            <p:xfrm>
              <a:off x="217626" y="385133"/>
              <a:ext cx="1404117" cy="789814"/>
            </p:xfrm>
            <a:graphic>
              <a:graphicData uri="http://schemas.microsoft.com/office/powerpoint/2016/slidezoom">
                <pslz:sldZm>
                  <pslz:sldZmObj sldId="380" cId="4172048762">
                    <pslz:zmPr id="{EF1594D5-20E4-4FA9-99C8-1DAB8169A979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30C32E44-B916-ACC6-B00F-A13AC6B5D6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26" y="3851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A112EE56-5AF1-8E23-C2FE-C3B71F2E90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9790822"/>
                  </p:ext>
                </p:extLst>
              </p:nvPr>
            </p:nvGraphicFramePr>
            <p:xfrm>
              <a:off x="1653130" y="385133"/>
              <a:ext cx="1404117" cy="789814"/>
            </p:xfrm>
            <a:graphic>
              <a:graphicData uri="http://schemas.microsoft.com/office/powerpoint/2016/slidezoom">
                <pslz:sldZm>
                  <pslz:sldZmObj sldId="378" cId="84600412">
                    <pslz:zmPr id="{1BE1E5CC-6FA8-4111-8511-D1939F971AA0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A112EE56-5AF1-8E23-C2FE-C3B71F2E90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130" y="3851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2B94F689-EDC7-A7C9-7D23-D8F4AD65B4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5262503"/>
                  </p:ext>
                </p:extLst>
              </p:nvPr>
            </p:nvGraphicFramePr>
            <p:xfrm>
              <a:off x="10737940" y="385133"/>
              <a:ext cx="1404117" cy="789814"/>
            </p:xfrm>
            <a:graphic>
              <a:graphicData uri="http://schemas.microsoft.com/office/powerpoint/2016/slidezoom">
                <pslz:sldZm>
                  <pslz:sldZmObj sldId="287" cId="4035081107">
                    <pslz:zmPr id="{59C107ED-F72D-4D99-B7E7-1BC55BE33C63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2B94F689-EDC7-A7C9-7D23-D8F4AD65B4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7940" y="3851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9A765528-C259-BE43-52FB-5602B601611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5515129"/>
                  </p:ext>
                </p:extLst>
              </p:nvPr>
            </p:nvGraphicFramePr>
            <p:xfrm>
              <a:off x="217626" y="1280183"/>
              <a:ext cx="1404117" cy="789814"/>
            </p:xfrm>
            <a:graphic>
              <a:graphicData uri="http://schemas.microsoft.com/office/powerpoint/2016/slidezoom">
                <pslz:sldZm>
                  <pslz:sldZmObj sldId="451" cId="3849341656">
                    <pslz:zmPr id="{7996B71A-C8B6-4B45-9AD0-4AD1C833E8FA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9A765528-C259-BE43-52FB-5602B60161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26" y="128018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8D93592E-E715-BD50-431A-87E0C8A140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9799782"/>
                  </p:ext>
                </p:extLst>
              </p:nvPr>
            </p:nvGraphicFramePr>
            <p:xfrm>
              <a:off x="1653130" y="1280183"/>
              <a:ext cx="1404117" cy="789814"/>
            </p:xfrm>
            <a:graphic>
              <a:graphicData uri="http://schemas.microsoft.com/office/powerpoint/2016/slidezoom">
                <pslz:sldZm>
                  <pslz:sldZmObj sldId="487" cId="1220023389">
                    <pslz:zmPr id="{DCB6E9C7-4405-4D16-94F2-8276ECBD7EBB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extLst>
                  <a:ext uri="{FF2B5EF4-FFF2-40B4-BE49-F238E27FC236}">
                    <a16:creationId xmlns:a16="http://schemas.microsoft.com/office/drawing/2014/main" id="{8D93592E-E715-BD50-431A-87E0C8A140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130" y="128018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幻灯片缩放定位 16">
                <a:extLst>
                  <a:ext uri="{FF2B5EF4-FFF2-40B4-BE49-F238E27FC236}">
                    <a16:creationId xmlns:a16="http://schemas.microsoft.com/office/drawing/2014/main" id="{CE1CBB85-5106-4D07-5C77-AEC6B9DDC1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4047687"/>
                  </p:ext>
                </p:extLst>
              </p:nvPr>
            </p:nvGraphicFramePr>
            <p:xfrm>
              <a:off x="3171718" y="1280183"/>
              <a:ext cx="1404117" cy="789814"/>
            </p:xfrm>
            <a:graphic>
              <a:graphicData uri="http://schemas.microsoft.com/office/powerpoint/2016/slidezoom">
                <pslz:sldZm>
                  <pslz:sldZmObj sldId="381" cId="1781420267">
                    <pslz:zmPr id="{EC73117B-D422-4532-A6D1-F95850C00302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幻灯片缩放定位 16">
                <a:extLst>
                  <a:ext uri="{FF2B5EF4-FFF2-40B4-BE49-F238E27FC236}">
                    <a16:creationId xmlns:a16="http://schemas.microsoft.com/office/drawing/2014/main" id="{CE1CBB85-5106-4D07-5C77-AEC6B9DDC1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1718" y="128018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幻灯片缩放定位 18">
                <a:extLst>
                  <a:ext uri="{FF2B5EF4-FFF2-40B4-BE49-F238E27FC236}">
                    <a16:creationId xmlns:a16="http://schemas.microsoft.com/office/drawing/2014/main" id="{F9679126-5C8C-E8D0-48CA-B29DC43203D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8322117"/>
                  </p:ext>
                </p:extLst>
              </p:nvPr>
            </p:nvGraphicFramePr>
            <p:xfrm>
              <a:off x="4736404" y="1280183"/>
              <a:ext cx="1404117" cy="789814"/>
            </p:xfrm>
            <a:graphic>
              <a:graphicData uri="http://schemas.microsoft.com/office/powerpoint/2016/slidezoom">
                <pslz:sldZm>
                  <pslz:sldZmObj sldId="452" cId="1799265859">
                    <pslz:zmPr id="{37A557A6-DBAB-47CA-8323-4735F79A7738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幻灯片缩放定位 18">
                <a:extLst>
                  <a:ext uri="{FF2B5EF4-FFF2-40B4-BE49-F238E27FC236}">
                    <a16:creationId xmlns:a16="http://schemas.microsoft.com/office/drawing/2014/main" id="{F9679126-5C8C-E8D0-48CA-B29DC43203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404" y="128018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幻灯片缩放定位 20">
                <a:extLst>
                  <a:ext uri="{FF2B5EF4-FFF2-40B4-BE49-F238E27FC236}">
                    <a16:creationId xmlns:a16="http://schemas.microsoft.com/office/drawing/2014/main" id="{421FD063-C9E2-A582-1F5E-061D0D194C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3123709"/>
                  </p:ext>
                </p:extLst>
              </p:nvPr>
            </p:nvGraphicFramePr>
            <p:xfrm>
              <a:off x="6321634" y="1280183"/>
              <a:ext cx="1404117" cy="789814"/>
            </p:xfrm>
            <a:graphic>
              <a:graphicData uri="http://schemas.microsoft.com/office/powerpoint/2016/slidezoom">
                <pslz:sldZm>
                  <pslz:sldZmObj sldId="320" cId="3505993652">
                    <pslz:zmPr id="{222D882F-CA57-41D0-8490-4097F16D70DA}" returnToParent="0" imageType="cover" transitionDur="1000">
                      <p166:blipFill xmlns:p166="http://schemas.microsoft.com/office/powerpoint/2016/6/main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幻灯片缩放定位 20">
                <a:extLst>
                  <a:ext uri="{FF2B5EF4-FFF2-40B4-BE49-F238E27FC236}">
                    <a16:creationId xmlns:a16="http://schemas.microsoft.com/office/drawing/2014/main" id="{421FD063-C9E2-A582-1F5E-061D0D194C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1634" y="128018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幻灯片缩放定位 22">
                <a:extLst>
                  <a:ext uri="{FF2B5EF4-FFF2-40B4-BE49-F238E27FC236}">
                    <a16:creationId xmlns:a16="http://schemas.microsoft.com/office/drawing/2014/main" id="{D74EC59F-6496-0EE6-5DA9-464CBBB4EFC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2965290"/>
                  </p:ext>
                </p:extLst>
              </p:nvPr>
            </p:nvGraphicFramePr>
            <p:xfrm>
              <a:off x="7811852" y="1280183"/>
              <a:ext cx="1404117" cy="789814"/>
            </p:xfrm>
            <a:graphic>
              <a:graphicData uri="http://schemas.microsoft.com/office/powerpoint/2016/slidezoom">
                <pslz:sldZm>
                  <pslz:sldZmObj sldId="347" cId="1245921420">
                    <pslz:zmPr id="{8669B368-29BE-4F51-9763-D812DDBCC582}" returnToParent="0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幻灯片缩放定位 22">
                <a:extLst>
                  <a:ext uri="{FF2B5EF4-FFF2-40B4-BE49-F238E27FC236}">
                    <a16:creationId xmlns:a16="http://schemas.microsoft.com/office/drawing/2014/main" id="{D74EC59F-6496-0EE6-5DA9-464CBBB4EFC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1852" y="128018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幻灯片缩放定位 24">
                <a:extLst>
                  <a:ext uri="{FF2B5EF4-FFF2-40B4-BE49-F238E27FC236}">
                    <a16:creationId xmlns:a16="http://schemas.microsoft.com/office/drawing/2014/main" id="{23014C0E-B9BA-FBD8-196C-926FB97AD5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6183592"/>
                  </p:ext>
                </p:extLst>
              </p:nvPr>
            </p:nvGraphicFramePr>
            <p:xfrm>
              <a:off x="9293524" y="1280183"/>
              <a:ext cx="1404117" cy="789814"/>
            </p:xfrm>
            <a:graphic>
              <a:graphicData uri="http://schemas.microsoft.com/office/powerpoint/2016/slidezoom">
                <pslz:sldZm>
                  <pslz:sldZmObj sldId="453" cId="1620641036">
                    <pslz:zmPr id="{5EBFF762-7FEA-49DA-B248-209E1F8CB9FD}" returnToParent="0" imageType="cover" transitionDur="1000">
                      <p166:blipFill xmlns:p166="http://schemas.microsoft.com/office/powerpoint/2016/6/main"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幻灯片缩放定位 24">
                <a:extLst>
                  <a:ext uri="{FF2B5EF4-FFF2-40B4-BE49-F238E27FC236}">
                    <a16:creationId xmlns:a16="http://schemas.microsoft.com/office/drawing/2014/main" id="{23014C0E-B9BA-FBD8-196C-926FB97AD5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3524" y="128018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幻灯片缩放定位 26">
                <a:extLst>
                  <a:ext uri="{FF2B5EF4-FFF2-40B4-BE49-F238E27FC236}">
                    <a16:creationId xmlns:a16="http://schemas.microsoft.com/office/drawing/2014/main" id="{9E7BBDBB-A13A-D882-20D1-C27C2FC0B2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2769153"/>
                  </p:ext>
                </p:extLst>
              </p:nvPr>
            </p:nvGraphicFramePr>
            <p:xfrm>
              <a:off x="1653130" y="2256795"/>
              <a:ext cx="1404117" cy="789814"/>
            </p:xfrm>
            <a:graphic>
              <a:graphicData uri="http://schemas.microsoft.com/office/powerpoint/2016/slidezoom">
                <pslz:sldZm>
                  <pslz:sldZmObj sldId="454" cId="3393379770">
                    <pslz:zmPr id="{1EE31FF7-6709-4D00-94F9-3C388C1CD800}" returnToParent="0" imageType="cover" transitionDur="1000">
                      <p166:blipFill xmlns:p166="http://schemas.microsoft.com/office/powerpoint/2016/6/main"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幻灯片缩放定位 26">
                <a:extLst>
                  <a:ext uri="{FF2B5EF4-FFF2-40B4-BE49-F238E27FC236}">
                    <a16:creationId xmlns:a16="http://schemas.microsoft.com/office/drawing/2014/main" id="{9E7BBDBB-A13A-D882-20D1-C27C2FC0B2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130" y="2256795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幻灯片缩放定位 28">
                <a:extLst>
                  <a:ext uri="{FF2B5EF4-FFF2-40B4-BE49-F238E27FC236}">
                    <a16:creationId xmlns:a16="http://schemas.microsoft.com/office/drawing/2014/main" id="{A599EBFC-98D8-DCC8-94F2-DA77CD73F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8762789"/>
                  </p:ext>
                </p:extLst>
              </p:nvPr>
            </p:nvGraphicFramePr>
            <p:xfrm>
              <a:off x="3171718" y="2256795"/>
              <a:ext cx="1404117" cy="789814"/>
            </p:xfrm>
            <a:graphic>
              <a:graphicData uri="http://schemas.microsoft.com/office/powerpoint/2016/slidezoom">
                <pslz:sldZm>
                  <pslz:sldZmObj sldId="480" cId="4249869830">
                    <pslz:zmPr id="{73CBED2A-0A77-415C-8B28-138E90EAA076}" returnToParent="0" imageType="cover" transitionDur="100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幻灯片缩放定位 28">
                <a:extLst>
                  <a:ext uri="{FF2B5EF4-FFF2-40B4-BE49-F238E27FC236}">
                    <a16:creationId xmlns:a16="http://schemas.microsoft.com/office/drawing/2014/main" id="{A599EBFC-98D8-DCC8-94F2-DA77CD73F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1718" y="2256795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幻灯片缩放定位 30">
                <a:extLst>
                  <a:ext uri="{FF2B5EF4-FFF2-40B4-BE49-F238E27FC236}">
                    <a16:creationId xmlns:a16="http://schemas.microsoft.com/office/drawing/2014/main" id="{04927793-F0D2-A5D4-D437-BEAD0F4E5F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9298473"/>
                  </p:ext>
                </p:extLst>
              </p:nvPr>
            </p:nvGraphicFramePr>
            <p:xfrm>
              <a:off x="4736404" y="2256795"/>
              <a:ext cx="1404117" cy="789814"/>
            </p:xfrm>
            <a:graphic>
              <a:graphicData uri="http://schemas.microsoft.com/office/powerpoint/2016/slidezoom">
                <pslz:sldZm>
                  <pslz:sldZmObj sldId="523" cId="4185085744">
                    <pslz:zmPr id="{C75611BA-0ABC-47A7-BA7F-32983E13F46A}" returnToParent="0" imageType="cover" transitionDur="1000">
                      <p166:blipFill xmlns:p166="http://schemas.microsoft.com/office/powerpoint/2016/6/main"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幻灯片缩放定位 30">
                <a:extLst>
                  <a:ext uri="{FF2B5EF4-FFF2-40B4-BE49-F238E27FC236}">
                    <a16:creationId xmlns:a16="http://schemas.microsoft.com/office/drawing/2014/main" id="{04927793-F0D2-A5D4-D437-BEAD0F4E5F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404" y="2256795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幻灯片缩放定位 32">
                <a:extLst>
                  <a:ext uri="{FF2B5EF4-FFF2-40B4-BE49-F238E27FC236}">
                    <a16:creationId xmlns:a16="http://schemas.microsoft.com/office/drawing/2014/main" id="{07A62A71-28CC-5473-1034-D5C0026068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6317588"/>
                  </p:ext>
                </p:extLst>
              </p:nvPr>
            </p:nvGraphicFramePr>
            <p:xfrm>
              <a:off x="6321634" y="2256795"/>
              <a:ext cx="1404117" cy="789814"/>
            </p:xfrm>
            <a:graphic>
              <a:graphicData uri="http://schemas.microsoft.com/office/powerpoint/2016/slidezoom">
                <pslz:sldZm>
                  <pslz:sldZmObj sldId="455" cId="2376420263">
                    <pslz:zmPr id="{1383357E-21A4-4042-ABB6-62CBD2EFF02C}" returnToParent="0" imageType="cover" transitionDur="1000">
                      <p166:blipFill xmlns:p166="http://schemas.microsoft.com/office/powerpoint/2016/6/main"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幻灯片缩放定位 32">
                <a:extLst>
                  <a:ext uri="{FF2B5EF4-FFF2-40B4-BE49-F238E27FC236}">
                    <a16:creationId xmlns:a16="http://schemas.microsoft.com/office/drawing/2014/main" id="{07A62A71-28CC-5473-1034-D5C002606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1634" y="2256795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幻灯片缩放定位 34">
                <a:extLst>
                  <a:ext uri="{FF2B5EF4-FFF2-40B4-BE49-F238E27FC236}">
                    <a16:creationId xmlns:a16="http://schemas.microsoft.com/office/drawing/2014/main" id="{D5991065-2EFB-A2A1-BF79-DABC9D4576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483057"/>
                  </p:ext>
                </p:extLst>
              </p:nvPr>
            </p:nvGraphicFramePr>
            <p:xfrm>
              <a:off x="7811852" y="2256795"/>
              <a:ext cx="1404117" cy="789814"/>
            </p:xfrm>
            <a:graphic>
              <a:graphicData uri="http://schemas.microsoft.com/office/powerpoint/2016/slidezoom">
                <pslz:sldZm>
                  <pslz:sldZmObj sldId="456" cId="2551836562">
                    <pslz:zmPr id="{B0C8E5A5-D69C-4F04-89F2-ED8817DE6E0A}" returnToParent="0" imageType="cover" transitionDur="1000">
                      <p166:blipFill xmlns:p166="http://schemas.microsoft.com/office/powerpoint/2016/6/main"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幻灯片缩放定位 34">
                <a:extLst>
                  <a:ext uri="{FF2B5EF4-FFF2-40B4-BE49-F238E27FC236}">
                    <a16:creationId xmlns:a16="http://schemas.microsoft.com/office/drawing/2014/main" id="{D5991065-2EFB-A2A1-BF79-DABC9D4576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1852" y="2256795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7" name="幻灯片缩放定位 36">
                <a:extLst>
                  <a:ext uri="{FF2B5EF4-FFF2-40B4-BE49-F238E27FC236}">
                    <a16:creationId xmlns:a16="http://schemas.microsoft.com/office/drawing/2014/main" id="{F6DCBCDE-3691-F194-5FEB-5EB959C3DA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1432447"/>
                  </p:ext>
                </p:extLst>
              </p:nvPr>
            </p:nvGraphicFramePr>
            <p:xfrm>
              <a:off x="9293524" y="2256795"/>
              <a:ext cx="1404117" cy="789814"/>
            </p:xfrm>
            <a:graphic>
              <a:graphicData uri="http://schemas.microsoft.com/office/powerpoint/2016/slidezoom">
                <pslz:sldZm>
                  <pslz:sldZmObj sldId="506" cId="2871053409">
                    <pslz:zmPr id="{55C7DD52-F846-433E-ADF4-08AD0B96F930}" returnToParent="0" imageType="cover" transitionDur="1000">
                      <p166:blipFill xmlns:p166="http://schemas.microsoft.com/office/powerpoint/2016/6/main"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7" name="幻灯片缩放定位 36">
                <a:extLst>
                  <a:ext uri="{FF2B5EF4-FFF2-40B4-BE49-F238E27FC236}">
                    <a16:creationId xmlns:a16="http://schemas.microsoft.com/office/drawing/2014/main" id="{F6DCBCDE-3691-F194-5FEB-5EB959C3DA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3524" y="2256795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幻灯片缩放定位 38">
                <a:extLst>
                  <a:ext uri="{FF2B5EF4-FFF2-40B4-BE49-F238E27FC236}">
                    <a16:creationId xmlns:a16="http://schemas.microsoft.com/office/drawing/2014/main" id="{5A2CF8E2-B393-0E41-7D70-CF5261B434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3877891"/>
                  </p:ext>
                </p:extLst>
              </p:nvPr>
            </p:nvGraphicFramePr>
            <p:xfrm>
              <a:off x="217626" y="3241333"/>
              <a:ext cx="1404117" cy="789814"/>
            </p:xfrm>
            <a:graphic>
              <a:graphicData uri="http://schemas.microsoft.com/office/powerpoint/2016/slidezoom">
                <pslz:sldZm>
                  <pslz:sldZmObj sldId="457" cId="2657887168">
                    <pslz:zmPr id="{E412EE52-9767-4D7A-9484-EF80607995C8}" returnToParent="0" imageType="cover" transitionDur="1000">
                      <p166:blipFill xmlns:p166="http://schemas.microsoft.com/office/powerpoint/2016/6/main"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幻灯片缩放定位 38">
                <a:extLst>
                  <a:ext uri="{FF2B5EF4-FFF2-40B4-BE49-F238E27FC236}">
                    <a16:creationId xmlns:a16="http://schemas.microsoft.com/office/drawing/2014/main" id="{5A2CF8E2-B393-0E41-7D70-CF5261B434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26" y="32413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幻灯片缩放定位 40">
                <a:extLst>
                  <a:ext uri="{FF2B5EF4-FFF2-40B4-BE49-F238E27FC236}">
                    <a16:creationId xmlns:a16="http://schemas.microsoft.com/office/drawing/2014/main" id="{8A76F695-9AB8-2778-999E-ACB2A68683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7394010"/>
                  </p:ext>
                </p:extLst>
              </p:nvPr>
            </p:nvGraphicFramePr>
            <p:xfrm>
              <a:off x="1653130" y="3241333"/>
              <a:ext cx="1404117" cy="789814"/>
            </p:xfrm>
            <a:graphic>
              <a:graphicData uri="http://schemas.microsoft.com/office/powerpoint/2016/slidezoom">
                <pslz:sldZm>
                  <pslz:sldZmObj sldId="499" cId="1981894870">
                    <pslz:zmPr id="{55485F9C-75AF-4AFD-8808-01AAA5DD29FF}" returnToParent="0" imageType="cover" transitionDur="1000">
                      <p166:blipFill xmlns:p166="http://schemas.microsoft.com/office/powerpoint/2016/6/main"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幻灯片缩放定位 40">
                <a:extLst>
                  <a:ext uri="{FF2B5EF4-FFF2-40B4-BE49-F238E27FC236}">
                    <a16:creationId xmlns:a16="http://schemas.microsoft.com/office/drawing/2014/main" id="{8A76F695-9AB8-2778-999E-ACB2A68683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130" y="32413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幻灯片缩放定位 42">
                <a:extLst>
                  <a:ext uri="{FF2B5EF4-FFF2-40B4-BE49-F238E27FC236}">
                    <a16:creationId xmlns:a16="http://schemas.microsoft.com/office/drawing/2014/main" id="{1610ABB7-F791-A7B0-C85D-5571EA1EB3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6991779"/>
                  </p:ext>
                </p:extLst>
              </p:nvPr>
            </p:nvGraphicFramePr>
            <p:xfrm>
              <a:off x="3171718" y="3241333"/>
              <a:ext cx="1404117" cy="789814"/>
            </p:xfrm>
            <a:graphic>
              <a:graphicData uri="http://schemas.microsoft.com/office/powerpoint/2016/slidezoom">
                <pslz:sldZm>
                  <pslz:sldZmObj sldId="346" cId="3250165299">
                    <pslz:zmPr id="{BDD4967E-CDFB-4BBA-9C3C-69F5EB283807}" returnToParent="0" imageType="cover" transitionDur="1000">
                      <p166:blipFill xmlns:p166="http://schemas.microsoft.com/office/powerpoint/2016/6/main"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幻灯片缩放定位 42">
                <a:extLst>
                  <a:ext uri="{FF2B5EF4-FFF2-40B4-BE49-F238E27FC236}">
                    <a16:creationId xmlns:a16="http://schemas.microsoft.com/office/drawing/2014/main" id="{1610ABB7-F791-A7B0-C85D-5571EA1EB3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1718" y="32413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5" name="幻灯片缩放定位 44">
                <a:extLst>
                  <a:ext uri="{FF2B5EF4-FFF2-40B4-BE49-F238E27FC236}">
                    <a16:creationId xmlns:a16="http://schemas.microsoft.com/office/drawing/2014/main" id="{3BDF328A-69FA-267F-29B4-2A83ED8EB3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9911854"/>
                  </p:ext>
                </p:extLst>
              </p:nvPr>
            </p:nvGraphicFramePr>
            <p:xfrm>
              <a:off x="4736404" y="3241333"/>
              <a:ext cx="1404117" cy="789814"/>
            </p:xfrm>
            <a:graphic>
              <a:graphicData uri="http://schemas.microsoft.com/office/powerpoint/2016/slidezoom">
                <pslz:sldZm>
                  <pslz:sldZmObj sldId="500" cId="2396780943">
                    <pslz:zmPr id="{8C792E46-D18B-4F00-8600-9DE21312E152}" returnToParent="0" imageType="cover" transitionDur="1000">
                      <p166:blipFill xmlns:p166="http://schemas.microsoft.com/office/powerpoint/2016/6/main">
                        <a:blip r:embed="rId4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5" name="幻灯片缩放定位 44">
                <a:extLst>
                  <a:ext uri="{FF2B5EF4-FFF2-40B4-BE49-F238E27FC236}">
                    <a16:creationId xmlns:a16="http://schemas.microsoft.com/office/drawing/2014/main" id="{3BDF328A-69FA-267F-29B4-2A83ED8EB3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404" y="32413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7" name="幻灯片缩放定位 46">
                <a:extLst>
                  <a:ext uri="{FF2B5EF4-FFF2-40B4-BE49-F238E27FC236}">
                    <a16:creationId xmlns:a16="http://schemas.microsoft.com/office/drawing/2014/main" id="{B910115F-CF5F-E7AF-11A9-EA28028B30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4207320"/>
                  </p:ext>
                </p:extLst>
              </p:nvPr>
            </p:nvGraphicFramePr>
            <p:xfrm>
              <a:off x="6321634" y="3241333"/>
              <a:ext cx="1404117" cy="789814"/>
            </p:xfrm>
            <a:graphic>
              <a:graphicData uri="http://schemas.microsoft.com/office/powerpoint/2016/slidezoom">
                <pslz:sldZm>
                  <pslz:sldZmObj sldId="458" cId="1092690659">
                    <pslz:zmPr id="{F8B77939-0FA2-4D9D-8DE1-179584B4D359}" returnToParent="0" imageType="cover" transitionDur="1000">
                      <p166:blipFill xmlns:p166="http://schemas.microsoft.com/office/powerpoint/2016/6/main">
                        <a:blip r:embed="rId4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7" name="幻灯片缩放定位 46">
                <a:extLst>
                  <a:ext uri="{FF2B5EF4-FFF2-40B4-BE49-F238E27FC236}">
                    <a16:creationId xmlns:a16="http://schemas.microsoft.com/office/drawing/2014/main" id="{B910115F-CF5F-E7AF-11A9-EA28028B30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1634" y="32413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9" name="幻灯片缩放定位 48">
                <a:extLst>
                  <a:ext uri="{FF2B5EF4-FFF2-40B4-BE49-F238E27FC236}">
                    <a16:creationId xmlns:a16="http://schemas.microsoft.com/office/drawing/2014/main" id="{18382100-B106-0009-3080-0698832095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9130400"/>
                  </p:ext>
                </p:extLst>
              </p:nvPr>
            </p:nvGraphicFramePr>
            <p:xfrm>
              <a:off x="7811852" y="3241333"/>
              <a:ext cx="1404117" cy="789814"/>
            </p:xfrm>
            <a:graphic>
              <a:graphicData uri="http://schemas.microsoft.com/office/powerpoint/2016/slidezoom">
                <pslz:sldZm>
                  <pslz:sldZmObj sldId="459" cId="345426268">
                    <pslz:zmPr id="{CD2025D7-FD41-4C07-BC09-6D657DF7DA3B}" returnToParent="0" imageType="cover" transitionDur="1000">
                      <p166:blipFill xmlns:p166="http://schemas.microsoft.com/office/powerpoint/2016/6/main">
                        <a:blip r:embed="rId4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9" name="幻灯片缩放定位 48">
                <a:extLst>
                  <a:ext uri="{FF2B5EF4-FFF2-40B4-BE49-F238E27FC236}">
                    <a16:creationId xmlns:a16="http://schemas.microsoft.com/office/drawing/2014/main" id="{18382100-B106-0009-3080-0698832095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1852" y="32413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1" name="幻灯片缩放定位 50">
                <a:extLst>
                  <a:ext uri="{FF2B5EF4-FFF2-40B4-BE49-F238E27FC236}">
                    <a16:creationId xmlns:a16="http://schemas.microsoft.com/office/drawing/2014/main" id="{389B57AC-5DCA-977E-97B7-E438781092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2058225"/>
                  </p:ext>
                </p:extLst>
              </p:nvPr>
            </p:nvGraphicFramePr>
            <p:xfrm>
              <a:off x="9293524" y="3241333"/>
              <a:ext cx="1404117" cy="789814"/>
            </p:xfrm>
            <a:graphic>
              <a:graphicData uri="http://schemas.microsoft.com/office/powerpoint/2016/slidezoom">
                <pslz:sldZm>
                  <pslz:sldZmObj sldId="518" cId="2154442126">
                    <pslz:zmPr id="{A39B463B-3FC7-4032-BBD6-209741814DF5}" returnToParent="0" imageType="cover" transitionDur="1000">
                      <p166:blipFill xmlns:p166="http://schemas.microsoft.com/office/powerpoint/2016/6/main"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1" name="幻灯片缩放定位 50">
                <a:extLst>
                  <a:ext uri="{FF2B5EF4-FFF2-40B4-BE49-F238E27FC236}">
                    <a16:creationId xmlns:a16="http://schemas.microsoft.com/office/drawing/2014/main" id="{389B57AC-5DCA-977E-97B7-E438781092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3524" y="32413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3" name="幻灯片缩放定位 52">
                <a:extLst>
                  <a:ext uri="{FF2B5EF4-FFF2-40B4-BE49-F238E27FC236}">
                    <a16:creationId xmlns:a16="http://schemas.microsoft.com/office/drawing/2014/main" id="{C26B193A-74B7-D28D-5FE2-B35566A233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3588314"/>
                  </p:ext>
                </p:extLst>
              </p:nvPr>
            </p:nvGraphicFramePr>
            <p:xfrm>
              <a:off x="10737940" y="3241333"/>
              <a:ext cx="1404117" cy="789814"/>
            </p:xfrm>
            <a:graphic>
              <a:graphicData uri="http://schemas.microsoft.com/office/powerpoint/2016/slidezoom">
                <pslz:sldZm>
                  <pslz:sldZmObj sldId="460" cId="1107723187">
                    <pslz:zmPr id="{A8614ED0-30D3-490A-B89C-5C406C8C7D43}" returnToParent="0" imageType="cover" transitionDur="1000">
                      <p166:blipFill xmlns:p166="http://schemas.microsoft.com/office/powerpoint/2016/6/main"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3" name="幻灯片缩放定位 52">
                <a:extLst>
                  <a:ext uri="{FF2B5EF4-FFF2-40B4-BE49-F238E27FC236}">
                    <a16:creationId xmlns:a16="http://schemas.microsoft.com/office/drawing/2014/main" id="{C26B193A-74B7-D28D-5FE2-B35566A233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7940" y="32413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5" name="幻灯片缩放定位 54">
                <a:extLst>
                  <a:ext uri="{FF2B5EF4-FFF2-40B4-BE49-F238E27FC236}">
                    <a16:creationId xmlns:a16="http://schemas.microsoft.com/office/drawing/2014/main" id="{DDFFC41B-C0C5-2200-8CE1-FC8EB2DFCC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1818546"/>
                  </p:ext>
                </p:extLst>
              </p:nvPr>
            </p:nvGraphicFramePr>
            <p:xfrm>
              <a:off x="217626" y="4319587"/>
              <a:ext cx="1404117" cy="789814"/>
            </p:xfrm>
            <a:graphic>
              <a:graphicData uri="http://schemas.microsoft.com/office/powerpoint/2016/slidezoom">
                <pslz:sldZm>
                  <pslz:sldZmObj sldId="465" cId="49983714">
                    <pslz:zmPr id="{FDF8F140-4EA9-4880-AAAC-F582DD809192}" returnToParent="0" imageType="cover" transitionDur="1000">
                      <p166:blipFill xmlns:p166="http://schemas.microsoft.com/office/powerpoint/2016/6/main"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5" name="幻灯片缩放定位 54">
                <a:extLst>
                  <a:ext uri="{FF2B5EF4-FFF2-40B4-BE49-F238E27FC236}">
                    <a16:creationId xmlns:a16="http://schemas.microsoft.com/office/drawing/2014/main" id="{DDFFC41B-C0C5-2200-8CE1-FC8EB2DFCC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26" y="4319587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7" name="幻灯片缩放定位 56">
                <a:extLst>
                  <a:ext uri="{FF2B5EF4-FFF2-40B4-BE49-F238E27FC236}">
                    <a16:creationId xmlns:a16="http://schemas.microsoft.com/office/drawing/2014/main" id="{22E8ECF6-A2B4-B32D-A4B4-34814D10B2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9469148"/>
                  </p:ext>
                </p:extLst>
              </p:nvPr>
            </p:nvGraphicFramePr>
            <p:xfrm>
              <a:off x="1653130" y="4319587"/>
              <a:ext cx="1404117" cy="789814"/>
            </p:xfrm>
            <a:graphic>
              <a:graphicData uri="http://schemas.microsoft.com/office/powerpoint/2016/slidezoom">
                <pslz:sldZm>
                  <pslz:sldZmObj sldId="312" cId="3437692502">
                    <pslz:zmPr id="{CD91558B-B680-4B22-BE90-2F8394475ECF}" returnToParent="0" imageType="cover" transitionDur="1000">
                      <p166:blipFill xmlns:p166="http://schemas.microsoft.com/office/powerpoint/2016/6/main"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7" name="幻灯片缩放定位 56">
                <a:extLst>
                  <a:ext uri="{FF2B5EF4-FFF2-40B4-BE49-F238E27FC236}">
                    <a16:creationId xmlns:a16="http://schemas.microsoft.com/office/drawing/2014/main" id="{22E8ECF6-A2B4-B32D-A4B4-34814D10B2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3130" y="4319587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9" name="幻灯片缩放定位 58">
                <a:extLst>
                  <a:ext uri="{FF2B5EF4-FFF2-40B4-BE49-F238E27FC236}">
                    <a16:creationId xmlns:a16="http://schemas.microsoft.com/office/drawing/2014/main" id="{C55E59FC-880F-605F-5A9A-D07FC1E179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6958312"/>
                  </p:ext>
                </p:extLst>
              </p:nvPr>
            </p:nvGraphicFramePr>
            <p:xfrm>
              <a:off x="3171718" y="4319587"/>
              <a:ext cx="1404117" cy="789814"/>
            </p:xfrm>
            <a:graphic>
              <a:graphicData uri="http://schemas.microsoft.com/office/powerpoint/2016/slidezoom">
                <pslz:sldZm>
                  <pslz:sldZmObj sldId="470" cId="1050005333">
                    <pslz:zmPr id="{A173FBC8-99B9-4A92-B805-81B4BE8AEE8D}" returnToParent="0" imageType="cover" transitionDur="1000">
                      <p166:blipFill xmlns:p166="http://schemas.microsoft.com/office/powerpoint/2016/6/main"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9" name="幻灯片缩放定位 58">
                <a:extLst>
                  <a:ext uri="{FF2B5EF4-FFF2-40B4-BE49-F238E27FC236}">
                    <a16:creationId xmlns:a16="http://schemas.microsoft.com/office/drawing/2014/main" id="{C55E59FC-880F-605F-5A9A-D07FC1E179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1718" y="4319587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1" name="幻灯片缩放定位 60">
                <a:extLst>
                  <a:ext uri="{FF2B5EF4-FFF2-40B4-BE49-F238E27FC236}">
                    <a16:creationId xmlns:a16="http://schemas.microsoft.com/office/drawing/2014/main" id="{C7AEA183-33A9-5598-5EF6-E2C54D64CF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71365720"/>
                  </p:ext>
                </p:extLst>
              </p:nvPr>
            </p:nvGraphicFramePr>
            <p:xfrm>
              <a:off x="7811852" y="4319587"/>
              <a:ext cx="1404117" cy="789814"/>
            </p:xfrm>
            <a:graphic>
              <a:graphicData uri="http://schemas.microsoft.com/office/powerpoint/2016/slidezoom">
                <pslz:sldZm>
                  <pslz:sldZmObj sldId="491" cId="214722056">
                    <pslz:zmPr id="{6FC2106B-3474-4453-9FB7-C026FA7DDAA9}" returnToParent="0" imageType="cover" transitionDur="1000">
                      <p166:blipFill xmlns:p166="http://schemas.microsoft.com/office/powerpoint/2016/6/main"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1" name="幻灯片缩放定位 60">
                <a:extLst>
                  <a:ext uri="{FF2B5EF4-FFF2-40B4-BE49-F238E27FC236}">
                    <a16:creationId xmlns:a16="http://schemas.microsoft.com/office/drawing/2014/main" id="{C7AEA183-33A9-5598-5EF6-E2C54D64CF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1852" y="4319587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3" name="幻灯片缩放定位 62">
                <a:extLst>
                  <a:ext uri="{FF2B5EF4-FFF2-40B4-BE49-F238E27FC236}">
                    <a16:creationId xmlns:a16="http://schemas.microsoft.com/office/drawing/2014/main" id="{D27DC209-3F0E-8573-3694-FE658DDED0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11142450"/>
                  </p:ext>
                </p:extLst>
              </p:nvPr>
            </p:nvGraphicFramePr>
            <p:xfrm>
              <a:off x="4736404" y="4319587"/>
              <a:ext cx="1404117" cy="789814"/>
            </p:xfrm>
            <a:graphic>
              <a:graphicData uri="http://schemas.microsoft.com/office/powerpoint/2016/slidezoom">
                <pslz:sldZm>
                  <pslz:sldZmObj sldId="511" cId="2728500864">
                    <pslz:zmPr id="{B72F4E7E-9202-42A6-846D-20781FC9F21A}" returnToParent="0" imageType="cover" transitionDur="1000">
                      <p166:blipFill xmlns:p166="http://schemas.microsoft.com/office/powerpoint/2016/6/main">
                        <a:blip r:embed="rId6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3" name="幻灯片缩放定位 62">
                <a:extLst>
                  <a:ext uri="{FF2B5EF4-FFF2-40B4-BE49-F238E27FC236}">
                    <a16:creationId xmlns:a16="http://schemas.microsoft.com/office/drawing/2014/main" id="{D27DC209-3F0E-8573-3694-FE658DDED0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404" y="4319587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BC584DE9-A921-127E-E5FE-308D5A6BEE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4509753"/>
                  </p:ext>
                </p:extLst>
              </p:nvPr>
            </p:nvGraphicFramePr>
            <p:xfrm>
              <a:off x="9293524" y="4319587"/>
              <a:ext cx="1404116" cy="789814"/>
            </p:xfrm>
            <a:graphic>
              <a:graphicData uri="http://schemas.microsoft.com/office/powerpoint/2016/slidezoom">
                <pslz:sldZm>
                  <pslz:sldZmObj sldId="768" cId="647414268">
                    <pslz:zmPr id="{64AFE279-D4B4-408F-9847-BCD0368E17AD}" returnToParent="0" imageType="cover" transitionDur="1000">
                      <p166:blipFill xmlns:p166="http://schemas.microsoft.com/office/powerpoint/2016/6/main">
                        <a:blip r:embed="rId6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6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BC584DE9-A921-127E-E5FE-308D5A6BEE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3524" y="4319587"/>
                <a:ext cx="1404116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6BB867B5-9978-6FCF-14B3-A82B7B7FFA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4749893"/>
                  </p:ext>
                </p:extLst>
              </p:nvPr>
            </p:nvGraphicFramePr>
            <p:xfrm>
              <a:off x="4737039" y="385133"/>
              <a:ext cx="1402847" cy="789814"/>
            </p:xfrm>
            <a:graphic>
              <a:graphicData uri="http://schemas.microsoft.com/office/powerpoint/2016/slidezoom">
                <pslz:sldZm>
                  <pslz:sldZmObj sldId="794" cId="1421090566">
                    <pslz:zmPr id="{9F610648-4790-46CA-8D47-AC0EEA395D72}" returnToParent="0" imageType="cover" transitionDur="1000">
                      <p166:blipFill xmlns:p166="http://schemas.microsoft.com/office/powerpoint/2016/6/main">
                        <a:blip r:embed="rId6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284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extLst>
                  <a:ext uri="{FF2B5EF4-FFF2-40B4-BE49-F238E27FC236}">
                    <a16:creationId xmlns:a16="http://schemas.microsoft.com/office/drawing/2014/main" id="{6BB867B5-9978-6FCF-14B3-A82B7B7FFA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7039" y="385133"/>
                <a:ext cx="140284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幻灯片缩放定位 9">
                <a:extLst>
                  <a:ext uri="{FF2B5EF4-FFF2-40B4-BE49-F238E27FC236}">
                    <a16:creationId xmlns:a16="http://schemas.microsoft.com/office/drawing/2014/main" id="{98B1D5E7-B9CE-C456-D469-5E1F1B38C1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4578826"/>
                  </p:ext>
                </p:extLst>
              </p:nvPr>
            </p:nvGraphicFramePr>
            <p:xfrm>
              <a:off x="217627" y="2256795"/>
              <a:ext cx="1404115" cy="789814"/>
            </p:xfrm>
            <a:graphic>
              <a:graphicData uri="http://schemas.microsoft.com/office/powerpoint/2016/slidezoom">
                <pslz:sldZm>
                  <pslz:sldZmObj sldId="798" cId="2676898071">
                    <pslz:zmPr id="{582DFD60-FE0A-4D24-8DA6-03273FC2415D}" returnToParent="0" imageType="cover" transitionDur="1000">
                      <p166:blipFill xmlns:p166="http://schemas.microsoft.com/office/powerpoint/2016/6/main">
                        <a:blip r:embed="rId6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5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幻灯片缩放定位 9">
                <a:extLst>
                  <a:ext uri="{FF2B5EF4-FFF2-40B4-BE49-F238E27FC236}">
                    <a16:creationId xmlns:a16="http://schemas.microsoft.com/office/drawing/2014/main" id="{98B1D5E7-B9CE-C456-D469-5E1F1B38C1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627" y="2256795"/>
                <a:ext cx="1404115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幻灯片缩放定位 7">
                <a:extLst>
                  <a:ext uri="{FF2B5EF4-FFF2-40B4-BE49-F238E27FC236}">
                    <a16:creationId xmlns:a16="http://schemas.microsoft.com/office/drawing/2014/main" id="{637CEF04-C414-8529-41F8-6EE7F7B62D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3984538"/>
                  </p:ext>
                </p:extLst>
              </p:nvPr>
            </p:nvGraphicFramePr>
            <p:xfrm>
              <a:off x="3172352" y="379584"/>
              <a:ext cx="1402848" cy="800913"/>
            </p:xfrm>
            <a:graphic>
              <a:graphicData uri="http://schemas.microsoft.com/office/powerpoint/2016/slidezoom">
                <pslz:sldZm>
                  <pslz:sldZmObj sldId="826" cId="3872775379">
                    <pslz:zmPr id="{44670C20-0489-4468-A3A5-1560E8FE369D}" returnToParent="0" imageType="cover" transitionDur="1000">
                      <p166:blipFill xmlns:p166="http://schemas.microsoft.com/office/powerpoint/2016/6/main">
                        <a:blip r:embed="rId6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2848" cy="80091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幻灯片缩放定位 7">
                <a:extLst>
                  <a:ext uri="{FF2B5EF4-FFF2-40B4-BE49-F238E27FC236}">
                    <a16:creationId xmlns:a16="http://schemas.microsoft.com/office/drawing/2014/main" id="{637CEF04-C414-8529-41F8-6EE7F7B62D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2352" y="379584"/>
                <a:ext cx="1402848" cy="80091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幻灯片缩放定位 11">
                <a:extLst>
                  <a:ext uri="{FF2B5EF4-FFF2-40B4-BE49-F238E27FC236}">
                    <a16:creationId xmlns:a16="http://schemas.microsoft.com/office/drawing/2014/main" id="{13AE074E-167E-082C-A06D-DA076AFE02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2575780"/>
                  </p:ext>
                </p:extLst>
              </p:nvPr>
            </p:nvGraphicFramePr>
            <p:xfrm>
              <a:off x="10737940" y="2256796"/>
              <a:ext cx="1404116" cy="789813"/>
            </p:xfrm>
            <a:graphic>
              <a:graphicData uri="http://schemas.microsoft.com/office/powerpoint/2016/slidezoom">
                <pslz:sldZm>
                  <pslz:sldZmObj sldId="828" cId="2738671201">
                    <pslz:zmPr id="{7949D0B0-CA6C-45D4-86CF-3B3A7F336B9D}" returnToParent="0" imageType="cover" transitionDur="1000">
                      <p166:blipFill xmlns:p166="http://schemas.microsoft.com/office/powerpoint/2016/6/main">
                        <a:blip r:embed="rId7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6" cy="789813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幻灯片缩放定位 11">
                <a:extLst>
                  <a:ext uri="{FF2B5EF4-FFF2-40B4-BE49-F238E27FC236}">
                    <a16:creationId xmlns:a16="http://schemas.microsoft.com/office/drawing/2014/main" id="{13AE074E-167E-082C-A06D-DA076AFE02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7940" y="2256796"/>
                <a:ext cx="1404116" cy="789813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幻灯片缩放定位 13">
                <a:extLst>
                  <a:ext uri="{FF2B5EF4-FFF2-40B4-BE49-F238E27FC236}">
                    <a16:creationId xmlns:a16="http://schemas.microsoft.com/office/drawing/2014/main" id="{3D917320-2BBB-DDD0-FB39-F816A4EC5B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7615844"/>
                  </p:ext>
                </p:extLst>
              </p:nvPr>
            </p:nvGraphicFramePr>
            <p:xfrm>
              <a:off x="6320950" y="4319587"/>
              <a:ext cx="1405485" cy="789814"/>
            </p:xfrm>
            <a:graphic>
              <a:graphicData uri="http://schemas.microsoft.com/office/powerpoint/2016/slidezoom">
                <pslz:sldZm>
                  <pslz:sldZmObj sldId="834" cId="127354938">
                    <pslz:zmPr id="{2475D3DD-377E-4EE6-86C1-99586FD7B309}" returnToParent="0" imageType="cover" transitionDur="1000">
                      <p166:blipFill xmlns:p166="http://schemas.microsoft.com/office/powerpoint/2016/6/main"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5485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幻灯片缩放定位 13">
                <a:extLst>
                  <a:ext uri="{FF2B5EF4-FFF2-40B4-BE49-F238E27FC236}">
                    <a16:creationId xmlns:a16="http://schemas.microsoft.com/office/drawing/2014/main" id="{3D917320-2BBB-DDD0-FB39-F816A4EC5B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0950" y="4319587"/>
                <a:ext cx="1405485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幻灯片缩放定位 17">
                <a:extLst>
                  <a:ext uri="{FF2B5EF4-FFF2-40B4-BE49-F238E27FC236}">
                    <a16:creationId xmlns:a16="http://schemas.microsoft.com/office/drawing/2014/main" id="{37B14A7A-7DF9-6265-4B16-58584E9439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2699395"/>
                  </p:ext>
                </p:extLst>
              </p:nvPr>
            </p:nvGraphicFramePr>
            <p:xfrm>
              <a:off x="10737940" y="4319587"/>
              <a:ext cx="1404117" cy="789814"/>
            </p:xfrm>
            <a:graphic>
              <a:graphicData uri="http://schemas.microsoft.com/office/powerpoint/2016/slidezoom">
                <pslz:sldZm>
                  <pslz:sldZmObj sldId="836" cId="2989836468">
                    <pslz:zmPr id="{C33BE418-A56B-46AC-9A66-0F8866B90DB8}" returnToParent="0" imageType="cover" transitionDur="1000">
                      <p166:blipFill xmlns:p166="http://schemas.microsoft.com/office/powerpoint/2016/6/main">
                        <a:blip r:embed="rId7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幻灯片缩放定位 17">
                <a:extLst>
                  <a:ext uri="{FF2B5EF4-FFF2-40B4-BE49-F238E27FC236}">
                    <a16:creationId xmlns:a16="http://schemas.microsoft.com/office/drawing/2014/main" id="{37B14A7A-7DF9-6265-4B16-58584E9439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7940" y="4319587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幻灯片缩放定位 15">
                <a:extLst>
                  <a:ext uri="{FF2B5EF4-FFF2-40B4-BE49-F238E27FC236}">
                    <a16:creationId xmlns:a16="http://schemas.microsoft.com/office/drawing/2014/main" id="{89C71471-72BA-01EF-27B2-4B13783BBE7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8015793"/>
                  </p:ext>
                </p:extLst>
              </p:nvPr>
            </p:nvGraphicFramePr>
            <p:xfrm>
              <a:off x="7811851" y="385133"/>
              <a:ext cx="1404118" cy="789814"/>
            </p:xfrm>
            <a:graphic>
              <a:graphicData uri="http://schemas.microsoft.com/office/powerpoint/2016/slidezoom">
                <pslz:sldZm>
                  <pslz:sldZmObj sldId="842" cId="3880908566">
                    <pslz:zmPr id="{37F30404-1EBE-436A-92CE-8328D61F7CA9}" returnToParent="0" imageType="cover" transitionDur="1000">
                      <p166:blipFill xmlns:p166="http://schemas.microsoft.com/office/powerpoint/2016/6/main">
                        <a:blip r:embed="rId7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8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幻灯片缩放定位 15">
                <a:extLst>
                  <a:ext uri="{FF2B5EF4-FFF2-40B4-BE49-F238E27FC236}">
                    <a16:creationId xmlns:a16="http://schemas.microsoft.com/office/drawing/2014/main" id="{89C71471-72BA-01EF-27B2-4B13783BBE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1851" y="385133"/>
                <a:ext cx="1404118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幻灯片缩放定位 19">
                <a:extLst>
                  <a:ext uri="{FF2B5EF4-FFF2-40B4-BE49-F238E27FC236}">
                    <a16:creationId xmlns:a16="http://schemas.microsoft.com/office/drawing/2014/main" id="{C011A0C9-069E-0898-D8A1-1F0AAAF236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2505936"/>
                  </p:ext>
                </p:extLst>
              </p:nvPr>
            </p:nvGraphicFramePr>
            <p:xfrm>
              <a:off x="9293524" y="385133"/>
              <a:ext cx="1404117" cy="789814"/>
            </p:xfrm>
            <a:graphic>
              <a:graphicData uri="http://schemas.microsoft.com/office/powerpoint/2016/slidezoom">
                <pslz:sldZm>
                  <pslz:sldZmObj sldId="848" cId="698539167">
                    <pslz:zmPr id="{B2958306-4EDF-4F69-B104-36E9CC692036}" returnToParent="0" imageType="cover" transitionDur="1000">
                      <p166:blipFill xmlns:p166="http://schemas.microsoft.com/office/powerpoint/2016/6/main">
                        <a:blip r:embed="rId7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7" cy="789814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幻灯片缩放定位 19">
                <a:extLst>
                  <a:ext uri="{FF2B5EF4-FFF2-40B4-BE49-F238E27FC236}">
                    <a16:creationId xmlns:a16="http://schemas.microsoft.com/office/drawing/2014/main" id="{C011A0C9-069E-0898-D8A1-1F0AAAF236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3524" y="385133"/>
                <a:ext cx="1404117" cy="789814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幻灯片缩放定位 21">
                <a:extLst>
                  <a:ext uri="{FF2B5EF4-FFF2-40B4-BE49-F238E27FC236}">
                    <a16:creationId xmlns:a16="http://schemas.microsoft.com/office/drawing/2014/main" id="{7EE890F5-B412-59DA-189D-D730AD0E32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1448945"/>
                  </p:ext>
                </p:extLst>
              </p:nvPr>
            </p:nvGraphicFramePr>
            <p:xfrm>
              <a:off x="10737940" y="1280183"/>
              <a:ext cx="1404116" cy="789815"/>
            </p:xfrm>
            <a:graphic>
              <a:graphicData uri="http://schemas.microsoft.com/office/powerpoint/2016/slidezoom">
                <pslz:sldZm>
                  <pslz:sldZmObj sldId="872" cId="324030202">
                    <pslz:zmPr id="{85D10333-874E-4A55-94A5-DDEAEEF02338}" returnToParent="0" imageType="cover" transitionDur="1000">
                      <p166:blipFill xmlns:p166="http://schemas.microsoft.com/office/powerpoint/2016/6/main">
                        <a:blip r:embed="rId8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4116" cy="789815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幻灯片缩放定位 21">
                <a:extLst>
                  <a:ext uri="{FF2B5EF4-FFF2-40B4-BE49-F238E27FC236}">
                    <a16:creationId xmlns:a16="http://schemas.microsoft.com/office/drawing/2014/main" id="{7EE890F5-B412-59DA-189D-D730AD0E32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7940" y="1280183"/>
                <a:ext cx="1404116" cy="78981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20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4D75C-FFB4-29A5-DE7C-9AE8CA41C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37F01D8-14B5-67C1-E418-5F3A8A69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再次将我更新</a:t>
            </a:r>
          </a:p>
        </p:txBody>
      </p:sp>
    </p:spTree>
    <p:extLst>
      <p:ext uri="{BB962C8B-B14F-4D97-AF65-F5344CB8AC3E}">
        <p14:creationId xmlns:p14="http://schemas.microsoft.com/office/powerpoint/2010/main" val="28261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0E928-6418-3D46-387A-3A04417BF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545284"/>
            <a:ext cx="9826828" cy="6142882"/>
          </a:xfrm>
        </p:spPr>
        <p:txBody>
          <a:bodyPr>
            <a:normAutofit/>
          </a:bodyPr>
          <a:lstStyle/>
          <a:p>
            <a:r>
              <a:rPr lang="zh-CN" altLang="en-US" sz="4400" dirty="0"/>
              <a:t>主我再次到祢跟前 浇奠我向祢的爱</a:t>
            </a:r>
            <a:br>
              <a:rPr lang="zh-CN" altLang="en-US" sz="4400" dirty="0"/>
            </a:br>
            <a:r>
              <a:rPr lang="zh-CN" altLang="en-US" sz="4400" dirty="0"/>
              <a:t>世上一切都属虚幻 唯有祢永远真实</a:t>
            </a:r>
            <a:br>
              <a:rPr lang="zh-CN" altLang="en-US" sz="4400" dirty="0"/>
            </a:br>
            <a:r>
              <a:rPr lang="zh-CN" altLang="en-US" sz="4400" dirty="0"/>
              <a:t>破碎的梦荣耀冠冕 全摆在祢宝座前</a:t>
            </a:r>
            <a:br>
              <a:rPr lang="zh-CN" altLang="en-US" sz="4400" dirty="0"/>
            </a:br>
            <a:r>
              <a:rPr lang="zh-CN" altLang="en-US" sz="4400" dirty="0"/>
              <a:t>用我泪水来洗祢的脚 唯祢能洗我心灵</a:t>
            </a:r>
            <a:br>
              <a:rPr lang="zh-CN" altLang="en-US" sz="4400" dirty="0"/>
            </a:br>
            <a:r>
              <a:rPr lang="zh-CN" altLang="en-US" sz="1600" dirty="0"/>
              <a:t>  </a:t>
            </a:r>
            <a:br>
              <a:rPr lang="zh-CN" altLang="en-US" sz="4400" dirty="0"/>
            </a:br>
            <a:r>
              <a:rPr lang="zh-CN" altLang="en-US" sz="4400" dirty="0">
                <a:solidFill>
                  <a:srgbClr val="FFFF00"/>
                </a:solidFill>
              </a:rPr>
              <a:t>主我要敬拜称谢祢 祢是道路真理生命</a:t>
            </a:r>
            <a:br>
              <a:rPr lang="zh-CN" altLang="en-US" sz="4400" dirty="0">
                <a:solidFill>
                  <a:srgbClr val="FFFF00"/>
                </a:solidFill>
              </a:rPr>
            </a:br>
            <a:r>
              <a:rPr lang="zh-CN" altLang="en-US" sz="4400" dirty="0">
                <a:solidFill>
                  <a:srgbClr val="FFFF00"/>
                </a:solidFill>
              </a:rPr>
              <a:t>每当我回转归向祢 祢再次将我更新</a:t>
            </a:r>
            <a:br>
              <a:rPr lang="zh-CN" altLang="en-US" sz="4400" dirty="0">
                <a:solidFill>
                  <a:srgbClr val="FFFF00"/>
                </a:solidFill>
              </a:rPr>
            </a:br>
            <a:r>
              <a:rPr lang="zh-CN" altLang="en-US" sz="1400" dirty="0">
                <a:solidFill>
                  <a:srgbClr val="FFFF00"/>
                </a:solidFill>
              </a:rPr>
              <a:t> </a:t>
            </a:r>
            <a:br>
              <a:rPr lang="zh-CN" altLang="en-US" sz="4400" dirty="0"/>
            </a:br>
            <a:r>
              <a:rPr lang="zh-CN" altLang="en-US" sz="4400" dirty="0">
                <a:solidFill>
                  <a:srgbClr val="FFC000"/>
                </a:solidFill>
              </a:rPr>
              <a:t>人算什么祢竟眷顾 离天家降生尘世</a:t>
            </a:r>
            <a:br>
              <a:rPr lang="zh-CN" altLang="en-US" sz="4400" dirty="0">
                <a:solidFill>
                  <a:srgbClr val="FFC000"/>
                </a:solidFill>
              </a:rPr>
            </a:br>
            <a:r>
              <a:rPr lang="zh-CN" altLang="en-US" sz="4400" dirty="0">
                <a:solidFill>
                  <a:srgbClr val="FFC000"/>
                </a:solidFill>
              </a:rPr>
              <a:t>流血舍身为将我赎回 永远归祢所爱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2646A-E759-FDC9-81D5-17089C07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再次将我更新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0F3CB-043B-9192-636B-056578C21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C3DCF53-77CC-2BCF-D0BA-638CA411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在祢宝座前</a:t>
            </a:r>
          </a:p>
        </p:txBody>
      </p:sp>
    </p:spTree>
    <p:extLst>
      <p:ext uri="{BB962C8B-B14F-4D97-AF65-F5344CB8AC3E}">
        <p14:creationId xmlns:p14="http://schemas.microsoft.com/office/powerpoint/2010/main" val="18791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A1125-DBD5-2DAA-6FD0-8CFCB0B22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在祢宝座前 我献上我的敬拜</a:t>
            </a:r>
            <a:br>
              <a:rPr lang="zh-CN" altLang="en-US" dirty="0"/>
            </a:br>
            <a:r>
              <a:rPr lang="zh-CN" altLang="en-US" dirty="0"/>
              <a:t>我高举双手扬声敬拜</a:t>
            </a:r>
            <a:br>
              <a:rPr lang="zh-CN" altLang="en-US" dirty="0"/>
            </a:br>
            <a:r>
              <a:rPr lang="zh-CN" altLang="en-US" dirty="0"/>
              <a:t>愿救恩归与宝座上的神</a:t>
            </a:r>
            <a:br>
              <a:rPr lang="zh-CN" altLang="en-US" dirty="0"/>
            </a:br>
            <a:r>
              <a:rPr lang="zh-CN" altLang="en-US" dirty="0"/>
              <a:t>在祢宝座前 众天使俯伏敬拜</a:t>
            </a:r>
            <a:br>
              <a:rPr lang="zh-CN" altLang="en-US" dirty="0"/>
            </a:br>
            <a:r>
              <a:rPr lang="zh-CN" altLang="en-US" dirty="0"/>
              <a:t>让万国万邦在天上说</a:t>
            </a:r>
            <a:br>
              <a:rPr lang="zh-CN" altLang="en-US" dirty="0"/>
            </a:br>
            <a:r>
              <a:rPr lang="zh-CN" altLang="en-US" dirty="0"/>
              <a:t>愿救恩归与宝座上的神</a:t>
            </a:r>
            <a:br>
              <a:rPr lang="zh-CN" altLang="en-US" dirty="0"/>
            </a:br>
            <a:r>
              <a:rPr lang="zh-CN" altLang="en-US" dirty="0">
                <a:solidFill>
                  <a:srgbClr val="FFFF00"/>
                </a:solidFill>
              </a:rPr>
              <a:t> 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哈利路亚 </a:t>
            </a:r>
            <a:r>
              <a:rPr lang="en-US" altLang="zh-CN" dirty="0">
                <a:solidFill>
                  <a:srgbClr val="FFFF00"/>
                </a:solidFill>
              </a:rPr>
              <a:t>x</a:t>
            </a:r>
            <a:r>
              <a:rPr lang="en-US" altLang="zh-CN" sz="3600" dirty="0">
                <a:solidFill>
                  <a:srgbClr val="FFFF00"/>
                </a:solidFill>
              </a:rPr>
              <a:t>④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救恩 荣耀 都归与我们的神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哈利路亚 </a:t>
            </a:r>
            <a:r>
              <a:rPr lang="en-US" altLang="zh-CN" dirty="0">
                <a:solidFill>
                  <a:srgbClr val="FFFF00"/>
                </a:solidFill>
              </a:rPr>
              <a:t>x</a:t>
            </a:r>
            <a:r>
              <a:rPr lang="en-US" altLang="zh-CN" sz="3600" dirty="0">
                <a:solidFill>
                  <a:srgbClr val="FFFF00"/>
                </a:solidFill>
              </a:rPr>
              <a:t>④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颂赞 权能 都归与我们的神</a:t>
            </a:r>
            <a:br>
              <a:rPr lang="zh-CN" altLang="en-US" dirty="0">
                <a:solidFill>
                  <a:srgbClr val="FFFF00"/>
                </a:solidFill>
              </a:rPr>
            </a:br>
            <a:r>
              <a:rPr lang="zh-CN" altLang="en-US" dirty="0">
                <a:solidFill>
                  <a:srgbClr val="FFFF00"/>
                </a:solidFill>
              </a:rPr>
              <a:t>直到永永远远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DD610-4122-1503-03AA-6D08E2CD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站酷文艺体" panose="02000603000000000000" pitchFamily="2" charset="-122"/>
                <a:ea typeface="站酷文艺体" panose="02000603000000000000" pitchFamily="2" charset="-122"/>
                <a:cs typeface="胡晓波男神体" panose="02010600030101010101" pitchFamily="2" charset="-122"/>
              </a:rPr>
              <a:t>在祢宝座前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5AA56-8EFE-B222-E71A-5E4DB30FB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2425633-0D78-B82C-D1F3-1108BB34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在耶稣的脚前</a:t>
            </a:r>
          </a:p>
        </p:txBody>
      </p:sp>
    </p:spTree>
    <p:extLst>
      <p:ext uri="{BB962C8B-B14F-4D97-AF65-F5344CB8AC3E}">
        <p14:creationId xmlns:p14="http://schemas.microsoft.com/office/powerpoint/2010/main" val="5738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46BFD-399A-3E27-D327-716885B3E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37-2FBF-A170-1558-5D4ABC8AC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在耶稣的脚前 谦卑屈膝敬拜</a:t>
            </a:r>
          </a:p>
          <a:p>
            <a:r>
              <a:rPr lang="zh-CN" altLang="en-US" dirty="0"/>
              <a:t>瞻仰主的荣面</a:t>
            </a:r>
          </a:p>
          <a:p>
            <a:r>
              <a:rPr lang="zh-CN" altLang="en-US" dirty="0"/>
              <a:t>在耶稣的脚前 安静留心聆听</a:t>
            </a:r>
          </a:p>
          <a:p>
            <a:r>
              <a:rPr lang="zh-CN" altLang="en-US" dirty="0"/>
              <a:t>等候主的旨意</a:t>
            </a:r>
            <a:endParaRPr lang="en-US" altLang="zh-CN" dirty="0"/>
          </a:p>
          <a:p>
            <a:r>
              <a:rPr lang="en-US" altLang="zh-CN" sz="1400" dirty="0"/>
              <a:t> </a:t>
            </a:r>
            <a:endParaRPr lang="zh-CN" altLang="en-US" sz="1400" dirty="0"/>
          </a:p>
          <a:p>
            <a:r>
              <a:rPr lang="zh-CN" altLang="en-US" dirty="0">
                <a:solidFill>
                  <a:srgbClr val="FFFF00"/>
                </a:solidFill>
              </a:rPr>
              <a:t>在耶稣的脚前 放下一切挂虑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完全相信完全交托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在耶稣的脚前 放下一切所有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毫无保留我敬拜你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07081E-85B6-146C-5F75-6E73B077C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latin typeface="站酷文艺体" panose="02000603000000000000" pitchFamily="2" charset="-122"/>
                <a:ea typeface="站酷文艺体" panose="02000603000000000000" pitchFamily="2" charset="-122"/>
                <a:cs typeface="胡晓波男神体" panose="02010600030101010101" pitchFamily="2" charset="-122"/>
              </a:rPr>
              <a:t>在耶稣的脚前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7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71273-FA5A-AE11-A082-2F0BEEF1F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934B620-1678-DE96-6A30-E9E36C7B8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在主爱中</a:t>
            </a:r>
          </a:p>
        </p:txBody>
      </p:sp>
    </p:spTree>
    <p:extLst>
      <p:ext uri="{BB962C8B-B14F-4D97-AF65-F5344CB8AC3E}">
        <p14:creationId xmlns:p14="http://schemas.microsoft.com/office/powerpoint/2010/main" val="174227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B55CD-6E80-51DD-F719-4EB9D8591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F2096-DA79-37E1-BA12-B15E74A9F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清晨朝阳天空照耀 仿佛对我微微笑</a:t>
            </a:r>
          </a:p>
          <a:p>
            <a:r>
              <a:rPr lang="zh-CN" altLang="en-US" dirty="0"/>
              <a:t>阵阵微风徐徐吹送 逍遥自在白云飘</a:t>
            </a:r>
          </a:p>
          <a:p>
            <a:r>
              <a:rPr lang="zh-CN" altLang="en-US" dirty="0"/>
              <a:t>鸟语花香 绿草如茵 青春时光多美好</a:t>
            </a:r>
          </a:p>
          <a:p>
            <a:r>
              <a:rPr lang="zh-CN" altLang="en-US" dirty="0"/>
              <a:t>尽情欢唱 尽情欢笑 烦恼全都不见了</a:t>
            </a:r>
          </a:p>
          <a:p>
            <a:r>
              <a:rPr lang="zh-CN" altLang="en-US" sz="2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在基督里享受主爱 自由奔放乐开怀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世上没有任何事物 能隔绝神的爱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在基督里享受主爱 自由奔放乐开怀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我要赞美 我要歌颂 造物主的奇妙爱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5B588E-1853-6200-DA8F-DBC10627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站酷文艺体" panose="02000603000000000000" pitchFamily="2" charset="-122"/>
                <a:ea typeface="站酷文艺体" panose="02000603000000000000" pitchFamily="2" charset="-122"/>
                <a:cs typeface="胡晓波男神体" panose="02010600030101010101" pitchFamily="2" charset="-122"/>
              </a:rPr>
              <a:t>在主爱中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BC2D9-D580-A827-3E6D-9AE10AF4F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5CF121A-E39C-2021-3AA5-2E4637320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除祢以外 </a:t>
            </a:r>
          </a:p>
        </p:txBody>
      </p:sp>
    </p:spTree>
    <p:extLst>
      <p:ext uri="{BB962C8B-B14F-4D97-AF65-F5344CB8AC3E}">
        <p14:creationId xmlns:p14="http://schemas.microsoft.com/office/powerpoint/2010/main" val="38948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62672-BD11-3B95-5132-F4853DFD3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B0CFD56-C514-ADE5-048F-0CAB0090B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展开</a:t>
            </a:r>
            <a:br>
              <a:rPr lang="en-US" altLang="zh-CN" dirty="0"/>
            </a:br>
            <a:r>
              <a:rPr lang="zh-CN" altLang="en-US" dirty="0"/>
              <a:t>清晨的翅膀</a:t>
            </a:r>
          </a:p>
        </p:txBody>
      </p:sp>
    </p:spTree>
    <p:extLst>
      <p:ext uri="{BB962C8B-B14F-4D97-AF65-F5344CB8AC3E}">
        <p14:creationId xmlns:p14="http://schemas.microsoft.com/office/powerpoint/2010/main" val="4589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1A9E-E23D-3948-DCA1-3B111077F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主耶和华 祢已经鉴察了我</a:t>
            </a:r>
          </a:p>
          <a:p>
            <a:r>
              <a:rPr lang="zh-CN" altLang="en-US" dirty="0"/>
              <a:t>我坐下 我起来 祢都已晓得</a:t>
            </a:r>
          </a:p>
          <a:p>
            <a:r>
              <a:rPr lang="zh-CN" altLang="en-US" dirty="0"/>
              <a:t>我行路 我躺卧 祢都细察</a:t>
            </a:r>
          </a:p>
          <a:p>
            <a:r>
              <a:rPr lang="zh-CN" altLang="en-US" dirty="0"/>
              <a:t>祢也深知我一切所行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我舌头上的话 祢没有一句不知道</a:t>
            </a:r>
          </a:p>
          <a:p>
            <a:r>
              <a:rPr lang="zh-CN" altLang="en-US" dirty="0"/>
              <a:t>祢在我前后环绕着我 按手在我身上</a:t>
            </a:r>
          </a:p>
          <a:p>
            <a:r>
              <a:rPr lang="zh-CN" altLang="en-US" dirty="0"/>
              <a:t>这样的奇妙 是我不能测透</a:t>
            </a:r>
          </a:p>
          <a:p>
            <a:r>
              <a:rPr lang="zh-CN" altLang="en-US" dirty="0"/>
              <a:t>祢的至高祢的尊贵 是我永远不能所及</a:t>
            </a:r>
          </a:p>
          <a:p>
            <a:r>
              <a:rPr lang="zh-CN" altLang="en-US" sz="1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我可以往哪里去躲避祢的灵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我可以往哪里去逃 可躲避祢的面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我若展开清晨的翅膀飞到地极 就在那里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祢的双手也必引导我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5B547-26D3-6C2C-CB6C-D96D7091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603768"/>
          </a:xfrm>
        </p:spPr>
        <p:txBody>
          <a:bodyPr>
            <a:normAutofit/>
          </a:bodyPr>
          <a:lstStyle/>
          <a:p>
            <a:r>
              <a:rPr lang="zh-CN" altLang="en-US" dirty="0"/>
              <a:t>展开清晨的翅膀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4AB25-F405-2AB1-7532-1FBBAF12F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0E1F7D6-84E1-898C-AE19-280674E98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展开</a:t>
            </a:r>
            <a:br>
              <a:rPr lang="en-US" altLang="zh-CN" dirty="0"/>
            </a:br>
            <a:r>
              <a:rPr lang="zh-CN" altLang="en-US" dirty="0"/>
              <a:t>属天的翅膀</a:t>
            </a:r>
          </a:p>
        </p:txBody>
      </p:sp>
    </p:spTree>
    <p:extLst>
      <p:ext uri="{BB962C8B-B14F-4D97-AF65-F5344CB8AC3E}">
        <p14:creationId xmlns:p14="http://schemas.microsoft.com/office/powerpoint/2010/main" val="11556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2BCD-691D-3FD9-81A1-DF249CB7B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79229-C1E1-2E0E-7272-C39641C63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哦 主我要来敬拜你</a:t>
            </a:r>
          </a:p>
          <a:p>
            <a:r>
              <a:rPr lang="zh-CN" altLang="en-US" dirty="0"/>
              <a:t>站立在你的宝座前</a:t>
            </a:r>
          </a:p>
          <a:p>
            <a:r>
              <a:rPr lang="zh-CN" altLang="en-US" dirty="0"/>
              <a:t>哦 主我要来亲近你</a:t>
            </a:r>
          </a:p>
          <a:p>
            <a:r>
              <a:rPr lang="zh-CN" altLang="en-US" dirty="0"/>
              <a:t>在你的面前 我献上我的心</a:t>
            </a:r>
            <a:endParaRPr lang="en-US" altLang="zh-CN" dirty="0"/>
          </a:p>
          <a:p>
            <a:r>
              <a:rPr lang="zh-CN" altLang="en-US" sz="1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展开属天的翅膀 我要飞到你身旁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冲破一切的惆怅 我要向你来歌唱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展开属天的翅膀 进入荣耀的天堂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你的宝座在天上 你是我王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63832-2128-3CD8-EBE5-B50C080D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603768"/>
          </a:xfrm>
        </p:spPr>
        <p:txBody>
          <a:bodyPr>
            <a:normAutofit/>
          </a:bodyPr>
          <a:lstStyle/>
          <a:p>
            <a:r>
              <a:rPr lang="zh-CN" altLang="en-US" dirty="0"/>
              <a:t>展开属天的翅膀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9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364C8-3309-2859-4357-D18FBA58F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6C453F5-EDF5-9233-C8F7-E3046B7E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这里有荣耀</a:t>
            </a:r>
          </a:p>
        </p:txBody>
      </p:sp>
    </p:spTree>
    <p:extLst>
      <p:ext uri="{BB962C8B-B14F-4D97-AF65-F5344CB8AC3E}">
        <p14:creationId xmlns:p14="http://schemas.microsoft.com/office/powerpoint/2010/main" val="8688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97628-862B-3E03-955A-7D320F6CD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9A4E4-9570-5416-4954-E65DA35E8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哈利路亚哈利路亚 这里有荣耀</a:t>
            </a:r>
          </a:p>
          <a:p>
            <a:r>
              <a:rPr lang="zh-CN" altLang="en-US" dirty="0"/>
              <a:t>哈利路亚哈利路亚 这里有医治涌流</a:t>
            </a:r>
          </a:p>
          <a:p>
            <a:r>
              <a:rPr lang="zh-CN" altLang="en-US" dirty="0"/>
              <a:t>哈利路亚哈利路亚 这里有光明自由</a:t>
            </a:r>
          </a:p>
          <a:p>
            <a:r>
              <a:rPr lang="zh-CN" altLang="en-US" dirty="0"/>
              <a:t>敬拜声音如众水涌流 永活的主祢在这里</a:t>
            </a:r>
          </a:p>
          <a:p>
            <a:r>
              <a:rPr lang="zh-CN" altLang="en-US" sz="1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祢是起初的末后的 昔在今在永在的主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全心敬拜祢大声欢呼 羔羊被高举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公义的日头如光照耀 万国赞叹祢的荣美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圣洁公义主明亮晨星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昔在今在永在的君王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3FE4AC-07FC-11A9-EEA1-83C1B921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731955"/>
          </a:xfrm>
        </p:spPr>
        <p:txBody>
          <a:bodyPr>
            <a:normAutofit/>
          </a:bodyPr>
          <a:lstStyle/>
          <a:p>
            <a:r>
              <a:rPr lang="zh-CN" altLang="en-US" dirty="0"/>
              <a:t>这里有荣耀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3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3E8BE-329B-A500-BDE7-5D31AACF3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445E973-668C-2B5C-CAA0-F6DA2AE54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这里有</a:t>
            </a:r>
            <a:br>
              <a:rPr lang="en-US" altLang="zh-CN" dirty="0"/>
            </a:br>
            <a:r>
              <a:rPr lang="zh-CN" altLang="en-US" dirty="0"/>
              <a:t>神的同在</a:t>
            </a:r>
          </a:p>
        </p:txBody>
      </p:sp>
    </p:spTree>
    <p:extLst>
      <p:ext uri="{BB962C8B-B14F-4D97-AF65-F5344CB8AC3E}">
        <p14:creationId xmlns:p14="http://schemas.microsoft.com/office/powerpoint/2010/main" val="41881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74DA-A812-D1A4-F71C-B4F047B7B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这里有神的同在 这里有神的言语</a:t>
            </a:r>
          </a:p>
          <a:p>
            <a:r>
              <a:rPr lang="zh-CN" altLang="en-US" dirty="0"/>
              <a:t>这里有圣灵的恩膏 这里是另一个天地</a:t>
            </a:r>
          </a:p>
          <a:p>
            <a:r>
              <a:rPr lang="zh-CN" altLang="en-US" sz="500" dirty="0"/>
              <a:t> </a:t>
            </a:r>
          </a:p>
          <a:p>
            <a:r>
              <a:rPr lang="zh-CN" altLang="en-US" dirty="0"/>
              <a:t>看哪弟兄和睦同居 何等的善何等的美</a:t>
            </a:r>
          </a:p>
          <a:p>
            <a:r>
              <a:rPr lang="zh-CN" altLang="en-US" dirty="0"/>
              <a:t>如同那黑门的甘露 降在锡安山地</a:t>
            </a:r>
          </a:p>
          <a:p>
            <a:r>
              <a:rPr lang="zh-CN" altLang="en-US" sz="5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爱在这里 和平在这里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光明在这里 生命在这里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耶和华所命定的福都在这里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祢若想要得到祂 在耶稣基督里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9BAB7-B4A4-DE3F-EE99-30EE8F03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731955"/>
          </a:xfrm>
        </p:spPr>
        <p:txBody>
          <a:bodyPr>
            <a:normAutofit/>
          </a:bodyPr>
          <a:lstStyle/>
          <a:p>
            <a:r>
              <a:rPr lang="zh-CN" altLang="en-US" dirty="0"/>
              <a:t>这里有神的同在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F3416-C22B-FE17-0C6E-649A463FD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D82218B-FA6E-B551-C278-054680ACF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这事出于我主</a:t>
            </a:r>
          </a:p>
        </p:txBody>
      </p:sp>
    </p:spTree>
    <p:extLst>
      <p:ext uri="{BB962C8B-B14F-4D97-AF65-F5344CB8AC3E}">
        <p14:creationId xmlns:p14="http://schemas.microsoft.com/office/powerpoint/2010/main" val="374108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74DA-A812-D1A4-F71C-B4F047B7B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这事出于我主 我就默然不语</a:t>
            </a:r>
            <a:endParaRPr lang="en-US" altLang="zh-CN" dirty="0"/>
          </a:p>
          <a:p>
            <a:r>
              <a:rPr lang="zh-CN" altLang="en-US" dirty="0"/>
              <a:t>虽然多有痛苦 多受凌辱委屈</a:t>
            </a:r>
          </a:p>
          <a:p>
            <a:r>
              <a:rPr lang="zh-CN" altLang="en-US" dirty="0"/>
              <a:t>但我信神所做 必定都有美意</a:t>
            </a:r>
            <a:endParaRPr lang="en-US" altLang="zh-CN" dirty="0"/>
          </a:p>
          <a:p>
            <a:r>
              <a:rPr lang="zh-CN" altLang="en-US" dirty="0"/>
              <a:t>一时会有难过 最终便必得益</a:t>
            </a:r>
          </a:p>
          <a:p>
            <a:r>
              <a:rPr lang="zh-CN" altLang="en-US" sz="1400" dirty="0"/>
              <a:t> </a:t>
            </a:r>
          </a:p>
          <a:p>
            <a:r>
              <a:rPr lang="zh-CN" altLang="en-US" dirty="0"/>
              <a:t>这事出于我主 我就默然不语</a:t>
            </a:r>
            <a:endParaRPr lang="en-US" altLang="zh-CN" dirty="0"/>
          </a:p>
          <a:p>
            <a:r>
              <a:rPr lang="zh-CN" altLang="en-US" dirty="0"/>
              <a:t>带着眼泪顺服 忍受一切遭遇</a:t>
            </a:r>
          </a:p>
          <a:p>
            <a:r>
              <a:rPr lang="zh-CN" altLang="en-US" dirty="0"/>
              <a:t>苦也乐也无论 或生或死不顾</a:t>
            </a:r>
            <a:endParaRPr lang="en-US" altLang="zh-CN" dirty="0"/>
          </a:p>
          <a:p>
            <a:r>
              <a:rPr lang="zh-CN" altLang="en-US" dirty="0"/>
              <a:t>只要行完路程 成就主所托付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9BAB7-B4A4-DE3F-EE99-30EE8F03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这事出于我主</a:t>
            </a:r>
            <a:br>
              <a:rPr lang="en-US" altLang="zh-CN" dirty="0"/>
            </a:br>
            <a:r>
              <a:rPr lang="en-US" altLang="zh-CN" dirty="0"/>
              <a:t>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3DCE2-25C2-85BB-4E33-D47267AA0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792BC-9EFE-74E0-B0F4-5BB86865A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除祢以外 在天上我还能有谁</a:t>
            </a:r>
            <a:endParaRPr lang="en-US" altLang="zh-CN" dirty="0"/>
          </a:p>
          <a:p>
            <a:r>
              <a:rPr lang="zh-CN" altLang="en-US" dirty="0"/>
              <a:t>除祢以外 在地上我别无眷恋</a:t>
            </a:r>
            <a:endParaRPr lang="en-US" altLang="zh-CN" dirty="0"/>
          </a:p>
          <a:p>
            <a:r>
              <a:rPr lang="zh-CN" altLang="en-US" dirty="0"/>
              <a:t>除祢以外 有谁能擦干我眼泪</a:t>
            </a:r>
            <a:endParaRPr lang="en-US" altLang="zh-CN" dirty="0"/>
          </a:p>
          <a:p>
            <a:r>
              <a:rPr lang="zh-CN" altLang="en-US" dirty="0"/>
              <a:t>除祢以外 有谁能带给我安慰</a:t>
            </a:r>
            <a:endParaRPr lang="en-US" altLang="zh-CN" dirty="0"/>
          </a:p>
          <a:p>
            <a:r>
              <a:rPr lang="en-US" altLang="zh-CN" sz="1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虽然我的肉体和我的心肠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渐渐地衰退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但是神是我心里的力量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是我的福分 直到永远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B2E11E-CA1D-ABFA-1D75-18174756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除祢以外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74DA-A812-D1A4-F71C-B4F047B7B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这事出于我主 我就默然不语</a:t>
            </a:r>
            <a:endParaRPr lang="en-US" altLang="zh-CN" dirty="0"/>
          </a:p>
          <a:p>
            <a:r>
              <a:rPr lang="zh-CN" altLang="en-US" dirty="0"/>
              <a:t>是祂定我脚步 我就无所畏惧</a:t>
            </a:r>
          </a:p>
          <a:p>
            <a:r>
              <a:rPr lang="zh-CN" altLang="en-US" dirty="0"/>
              <a:t>靠主勇敢前行 不必绝望灰心</a:t>
            </a:r>
            <a:endParaRPr lang="en-US" altLang="zh-CN" dirty="0"/>
          </a:p>
          <a:p>
            <a:r>
              <a:rPr lang="zh-CN" altLang="en-US" dirty="0"/>
              <a:t>相信祂所引领 必带丰盛怜悯</a:t>
            </a:r>
          </a:p>
          <a:p>
            <a:r>
              <a:rPr lang="zh-CN" altLang="en-US" sz="1400" dirty="0"/>
              <a:t> </a:t>
            </a:r>
          </a:p>
          <a:p>
            <a:r>
              <a:rPr lang="zh-CN" altLang="en-US" dirty="0"/>
              <a:t>这事出于我主 我就默然不语</a:t>
            </a:r>
            <a:endParaRPr lang="en-US" altLang="zh-CN" dirty="0"/>
          </a:p>
          <a:p>
            <a:r>
              <a:rPr lang="zh-CN" altLang="en-US" dirty="0"/>
              <a:t>不必挣扎不顾 不必疑惑忧虑</a:t>
            </a:r>
          </a:p>
          <a:p>
            <a:r>
              <a:rPr lang="zh-CN" altLang="en-US" dirty="0"/>
              <a:t>心惟靠主安息 信祂应许坚定</a:t>
            </a:r>
            <a:endParaRPr lang="en-US" altLang="zh-CN" dirty="0"/>
          </a:p>
          <a:p>
            <a:r>
              <a:rPr lang="zh-CN" altLang="en-US" dirty="0"/>
              <a:t>万事互相效力 我可坦然前进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9BAB7-B4A4-DE3F-EE99-30EE8F03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101221"/>
          </a:xfrm>
        </p:spPr>
        <p:txBody>
          <a:bodyPr>
            <a:normAutofit/>
          </a:bodyPr>
          <a:lstStyle/>
          <a:p>
            <a:r>
              <a:rPr lang="zh-CN" altLang="en-US" sz="4800" dirty="0"/>
              <a:t>这事出于我主</a:t>
            </a:r>
            <a:br>
              <a:rPr lang="en-US" altLang="zh-CN" sz="4800" dirty="0"/>
            </a:br>
            <a:r>
              <a:rPr lang="en-US" altLang="zh-CN" sz="4800" dirty="0"/>
              <a:t>②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208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31A22-993B-79BF-6DEC-5EFF744EC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53ED6A4-3B4C-366F-15EB-4A5C949E2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这是我的手</a:t>
            </a:r>
          </a:p>
        </p:txBody>
      </p:sp>
    </p:spTree>
    <p:extLst>
      <p:ext uri="{BB962C8B-B14F-4D97-AF65-F5344CB8AC3E}">
        <p14:creationId xmlns:p14="http://schemas.microsoft.com/office/powerpoint/2010/main" val="758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74DA-A812-D1A4-F71C-B4F047B7B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333286"/>
            <a:ext cx="9826828" cy="6354880"/>
          </a:xfrm>
        </p:spPr>
        <p:txBody>
          <a:bodyPr>
            <a:normAutofit/>
          </a:bodyPr>
          <a:lstStyle/>
          <a:p>
            <a:r>
              <a:rPr lang="zh-CN" altLang="en-US" dirty="0"/>
              <a:t>主再来的日子已临近 神的儿女当祷告警醒</a:t>
            </a:r>
          </a:p>
          <a:p>
            <a:r>
              <a:rPr lang="zh-CN" altLang="en-US" dirty="0"/>
              <a:t>主正呼召属祂的儿女 当往普天下去传福音</a:t>
            </a:r>
          </a:p>
          <a:p>
            <a:r>
              <a:rPr lang="zh-CN" altLang="en-US" dirty="0"/>
              <a:t>我已听见主声音 谁肯为我们而去</a:t>
            </a:r>
          </a:p>
          <a:p>
            <a:r>
              <a:rPr lang="zh-CN" altLang="en-US" dirty="0"/>
              <a:t>献上自己为活祭 是圣洁 是神所喜悦的</a:t>
            </a:r>
          </a:p>
          <a:p>
            <a:r>
              <a:rPr lang="en-US" altLang="zh-CN" sz="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 这是我的手 主 这是我的心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我完全降服祢 我全然献给祢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 炼净我的手 主 炼净我的心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我无论何往 必定跟随祢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9BAB7-B4A4-DE3F-EE99-30EE8F03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5783229"/>
          </a:xfrm>
        </p:spPr>
        <p:txBody>
          <a:bodyPr>
            <a:normAutofit/>
          </a:bodyPr>
          <a:lstStyle/>
          <a:p>
            <a:r>
              <a:rPr lang="zh-CN" altLang="en-US" dirty="0"/>
              <a:t>这是我的手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75D97-DCE5-AD81-C8D4-1557E3458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24C9E28-0FFA-EA23-3FD1-9B6E5E6A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这条路上</a:t>
            </a:r>
            <a:br>
              <a:rPr lang="en-US" altLang="zh-CN" dirty="0"/>
            </a:br>
            <a:r>
              <a:rPr lang="zh-CN" altLang="en-US" dirty="0"/>
              <a:t>我们一起走</a:t>
            </a:r>
          </a:p>
        </p:txBody>
      </p:sp>
    </p:spTree>
    <p:extLst>
      <p:ext uri="{BB962C8B-B14F-4D97-AF65-F5344CB8AC3E}">
        <p14:creationId xmlns:p14="http://schemas.microsoft.com/office/powerpoint/2010/main" val="24019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3348E-B24C-7D16-7449-F2B8763AA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sz="4400" dirty="0"/>
              <a:t>这条路上我们一起走</a:t>
            </a:r>
            <a:endParaRPr lang="en-US" altLang="zh-CN" sz="4400" dirty="0"/>
          </a:p>
          <a:p>
            <a:r>
              <a:rPr lang="zh-CN" altLang="en-US" sz="4400" dirty="0"/>
              <a:t>这条路上我们手拉手</a:t>
            </a:r>
          </a:p>
          <a:p>
            <a:r>
              <a:rPr lang="zh-CN" altLang="en-US" sz="4400" dirty="0"/>
              <a:t>这条路上我们共患难</a:t>
            </a:r>
            <a:endParaRPr lang="en-US" altLang="zh-CN" sz="4400" dirty="0"/>
          </a:p>
          <a:p>
            <a:r>
              <a:rPr lang="zh-CN" altLang="en-US" sz="4400" dirty="0"/>
              <a:t>这条路上 我们决不能回头</a:t>
            </a:r>
          </a:p>
          <a:p>
            <a:r>
              <a:rPr lang="zh-CN" altLang="en-US" sz="2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我们同心走向锡安大道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400" dirty="0">
                <a:solidFill>
                  <a:srgbClr val="FFFF00"/>
                </a:solidFill>
              </a:rPr>
              <a:t>①</a:t>
            </a:r>
            <a:r>
              <a:rPr lang="zh-CN" altLang="en-US" sz="4400" dirty="0">
                <a:solidFill>
                  <a:srgbClr val="FFFF00"/>
                </a:solidFill>
              </a:rPr>
              <a:t>我们带上中国的丝绸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400" dirty="0">
                <a:solidFill>
                  <a:srgbClr val="FFFF00"/>
                </a:solidFill>
              </a:rPr>
              <a:t>②</a:t>
            </a:r>
            <a:r>
              <a:rPr lang="zh-CN" altLang="en-US" sz="4400" dirty="0">
                <a:solidFill>
                  <a:srgbClr val="FFFF00"/>
                </a:solidFill>
              </a:rPr>
              <a:t>我们背起自己的十架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复兴的号角已在全地吹响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zh-CN" altLang="en-US" sz="4400" dirty="0">
                <a:solidFill>
                  <a:srgbClr val="FFFF00"/>
                </a:solidFill>
              </a:rPr>
              <a:t>我们要迎来大地丰收</a:t>
            </a:r>
          </a:p>
          <a:p>
            <a:r>
              <a:rPr lang="zh-CN" altLang="en-US" sz="100" dirty="0"/>
              <a:t> </a:t>
            </a:r>
            <a:r>
              <a:rPr lang="zh-CN" altLang="en-US" sz="400" dirty="0"/>
              <a:t> </a:t>
            </a:r>
          </a:p>
          <a:p>
            <a:r>
              <a:rPr lang="zh-CN" altLang="en-US" sz="4400" dirty="0"/>
              <a:t>得胜的号角已在全地吹响</a:t>
            </a:r>
            <a:endParaRPr lang="en-US" altLang="zh-CN" sz="4400" dirty="0"/>
          </a:p>
          <a:p>
            <a:r>
              <a:rPr lang="zh-CN" altLang="en-US" sz="4400" dirty="0"/>
              <a:t>我们要迎来大地丰收 </a:t>
            </a:r>
            <a:endParaRPr lang="en-US" sz="4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DF2E5-3944-DF86-B936-C2461B90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295978"/>
          </a:xfrm>
        </p:spPr>
        <p:txBody>
          <a:bodyPr>
            <a:noAutofit/>
          </a:bodyPr>
          <a:lstStyle/>
          <a:p>
            <a:r>
              <a:rPr lang="zh-CN" altLang="en-US" sz="4800" dirty="0"/>
              <a:t>这条路上我们一起走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814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520AC-1BA6-712A-27D6-DAF85B6B1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DB13960-418E-E205-4D41-3FB46D1C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这世代</a:t>
            </a:r>
          </a:p>
        </p:txBody>
      </p:sp>
    </p:spTree>
    <p:extLst>
      <p:ext uri="{BB962C8B-B14F-4D97-AF65-F5344CB8AC3E}">
        <p14:creationId xmlns:p14="http://schemas.microsoft.com/office/powerpoint/2010/main" val="21734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419450"/>
            <a:ext cx="9826828" cy="6268716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看哪犹大狮子已得胜 众圣徒预备朝见祂</a:t>
            </a:r>
          </a:p>
          <a:p>
            <a:r>
              <a:rPr lang="zh-CN" altLang="en-US" dirty="0"/>
              <a:t>少年人看异象 老年人要作异梦</a:t>
            </a:r>
          </a:p>
          <a:p>
            <a:r>
              <a:rPr lang="zh-CN" altLang="en-US" dirty="0"/>
              <a:t>因为神的复兴将来到</a:t>
            </a:r>
          </a:p>
          <a:p>
            <a:r>
              <a:rPr lang="zh-CN" altLang="en-US" dirty="0"/>
              <a:t>听到锡安的号角响起 万国万民都要颤抖</a:t>
            </a:r>
          </a:p>
          <a:p>
            <a:r>
              <a:rPr lang="zh-CN" altLang="en-US" dirty="0"/>
              <a:t>耶和华日子将到 光明将除去黑暗</a:t>
            </a:r>
          </a:p>
          <a:p>
            <a:r>
              <a:rPr lang="zh-CN" altLang="en-US" dirty="0"/>
              <a:t>因为神的复兴将来到</a:t>
            </a:r>
          </a:p>
          <a:p>
            <a:r>
              <a:rPr lang="zh-CN" altLang="en-US" dirty="0"/>
              <a:t>我们要看到神的荣耀</a:t>
            </a:r>
          </a:p>
          <a:p>
            <a:r>
              <a:rPr lang="zh-CN" altLang="en-US" sz="15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这世代 我们用敬拜争战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我们用祷告改变世界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这世代 圣灵要更新浇灌我们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这世代 是耶稣世代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这世代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2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A5D79-7E67-AEF4-D912-A69D52F3C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AB5704C-3824-DC33-4A88-74C5CCD9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真实的敬拜者</a:t>
            </a:r>
          </a:p>
        </p:txBody>
      </p:sp>
    </p:spTree>
    <p:extLst>
      <p:ext uri="{BB962C8B-B14F-4D97-AF65-F5344CB8AC3E}">
        <p14:creationId xmlns:p14="http://schemas.microsoft.com/office/powerpoint/2010/main" val="23780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为主来到这地方 人们献上敬拜赞美</a:t>
            </a:r>
          </a:p>
          <a:p>
            <a:r>
              <a:rPr lang="zh-CN" altLang="en-US" dirty="0"/>
              <a:t>主却找不到一个 真实的敬拜者而悲伤</a:t>
            </a:r>
          </a:p>
          <a:p>
            <a:r>
              <a:rPr lang="zh-CN" altLang="en-US" sz="100" dirty="0"/>
              <a:t>  </a:t>
            </a:r>
          </a:p>
          <a:p>
            <a:r>
              <a:rPr lang="zh-CN" altLang="en-US" dirty="0"/>
              <a:t>因主所寻找的人 是一个真实敬拜者</a:t>
            </a:r>
          </a:p>
          <a:p>
            <a:r>
              <a:rPr lang="zh-CN" altLang="en-US" dirty="0"/>
              <a:t>我愿成为那一个 以心灵诚实敬拜的人</a:t>
            </a:r>
          </a:p>
          <a:p>
            <a:r>
              <a:rPr lang="zh-CN" altLang="en-US" sz="12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因主恩典 我站在这地方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因主同在 向祂俯伏敬拜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世上的一切 都不能满足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唯有敬拜我的主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真实的敬拜者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90759-286E-EAF2-9406-AED470075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E0FA999-67B8-7664-55B7-5076A5D4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直到主耶稣</a:t>
            </a:r>
            <a:br>
              <a:rPr lang="en-US" altLang="zh-CN" dirty="0"/>
            </a:br>
            <a:r>
              <a:rPr lang="zh-CN" altLang="en-US" dirty="0"/>
              <a:t>再来时候</a:t>
            </a:r>
          </a:p>
        </p:txBody>
      </p:sp>
    </p:spTree>
    <p:extLst>
      <p:ext uri="{BB962C8B-B14F-4D97-AF65-F5344CB8AC3E}">
        <p14:creationId xmlns:p14="http://schemas.microsoft.com/office/powerpoint/2010/main" val="28089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ABEFB-8F0A-FB67-D14E-C4CC137BA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90D35982-C31F-47E9-49CB-C15CC8975B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E4BFD11B-4F9C-2CE4-FEC3-F50CEB87CF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6355528"/>
                  </p:ext>
                </p:extLst>
              </p:nvPr>
            </p:nvGraphicFramePr>
            <p:xfrm>
              <a:off x="4687067" y="618231"/>
              <a:ext cx="3048000" cy="1714500"/>
            </p:xfrm>
            <a:graphic>
              <a:graphicData uri="http://schemas.microsoft.com/office/powerpoint/2016/slidezoom">
                <pslz:sldZm>
                  <pslz:sldZmObj sldId="397" cId="2157011588">
                    <pslz:zmPr id="{DC8366E4-B528-403C-87CC-E0B2530B1E95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E4BFD11B-4F9C-2CE4-FEC3-F50CEB87CF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7067" y="618231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C54ACF36-BD86-547B-39DA-6D86295B28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354917"/>
                  </p:ext>
                </p:extLst>
              </p:nvPr>
            </p:nvGraphicFramePr>
            <p:xfrm>
              <a:off x="691747" y="4774153"/>
              <a:ext cx="3048000" cy="1714500"/>
            </p:xfrm>
            <a:graphic>
              <a:graphicData uri="http://schemas.microsoft.com/office/powerpoint/2016/slidezoom">
                <pslz:sldZm>
                  <pslz:sldZmObj sldId="398" cId="3641843928">
                    <pslz:zmPr id="{E22CD55A-DA7F-4444-87AD-610642483904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C54ACF36-BD86-547B-39DA-6D86295B28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747" y="4774153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84719838-C000-B052-4831-42673C00F4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9350204"/>
                  </p:ext>
                </p:extLst>
              </p:nvPr>
            </p:nvGraphicFramePr>
            <p:xfrm>
              <a:off x="4572000" y="4966625"/>
              <a:ext cx="3048000" cy="1714500"/>
            </p:xfrm>
            <a:graphic>
              <a:graphicData uri="http://schemas.microsoft.com/office/powerpoint/2016/slidezoom">
                <pslz:sldZm>
                  <pslz:sldZmObj sldId="399" cId="1887616824">
                    <pslz:zmPr id="{2B0E249C-6E2E-4854-A3D1-4746A192CAA0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84719838-C000-B052-4831-42673C00F4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496662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C274A39B-2EAA-8475-AEAC-C2D78B31BD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0767341"/>
                  </p:ext>
                </p:extLst>
              </p:nvPr>
            </p:nvGraphicFramePr>
            <p:xfrm>
              <a:off x="4629533" y="2724592"/>
              <a:ext cx="3048000" cy="1714500"/>
            </p:xfrm>
            <a:graphic>
              <a:graphicData uri="http://schemas.microsoft.com/office/powerpoint/2016/slidezoom">
                <pslz:sldZm>
                  <pslz:sldZmObj sldId="810" cId="981351799">
                    <pslz:zmPr id="{5D2E60E5-DED1-4E67-B9ED-3260E41DB8F9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extLst>
                  <a:ext uri="{FF2B5EF4-FFF2-40B4-BE49-F238E27FC236}">
                    <a16:creationId xmlns:a16="http://schemas.microsoft.com/office/drawing/2014/main" id="{C274A39B-2EAA-8475-AEAC-C2D78B31BD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9533" y="2724592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665BC528-9F76-E760-2BAB-7878235084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1665217"/>
                  </p:ext>
                </p:extLst>
              </p:nvPr>
            </p:nvGraphicFramePr>
            <p:xfrm>
              <a:off x="691747" y="2724592"/>
              <a:ext cx="3048000" cy="1714500"/>
            </p:xfrm>
            <a:graphic>
              <a:graphicData uri="http://schemas.microsoft.com/office/powerpoint/2016/slidezoom">
                <pslz:sldZm>
                  <pslz:sldZmObj sldId="818" cId="1035972627">
                    <pslz:zmPr id="{33FD5D85-161E-4C57-9DE2-C66327B7323F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665BC528-9F76-E760-2BAB-7878235084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747" y="2724592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A2F1DA10-D1B3-4F45-92F4-750E2D643AA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8052512"/>
                  </p:ext>
                </p:extLst>
              </p:nvPr>
            </p:nvGraphicFramePr>
            <p:xfrm>
              <a:off x="8475540" y="2724592"/>
              <a:ext cx="3048000" cy="1714500"/>
            </p:xfrm>
            <a:graphic>
              <a:graphicData uri="http://schemas.microsoft.com/office/powerpoint/2016/slidezoom">
                <pslz:sldZm>
                  <pslz:sldZmObj sldId="838" cId="1532216416">
                    <pslz:zmPr id="{60047E6D-29D3-4791-B73F-193EB32BC9DE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A2F1DA10-D1B3-4F45-92F4-750E2D643A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5540" y="2724592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B4C2AD6F-CD5E-7A4C-2F8F-1CA51B2F31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6698913"/>
                  </p:ext>
                </p:extLst>
              </p:nvPr>
            </p:nvGraphicFramePr>
            <p:xfrm>
              <a:off x="8543206" y="618231"/>
              <a:ext cx="3048000" cy="1714500"/>
            </p:xfrm>
            <a:graphic>
              <a:graphicData uri="http://schemas.microsoft.com/office/powerpoint/2016/slidezoom">
                <pslz:sldZm>
                  <pslz:sldZmObj sldId="864" cId="3904890850">
                    <pslz:zmPr id="{FF822628-C792-472A-987A-B1FD41DF5E23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B4C2AD6F-CD5E-7A4C-2F8F-1CA51B2F31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3206" y="618231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幻灯片缩放定位 7">
                <a:extLst>
                  <a:ext uri="{FF2B5EF4-FFF2-40B4-BE49-F238E27FC236}">
                    <a16:creationId xmlns:a16="http://schemas.microsoft.com/office/drawing/2014/main" id="{8A04126A-70D7-DBDF-726F-7484FB5D2A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0126978"/>
                  </p:ext>
                </p:extLst>
              </p:nvPr>
            </p:nvGraphicFramePr>
            <p:xfrm>
              <a:off x="830928" y="618231"/>
              <a:ext cx="3048000" cy="1714500"/>
            </p:xfrm>
            <a:graphic>
              <a:graphicData uri="http://schemas.microsoft.com/office/powerpoint/2016/slidezoom">
                <pslz:sldZm>
                  <pslz:sldZmObj sldId="866" cId="2426537371">
                    <pslz:zmPr id="{5D2FBFFB-0C0E-40A8-BE69-1DD10D5FD045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幻灯片缩放定位 7">
                <a:extLst>
                  <a:ext uri="{FF2B5EF4-FFF2-40B4-BE49-F238E27FC236}">
                    <a16:creationId xmlns:a16="http://schemas.microsoft.com/office/drawing/2014/main" id="{8A04126A-70D7-DBDF-726F-7484FB5D2A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928" y="618231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8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31EA0-1272-19D9-DCC2-AE8620C66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直到主耶稣再来时候 我要走事奉的道路</a:t>
            </a:r>
          </a:p>
          <a:p>
            <a:r>
              <a:rPr lang="zh-CN" altLang="en-US" dirty="0"/>
              <a:t>窄的门 窄的路 背起我的十字架</a:t>
            </a:r>
          </a:p>
          <a:p>
            <a:r>
              <a:rPr lang="zh-CN" altLang="en-US" dirty="0"/>
              <a:t>当我走完事奉的道路 我必看见主的荣光</a:t>
            </a:r>
          </a:p>
          <a:p>
            <a:r>
              <a:rPr lang="zh-CN" altLang="en-US" dirty="0"/>
              <a:t>荣耀的 主耶稣 祂必欢喜迎接我</a:t>
            </a:r>
            <a:endParaRPr lang="en-US" altLang="zh-CN" dirty="0"/>
          </a:p>
          <a:p>
            <a:r>
              <a:rPr lang="zh-CN" altLang="en-US" sz="8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直到主耶稣再来时候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我要被兴起 奔走主道路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主的荣耀遮盖全地时 我要站起来敬拜赞美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我心所渴慕的主啊 祢是全地的救主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我心所渴慕的主啊 祢是荣耀的君王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F50309-29C9-4F68-534E-7DAAF3E4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28056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直到主耶稣再来时候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2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5778A-8866-C759-3897-4AA526A0D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B708745-D9C4-CDF6-9B3F-6392556C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只愿得着祢</a:t>
            </a:r>
          </a:p>
        </p:txBody>
      </p:sp>
    </p:spTree>
    <p:extLst>
      <p:ext uri="{BB962C8B-B14F-4D97-AF65-F5344CB8AC3E}">
        <p14:creationId xmlns:p14="http://schemas.microsoft.com/office/powerpoint/2010/main" val="330151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祢的恩典 领我到至圣地 俯伏在祢的荣光里</a:t>
            </a:r>
          </a:p>
          <a:p>
            <a:r>
              <a:rPr lang="zh-CN" altLang="en-US" dirty="0"/>
              <a:t>我一无可夸 只夸认识祢</a:t>
            </a:r>
          </a:p>
          <a:p>
            <a:r>
              <a:rPr lang="zh-CN" altLang="en-US" dirty="0"/>
              <a:t>我的主 我的王 我的唯一 </a:t>
            </a:r>
          </a:p>
          <a:p>
            <a:r>
              <a:rPr lang="zh-CN" altLang="en-US" dirty="0"/>
              <a:t>因祢恩典 我站在至圣地 敬拜祢 在祢的荣光里</a:t>
            </a:r>
          </a:p>
          <a:p>
            <a:r>
              <a:rPr lang="zh-CN" altLang="en-US" dirty="0"/>
              <a:t>我一无所有 唯有生命献给祢</a:t>
            </a:r>
          </a:p>
          <a:p>
            <a:r>
              <a:rPr lang="zh-CN" altLang="en-US" dirty="0"/>
              <a:t>我的主 我的王 我的唯一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至为宝贵的主 谁能与祢相比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我将万事抛弃 为得着祢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至为圣洁的主 单单降服于祢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 求带领我 倾听祢心意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得着基督要我得着的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只愿得着祢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376AD-80D8-D50D-C295-9A8C78567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55FC938-1218-8CB0-5B45-B6811EC2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主啊</a:t>
            </a:r>
            <a:br>
              <a:rPr lang="en-US" altLang="zh-CN" dirty="0"/>
            </a:br>
            <a:r>
              <a:rPr lang="zh-CN" altLang="en-US" dirty="0"/>
              <a:t>差遣我</a:t>
            </a:r>
          </a:p>
        </p:txBody>
      </p:sp>
    </p:spTree>
    <p:extLst>
      <p:ext uri="{BB962C8B-B14F-4D97-AF65-F5344CB8AC3E}">
        <p14:creationId xmlns:p14="http://schemas.microsoft.com/office/powerpoint/2010/main" val="1933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82190-5436-94D3-39AC-AF638AAC5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D1705-909D-8680-8E1C-FD92DA902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①主啊 求祢使用我 作祢合用的器皿</a:t>
            </a:r>
          </a:p>
          <a:p>
            <a:r>
              <a:rPr lang="zh-CN" altLang="en-US" dirty="0"/>
              <a:t>不管山有多高 不管路有多远</a:t>
            </a:r>
          </a:p>
          <a:p>
            <a:r>
              <a:rPr lang="zh-CN" altLang="en-US" dirty="0"/>
              <a:t>我愿意努力向前</a:t>
            </a:r>
          </a:p>
          <a:p>
            <a:r>
              <a:rPr lang="zh-CN" altLang="en-US" dirty="0"/>
              <a:t>②主啊 求祢差遣我 到祢所指之地</a:t>
            </a:r>
          </a:p>
          <a:p>
            <a:r>
              <a:rPr lang="zh-CN" altLang="en-US" dirty="0"/>
              <a:t>不管浪有多高 不管风有多狂</a:t>
            </a:r>
          </a:p>
          <a:p>
            <a:r>
              <a:rPr lang="zh-CN" altLang="en-US" dirty="0"/>
              <a:t>我愿意永不回头</a:t>
            </a:r>
          </a:p>
          <a:p>
            <a:r>
              <a:rPr lang="zh-CN" altLang="en-US" sz="15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差遣我 差遣我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为了千万灵魂 祢差遣我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差遣我 差遣我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为了中华归主 祢差遣我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C6088A-0BF0-83EE-4CD8-A5A0E8521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主啊差遣我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7D8E5-81E8-D43A-1A71-F246334C7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FF5B9A0-3C5F-2C47-9995-A83A34E20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主啊</a:t>
            </a:r>
            <a:br>
              <a:rPr lang="en-US" altLang="zh-CN" dirty="0"/>
            </a:br>
            <a:r>
              <a:rPr lang="zh-CN" altLang="en-US" dirty="0"/>
              <a:t>陶造我</a:t>
            </a:r>
          </a:p>
        </p:txBody>
      </p:sp>
    </p:spTree>
    <p:extLst>
      <p:ext uri="{BB962C8B-B14F-4D97-AF65-F5344CB8AC3E}">
        <p14:creationId xmlns:p14="http://schemas.microsoft.com/office/powerpoint/2010/main" val="36306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5C63-47DB-7C6C-0BE8-EC531A7A1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B930E-2136-3BF2-B796-6801B029D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祢是陶匠 我是泥土</a:t>
            </a:r>
          </a:p>
          <a:p>
            <a:r>
              <a:rPr lang="zh-CN" altLang="en-US" dirty="0"/>
              <a:t>陶造我 塑造我 更像祢</a:t>
            </a:r>
          </a:p>
          <a:p>
            <a:r>
              <a:rPr lang="zh-CN" altLang="en-US" dirty="0"/>
              <a:t>祢是陶匠 我是泥土</a:t>
            </a:r>
          </a:p>
          <a:p>
            <a:r>
              <a:rPr lang="zh-CN" altLang="en-US" dirty="0"/>
              <a:t>陶造我 塑造我 更像祢</a:t>
            </a:r>
          </a:p>
          <a:p>
            <a:r>
              <a:rPr lang="en-US" altLang="zh-CN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塑造我成为祢器皿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使我永远不离开祢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塑造我成为祢器皿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使我永远不离开祢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9A182F-AC96-7CA2-6557-46392D3A7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主啊陶造我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ECE90-0E00-EFAB-5761-1EBFEFE60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A65AA60-3241-F2DC-9006-C9227E92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主啊</a:t>
            </a:r>
            <a:br>
              <a:rPr lang="en-US" altLang="zh-CN" dirty="0"/>
            </a:br>
            <a:r>
              <a:rPr lang="zh-CN" altLang="en-US" dirty="0"/>
              <a:t>我到祢面前</a:t>
            </a:r>
          </a:p>
        </p:txBody>
      </p:sp>
    </p:spTree>
    <p:extLst>
      <p:ext uri="{BB962C8B-B14F-4D97-AF65-F5344CB8AC3E}">
        <p14:creationId xmlns:p14="http://schemas.microsoft.com/office/powerpoint/2010/main" val="182850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主啊 我到祢面前 献上我的今天</a:t>
            </a:r>
          </a:p>
          <a:p>
            <a:r>
              <a:rPr lang="zh-CN" altLang="en-US" dirty="0"/>
              <a:t>我的身体 我的一切 献上当作活祭</a:t>
            </a:r>
          </a:p>
          <a:p>
            <a:r>
              <a:rPr lang="zh-CN" altLang="en-US" dirty="0"/>
              <a:t>主阿 我到祢面前 献上我的今天</a:t>
            </a:r>
          </a:p>
          <a:p>
            <a:r>
              <a:rPr lang="zh-CN" altLang="en-US" dirty="0"/>
              <a:t>求祢更新 求祢洁净 我的心思意念</a:t>
            </a:r>
          </a:p>
          <a:p>
            <a:r>
              <a:rPr lang="zh-CN" altLang="en-US" sz="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我与祢同钉十架 如今不是我活着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因我知道祢是深爱我 我只为祢而活</a:t>
            </a:r>
          </a:p>
          <a:p>
            <a:r>
              <a:rPr lang="zh-CN" altLang="en-US" sz="8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主啊 我到祢面前 献上我的今天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愿我一生 蒙祢悦纳 成为祢的喜悦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338706"/>
          </a:xfrm>
        </p:spPr>
        <p:txBody>
          <a:bodyPr>
            <a:normAutofit/>
          </a:bodyPr>
          <a:lstStyle/>
          <a:p>
            <a:r>
              <a:rPr lang="zh-CN" altLang="en-US" dirty="0"/>
              <a:t>主啊我到祢面前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3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103E2-8769-3F35-3787-30EF56DDA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7B6C011-96E8-4C8A-FC68-7C38BFC9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3800" dirty="0"/>
              <a:t>主啊</a:t>
            </a:r>
            <a:br>
              <a:rPr lang="en-US" altLang="zh-CN" sz="13800" dirty="0"/>
            </a:br>
            <a:r>
              <a:rPr lang="zh-CN" altLang="en-US" sz="13800" dirty="0"/>
              <a:t>我愿奉献我自己</a:t>
            </a:r>
          </a:p>
        </p:txBody>
      </p:sp>
    </p:spTree>
    <p:extLst>
      <p:ext uri="{BB962C8B-B14F-4D97-AF65-F5344CB8AC3E}">
        <p14:creationId xmlns:p14="http://schemas.microsoft.com/office/powerpoint/2010/main" val="30199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AE394-EA45-9FF6-6CF3-29FF9A9A9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6C9F349-ADE1-8108-7C8D-CE2283CC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大山为我挪开</a:t>
            </a:r>
          </a:p>
        </p:txBody>
      </p:sp>
    </p:spTree>
    <p:extLst>
      <p:ext uri="{BB962C8B-B14F-4D97-AF65-F5344CB8AC3E}">
        <p14:creationId xmlns:p14="http://schemas.microsoft.com/office/powerpoint/2010/main" val="99265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主啊 我愿奉献我自己</a:t>
            </a:r>
            <a:endParaRPr lang="en-US" altLang="zh-CN" dirty="0"/>
          </a:p>
          <a:p>
            <a:r>
              <a:rPr lang="zh-CN" altLang="en-US" dirty="0"/>
              <a:t>主啊 我愿永远服事祢</a:t>
            </a:r>
            <a:endParaRPr lang="en-US" altLang="zh-CN" dirty="0"/>
          </a:p>
          <a:p>
            <a:r>
              <a:rPr lang="en-US" altLang="zh-CN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无论我在哪里 无论我何境遇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我愿一生顺服祢旨意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愿为主 作精兵 愿为主 舍生命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愿为主 作仆人 愿为主 服事人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主啊 我愿奉献我自己</a:t>
            </a:r>
            <a:endParaRPr lang="en-US" altLang="zh-CN" dirty="0">
              <a:solidFill>
                <a:srgbClr val="FFC000"/>
              </a:solidFill>
            </a:endParaRPr>
          </a:p>
          <a:p>
            <a:r>
              <a:rPr lang="zh-CN" altLang="en-US" dirty="0">
                <a:solidFill>
                  <a:srgbClr val="FFC000"/>
                </a:solidFill>
              </a:rPr>
              <a:t>主啊 我愿永远服事祢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42097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主啊我愿奉献我自己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259FD-FBBC-F0F2-3D84-6104D4B81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2C144FD-7E9A-5B82-B492-DA95D81F5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3800" dirty="0"/>
              <a:t>主啊</a:t>
            </a:r>
            <a:br>
              <a:rPr lang="en-US" altLang="zh-CN" sz="13800" dirty="0"/>
            </a:br>
            <a:r>
              <a:rPr lang="zh-CN" altLang="en-US" sz="13800" dirty="0"/>
              <a:t>我要全心敬拜祢</a:t>
            </a:r>
          </a:p>
        </p:txBody>
      </p:sp>
    </p:spTree>
    <p:extLst>
      <p:ext uri="{BB962C8B-B14F-4D97-AF65-F5344CB8AC3E}">
        <p14:creationId xmlns:p14="http://schemas.microsoft.com/office/powerpoint/2010/main" val="32938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9F469-ADD2-CDC9-30BE-819CE44F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0FB30-B1B4-12AA-FBCF-9423ABA52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主啊 我要全心敬拜祢</a:t>
            </a:r>
            <a:endParaRPr lang="en-US" altLang="zh-CN" dirty="0"/>
          </a:p>
          <a:p>
            <a:r>
              <a:rPr lang="zh-CN" altLang="en-US" dirty="0"/>
              <a:t>在干旱疲乏之地</a:t>
            </a:r>
            <a:endParaRPr lang="en-US" altLang="zh-CN" dirty="0"/>
          </a:p>
          <a:p>
            <a:r>
              <a:rPr lang="zh-CN" altLang="en-US" dirty="0"/>
              <a:t>主啊 我要全心敬拜祢</a:t>
            </a:r>
            <a:endParaRPr lang="en-US" altLang="zh-CN" dirty="0"/>
          </a:p>
          <a:p>
            <a:r>
              <a:rPr lang="zh-CN" altLang="en-US" dirty="0"/>
              <a:t>在干旱疲乏之地</a:t>
            </a:r>
            <a:endParaRPr lang="en-US" altLang="zh-CN" dirty="0"/>
          </a:p>
          <a:p>
            <a:r>
              <a:rPr lang="en-US" altLang="zh-CN" sz="1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我要求告当赞美的耶和华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我的力量我爱祢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我要求告当赞美的耶和华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我的力量我爱祢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F81AE0-32CA-508B-C5C7-304612188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42097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主啊我要全心敬拜祢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AD38F-884E-C595-5EE5-637006A50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9D3EC02-C89C-C1B1-669C-1AD1AE4FD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主赐给我的</a:t>
            </a:r>
            <a:br>
              <a:rPr lang="en-US" altLang="zh-CN" dirty="0"/>
            </a:br>
            <a:r>
              <a:rPr lang="zh-CN" altLang="en-US" dirty="0"/>
              <a:t>所有恩典</a:t>
            </a:r>
          </a:p>
        </p:txBody>
      </p:sp>
    </p:spTree>
    <p:extLst>
      <p:ext uri="{BB962C8B-B14F-4D97-AF65-F5344CB8AC3E}">
        <p14:creationId xmlns:p14="http://schemas.microsoft.com/office/powerpoint/2010/main" val="29817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耶稣祢的爱拴住了我 灵里喜乐高声来歌唱</a:t>
            </a:r>
          </a:p>
          <a:p>
            <a:r>
              <a:rPr lang="zh-CN" altLang="en-US" dirty="0"/>
              <a:t>这希望的土地是主所喜悦的</a:t>
            </a:r>
          </a:p>
          <a:p>
            <a:r>
              <a:rPr lang="zh-CN" altLang="en-US" dirty="0"/>
              <a:t>我要把爱奉献给祢</a:t>
            </a:r>
          </a:p>
          <a:p>
            <a:r>
              <a:rPr lang="zh-CN" altLang="en-US" dirty="0"/>
              <a:t>耶稣祢的灵临格在我身 灵里喜乐高声赞美主</a:t>
            </a:r>
          </a:p>
          <a:p>
            <a:r>
              <a:rPr lang="zh-CN" altLang="en-US" dirty="0"/>
              <a:t>这神圣的土地 是主所眷顾的</a:t>
            </a:r>
          </a:p>
          <a:p>
            <a:r>
              <a:rPr lang="zh-CN" altLang="en-US" dirty="0"/>
              <a:t>我要全心来敬拜祢</a:t>
            </a:r>
          </a:p>
          <a:p>
            <a:r>
              <a:rPr lang="zh-CN" altLang="en-US" sz="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主赐给我的所有恩典 我浑身是口说不尽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我全心跟随祢 赐我乐意的灵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把这生命奉献给祢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420973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主赐给我的所有恩典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6FBCC-7CE1-3D6C-AAC4-1B6FEAF39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FE5D595-9852-3FD7-EDED-7AD51908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主祷文</a:t>
            </a:r>
          </a:p>
        </p:txBody>
      </p:sp>
    </p:spTree>
    <p:extLst>
      <p:ext uri="{BB962C8B-B14F-4D97-AF65-F5344CB8AC3E}">
        <p14:creationId xmlns:p14="http://schemas.microsoft.com/office/powerpoint/2010/main" val="318826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我们在天上的父 愿人都尊祢的名为圣</a:t>
            </a:r>
          </a:p>
          <a:p>
            <a:r>
              <a:rPr lang="zh-CN" altLang="en-US" dirty="0"/>
              <a:t>愿祢的国度降临 愿祢的旨意行在地上</a:t>
            </a:r>
          </a:p>
          <a:p>
            <a:r>
              <a:rPr lang="zh-CN" altLang="en-US" dirty="0"/>
              <a:t>如同行在天上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我们日用的饮食 今日赐给我们</a:t>
            </a:r>
          </a:p>
          <a:p>
            <a:r>
              <a:rPr lang="zh-CN" altLang="en-US" dirty="0"/>
              <a:t>免我们所欠的债 如同我们免了人的债</a:t>
            </a:r>
            <a:endParaRPr lang="en-US" altLang="zh-CN" dirty="0"/>
          </a:p>
          <a:p>
            <a:r>
              <a:rPr lang="zh-CN" altLang="en-US" dirty="0"/>
              <a:t>哈利路亚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不叫我们遇见试探 救我们脱离凶恶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因为国度 权柄和荣耀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全是祢的 直到永远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主祷文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3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C3F9A-F448-C0E9-3E2D-FF8DBBB59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403B739-F655-42F4-F5D4-0152522CF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主的爱如今</a:t>
            </a:r>
          </a:p>
        </p:txBody>
      </p:sp>
    </p:spTree>
    <p:extLst>
      <p:ext uri="{BB962C8B-B14F-4D97-AF65-F5344CB8AC3E}">
        <p14:creationId xmlns:p14="http://schemas.microsoft.com/office/powerpoint/2010/main" val="334430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FD4D8-1ECE-B445-E9A6-AA2BF228B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1C09A-6172-289B-2565-768438C18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主的爱如今围绕 充满我的心深处</a:t>
            </a:r>
            <a:endParaRPr lang="en-US" altLang="zh-CN" dirty="0"/>
          </a:p>
          <a:p>
            <a:r>
              <a:rPr lang="zh-CN" altLang="en-US" dirty="0"/>
              <a:t>我心中受的伤痕 求祢来医治</a:t>
            </a:r>
            <a:endParaRPr lang="en-US" altLang="zh-CN" dirty="0"/>
          </a:p>
          <a:p>
            <a:r>
              <a:rPr lang="zh-CN" altLang="en-US" dirty="0"/>
              <a:t>主的爱如今围绕 充满我的心深处</a:t>
            </a:r>
            <a:endParaRPr lang="en-US" altLang="zh-CN" dirty="0"/>
          </a:p>
          <a:p>
            <a:r>
              <a:rPr lang="zh-CN" altLang="en-US" dirty="0"/>
              <a:t>我心中悲伤叹息 已经离去</a:t>
            </a:r>
            <a:endParaRPr lang="en-US" altLang="zh-CN" dirty="0"/>
          </a:p>
          <a:p>
            <a:r>
              <a:rPr lang="en-US" altLang="zh-CN" sz="9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破碎的伤痕 主用全能的爱来医治我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在我的心灵深处医治触摸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全能的救主 耶稣祢大能的爱围绕我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我心灵所有伤痕 完全被医治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5F2F81-862F-5B3C-20B4-670B74766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主的爱如今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CA92F-65BB-0F54-7136-A6BB7F43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CEF9BC4-635D-933C-2C62-B1360465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主的恩典乃是</a:t>
            </a:r>
            <a:br>
              <a:rPr lang="en-US" altLang="zh-CN" dirty="0"/>
            </a:br>
            <a:r>
              <a:rPr lang="zh-CN" altLang="en-US" dirty="0"/>
              <a:t>一生之久</a:t>
            </a:r>
          </a:p>
        </p:txBody>
      </p:sp>
    </p:spTree>
    <p:extLst>
      <p:ext uri="{BB962C8B-B14F-4D97-AF65-F5344CB8AC3E}">
        <p14:creationId xmlns:p14="http://schemas.microsoft.com/office/powerpoint/2010/main" val="151130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8AB52-9FC0-473B-6AF3-0239E5C87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C75BB-F7B1-58B6-2E1A-41C1633FE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虽然道路崎岖困难险阻</a:t>
            </a:r>
          </a:p>
          <a:p>
            <a:r>
              <a:rPr lang="zh-CN" altLang="en-US" dirty="0"/>
              <a:t>但我心中知道你一直都在</a:t>
            </a:r>
          </a:p>
          <a:p>
            <a:r>
              <a:rPr lang="zh-CN" altLang="en-US" dirty="0"/>
              <a:t>不能明白为何担此重担</a:t>
            </a:r>
          </a:p>
          <a:p>
            <a:r>
              <a:rPr lang="zh-CN" altLang="en-US" dirty="0"/>
              <a:t>但我始终相信你一直牵着我</a:t>
            </a:r>
            <a:endParaRPr lang="en-US" altLang="zh-CN" dirty="0"/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大山为我挪开 大海有路出来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我要大声宣告 耶稣你一直都在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你手上的钉痕 彰显十架大爱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我要大声宣告 耶稣你一直都在</a:t>
            </a:r>
          </a:p>
          <a:p>
            <a:r>
              <a:rPr lang="zh-CN" altLang="en-US" sz="10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你的话让我明白 你爱我永不更改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你保守我的心怀 紧握你双手不放开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D96558-21AD-B328-F169-DB34F72D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大山为我挪开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5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12AF0-5376-5699-AC1E-63031436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C99A0-134E-9EDF-7C46-CF0C274D1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圣灵啊 求祢来 我软弱 祢明白</a:t>
            </a:r>
          </a:p>
          <a:p>
            <a:r>
              <a:rPr lang="zh-CN" altLang="en-US" dirty="0"/>
              <a:t>我无言 祢叹息 亲自为我代求</a:t>
            </a:r>
            <a:endParaRPr lang="en-US" altLang="zh-CN" dirty="0"/>
          </a:p>
          <a:p>
            <a:r>
              <a:rPr lang="zh-CN" altLang="en-US" sz="2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祢鉴察我的心 使我走在属神旨意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祢医治我的灵 使我生命再次绚丽</a:t>
            </a:r>
          </a:p>
          <a:p>
            <a:r>
              <a:rPr lang="en-US" altLang="zh-CN" sz="1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啊 啊 我心不住赞美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啊 啊 我灵不住称谢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一宿虽有哭泣 早晨必欢呼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主的恩典 是一生之久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62E042-67EA-4808-3851-BD0EB9A59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301387"/>
          </a:xfrm>
        </p:spPr>
        <p:txBody>
          <a:bodyPr>
            <a:noAutofit/>
          </a:bodyPr>
          <a:lstStyle/>
          <a:p>
            <a:r>
              <a:rPr lang="zh-CN" altLang="en-US" sz="4400" dirty="0"/>
              <a:t>主的恩典乃是一生之久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386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3DE7A-38E4-7EBC-B62A-363FA4E40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77044BF-CF1E-C77B-BE53-93237AF50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主的喜乐</a:t>
            </a:r>
            <a:br>
              <a:rPr lang="en-US" altLang="zh-CN" dirty="0"/>
            </a:br>
            <a:r>
              <a:rPr lang="zh-CN" altLang="en-US" dirty="0"/>
              <a:t>是我力量</a:t>
            </a:r>
          </a:p>
        </p:txBody>
      </p:sp>
    </p:spTree>
    <p:extLst>
      <p:ext uri="{BB962C8B-B14F-4D97-AF65-F5344CB8AC3E}">
        <p14:creationId xmlns:p14="http://schemas.microsoft.com/office/powerpoint/2010/main" val="180560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主的喜乐是我力量 祢的救恩是我盼望</a:t>
            </a:r>
          </a:p>
          <a:p>
            <a:r>
              <a:rPr lang="zh-CN" altLang="en-US" dirty="0"/>
              <a:t>虽然橄榄树不效力 也许葡萄树不结果</a:t>
            </a:r>
          </a:p>
          <a:p>
            <a:r>
              <a:rPr lang="zh-CN" altLang="en-US" dirty="0"/>
              <a:t>我仍因救我的神欢欣快乐</a:t>
            </a:r>
          </a:p>
          <a:p>
            <a:r>
              <a:rPr lang="zh-CN" altLang="en-US" dirty="0"/>
              <a:t>主的喜乐是我力量 祢的救恩是我盼望</a:t>
            </a:r>
          </a:p>
          <a:p>
            <a:r>
              <a:rPr lang="zh-CN" altLang="en-US" dirty="0"/>
              <a:t>虽然橄榄树不效力 也许葡萄树不结果</a:t>
            </a:r>
          </a:p>
          <a:p>
            <a:r>
              <a:rPr lang="zh-CN" altLang="en-US" dirty="0"/>
              <a:t>我仍因救我的神欢欣快乐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我要赞美 无论得时或不得时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我要赞美 每天从日出到日落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我心坚定于祢 每天赞美不停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我要赞美 跳舞赞美 我要赞美 自由赞美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大声欢呼 祢是永远得胜君王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50699"/>
          </a:xfrm>
        </p:spPr>
        <p:txBody>
          <a:bodyPr>
            <a:normAutofit/>
          </a:bodyPr>
          <a:lstStyle/>
          <a:p>
            <a:r>
              <a:rPr lang="zh-CN" altLang="en-US" dirty="0"/>
              <a:t>主的喜乐是我力量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2782-0D6D-65E9-046A-658BE2068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36F3BC6-6774-F0DC-B081-7957F106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主就是</a:t>
            </a:r>
            <a:br>
              <a:rPr lang="en-US" altLang="zh-CN" dirty="0"/>
            </a:br>
            <a:r>
              <a:rPr lang="zh-CN" altLang="en-US" dirty="0"/>
              <a:t>我的安慰</a:t>
            </a:r>
          </a:p>
        </p:txBody>
      </p:sp>
    </p:spTree>
    <p:extLst>
      <p:ext uri="{BB962C8B-B14F-4D97-AF65-F5344CB8AC3E}">
        <p14:creationId xmlns:p14="http://schemas.microsoft.com/office/powerpoint/2010/main" val="21475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6A7D2-0BB0-3B25-344B-E03CC77F6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B561A-209F-139F-7408-DFDD0BC26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马槽卑微 圣婴至伟</a:t>
            </a:r>
            <a:endParaRPr lang="en-US" altLang="zh-CN" dirty="0"/>
          </a:p>
          <a:p>
            <a:r>
              <a:rPr lang="zh-CN" altLang="en-US" dirty="0"/>
              <a:t>流血的十架无怨无悔</a:t>
            </a:r>
            <a:endParaRPr lang="en-US" altLang="zh-CN" dirty="0"/>
          </a:p>
          <a:p>
            <a:r>
              <a:rPr lang="zh-CN" altLang="en-US" dirty="0"/>
              <a:t>身有疲惫 内心无愧</a:t>
            </a:r>
            <a:endParaRPr lang="en-US" altLang="zh-CN" dirty="0"/>
          </a:p>
          <a:p>
            <a:r>
              <a:rPr lang="zh-CN" altLang="en-US" dirty="0"/>
              <a:t>坎坷的人生既真又美</a:t>
            </a:r>
            <a:endParaRPr lang="en-US" altLang="zh-CN" dirty="0"/>
          </a:p>
          <a:p>
            <a:r>
              <a:rPr lang="zh-CN" altLang="en-US" dirty="0"/>
              <a:t>我心依偎 还带着伤感的眼泪</a:t>
            </a:r>
            <a:endParaRPr lang="en-US" altLang="zh-CN" dirty="0"/>
          </a:p>
          <a:p>
            <a:r>
              <a:rPr lang="zh-CN" altLang="en-US" dirty="0"/>
              <a:t>仔细品味 又为真理与恩典而沉醉</a:t>
            </a:r>
            <a:endParaRPr lang="en-US" altLang="zh-CN" dirty="0"/>
          </a:p>
          <a:p>
            <a:r>
              <a:rPr lang="en-US" altLang="zh-CN" sz="105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主就是我的安慰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圣灵就住在祢我心内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我虽不配 却因祂而高贵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08AFF2-BD61-8B3D-D6AC-0B5DF122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150699"/>
          </a:xfrm>
        </p:spPr>
        <p:txBody>
          <a:bodyPr>
            <a:normAutofit/>
          </a:bodyPr>
          <a:lstStyle/>
          <a:p>
            <a:r>
              <a:rPr lang="zh-CN" altLang="en-US" dirty="0"/>
              <a:t>主就是我的安慰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D495F-3EC2-BDDA-B0E7-06C71B202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B93EAE8-40B5-F899-1CEB-1022737F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主祢是我力量</a:t>
            </a:r>
          </a:p>
        </p:txBody>
      </p:sp>
    </p:spTree>
    <p:extLst>
      <p:ext uri="{BB962C8B-B14F-4D97-AF65-F5344CB8AC3E}">
        <p14:creationId xmlns:p14="http://schemas.microsoft.com/office/powerpoint/2010/main" val="20281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FEF1E-77A8-D957-E6F8-F3F8B4AE6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我的</a:t>
            </a:r>
            <a:r>
              <a:rPr lang="zh-CN" altLang="en-US" dirty="0"/>
              <a:t>诗歌</a:t>
            </a:r>
            <a:r>
              <a:rPr lang="zh-TW" altLang="en-US" dirty="0"/>
              <a:t> 我的拯救</a:t>
            </a:r>
            <a:endParaRPr lang="en-US" altLang="zh-TW" dirty="0"/>
          </a:p>
          <a:p>
            <a:r>
              <a:rPr lang="zh-TW" altLang="en-US" dirty="0"/>
              <a:t>祢是我</a:t>
            </a:r>
            <a:r>
              <a:rPr lang="zh-CN" altLang="en-US" dirty="0"/>
              <a:t>患难</a:t>
            </a:r>
            <a:r>
              <a:rPr lang="zh-TW" altLang="en-US" dirty="0"/>
              <a:t>中</a:t>
            </a:r>
            <a:r>
              <a:rPr lang="zh-CN" altLang="en-US" dirty="0"/>
              <a:t>随时</a:t>
            </a:r>
            <a:r>
              <a:rPr lang="zh-TW" altLang="en-US" dirty="0"/>
              <a:t>的</a:t>
            </a:r>
            <a:r>
              <a:rPr lang="zh-CN" altLang="en-US" dirty="0"/>
              <a:t>帮助</a:t>
            </a:r>
            <a:endParaRPr lang="zh-TW" altLang="en-US" dirty="0"/>
          </a:p>
          <a:p>
            <a:r>
              <a:rPr lang="zh-CN" altLang="en-US" dirty="0"/>
              <a:t>众</a:t>
            </a:r>
            <a:r>
              <a:rPr lang="zh-TW" altLang="en-US" dirty="0"/>
              <a:t>山怎</a:t>
            </a:r>
            <a:r>
              <a:rPr lang="zh-CN" altLang="en-US" dirty="0"/>
              <a:t>样围绕</a:t>
            </a:r>
            <a:r>
              <a:rPr lang="zh-TW" altLang="en-US" dirty="0"/>
              <a:t>耶路撒冷</a:t>
            </a:r>
            <a:endParaRPr lang="en-US" altLang="zh-TW" dirty="0"/>
          </a:p>
          <a:p>
            <a:r>
              <a:rPr lang="zh-TW" altLang="en-US" dirty="0"/>
              <a:t>祢必</a:t>
            </a:r>
            <a:r>
              <a:rPr lang="zh-CN" altLang="en-US" dirty="0"/>
              <a:t>围绕</a:t>
            </a:r>
            <a:r>
              <a:rPr lang="zh-TW" altLang="en-US" dirty="0"/>
              <a:t>我到</a:t>
            </a:r>
            <a:r>
              <a:rPr lang="zh-CN" altLang="en-US" dirty="0"/>
              <a:t>永远</a:t>
            </a:r>
            <a:endParaRPr lang="en-US" altLang="zh-TW" dirty="0"/>
          </a:p>
          <a:p>
            <a:r>
              <a:rPr lang="zh-TW" altLang="en-US" sz="1050" dirty="0"/>
              <a:t> </a:t>
            </a:r>
          </a:p>
          <a:p>
            <a:r>
              <a:rPr lang="zh-TW" altLang="en-US" dirty="0">
                <a:solidFill>
                  <a:srgbClr val="FFFF00"/>
                </a:solidFill>
              </a:rPr>
              <a:t>主祢是我力量 主祢是我高台</a:t>
            </a:r>
            <a:endParaRPr lang="en-US" altLang="zh-TW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坚固</a:t>
            </a:r>
            <a:r>
              <a:rPr lang="zh-TW" altLang="en-US" dirty="0">
                <a:solidFill>
                  <a:srgbClr val="FFFF00"/>
                </a:solidFill>
              </a:rPr>
              <a:t>磐石 我信靠祢必不</a:t>
            </a:r>
            <a:r>
              <a:rPr lang="zh-CN" altLang="en-US" dirty="0">
                <a:solidFill>
                  <a:srgbClr val="FFFF00"/>
                </a:solidFill>
              </a:rPr>
              <a:t>动摇</a:t>
            </a:r>
            <a:endParaRPr lang="en-US" altLang="zh-TW" dirty="0">
              <a:solidFill>
                <a:srgbClr val="FFFF00"/>
              </a:solidFill>
            </a:endParaRPr>
          </a:p>
          <a:p>
            <a:r>
              <a:rPr lang="zh-TW" altLang="en-US" dirty="0">
                <a:solidFill>
                  <a:srgbClr val="FFFF00"/>
                </a:solidFill>
              </a:rPr>
              <a:t>主祢是我力量 主祢是</a:t>
            </a:r>
            <a:r>
              <a:rPr lang="zh-CN" altLang="en-US" dirty="0">
                <a:solidFill>
                  <a:srgbClr val="FFFF00"/>
                </a:solidFill>
              </a:rPr>
              <a:t>避难所</a:t>
            </a:r>
            <a:endParaRPr lang="en-US" altLang="zh-TW" dirty="0">
              <a:solidFill>
                <a:srgbClr val="FFFF00"/>
              </a:solidFill>
            </a:endParaRPr>
          </a:p>
          <a:p>
            <a:r>
              <a:rPr lang="zh-TW" altLang="en-US" dirty="0">
                <a:solidFill>
                  <a:srgbClr val="FFFF00"/>
                </a:solidFill>
              </a:rPr>
              <a:t>我的盼望 只在乎祢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DED01-58F5-927C-1D87-B056A6134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主祢是我力量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797D9-B1EC-C488-7C9D-22AF235CC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3FBDA4D-7328-FF8C-167D-2B78646EC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主祢是我</a:t>
            </a:r>
            <a:br>
              <a:rPr lang="en-US" altLang="zh-CN" dirty="0"/>
            </a:br>
            <a:r>
              <a:rPr lang="zh-CN" altLang="en-US" dirty="0"/>
              <a:t>最知心的朋友</a:t>
            </a:r>
          </a:p>
        </p:txBody>
      </p:sp>
    </p:spTree>
    <p:extLst>
      <p:ext uri="{BB962C8B-B14F-4D97-AF65-F5344CB8AC3E}">
        <p14:creationId xmlns:p14="http://schemas.microsoft.com/office/powerpoint/2010/main" val="31438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EBA4D-57D7-D8D9-0167-A521EA06E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9139D-91D0-8809-C027-63D1142CD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主 祢是我最知心的朋友</a:t>
            </a:r>
            <a:endParaRPr lang="en-US" altLang="zh-CN" dirty="0"/>
          </a:p>
          <a:p>
            <a:r>
              <a:rPr lang="zh-CN" altLang="en-US" dirty="0"/>
              <a:t>主 祢是我最亲爱的伴侣</a:t>
            </a:r>
            <a:endParaRPr lang="en-US" altLang="zh-CN" dirty="0"/>
          </a:p>
          <a:p>
            <a:r>
              <a:rPr lang="zh-CN" altLang="en-US" dirty="0"/>
              <a:t>我的心在天天追想着祢 渴望见到祢的面</a:t>
            </a:r>
            <a:endParaRPr lang="en-US" altLang="zh-CN" dirty="0"/>
          </a:p>
          <a:p>
            <a:r>
              <a:rPr lang="zh-CN" altLang="en-US" dirty="0"/>
              <a:t>在我人生的每一个台阶</a:t>
            </a:r>
            <a:endParaRPr lang="en-US" altLang="zh-CN" dirty="0"/>
          </a:p>
          <a:p>
            <a:r>
              <a:rPr lang="zh-CN" altLang="en-US" dirty="0"/>
              <a:t>在我人生的每一个小站</a:t>
            </a:r>
            <a:endParaRPr lang="en-US" altLang="zh-CN" dirty="0"/>
          </a:p>
          <a:p>
            <a:r>
              <a:rPr lang="zh-CN" altLang="en-US" dirty="0"/>
              <a:t>祢的手总是搀拉</a:t>
            </a:r>
            <a:r>
              <a:rPr lang="zh-CN" altLang="en-US"/>
              <a:t>着我 把</a:t>
            </a:r>
            <a:r>
              <a:rPr lang="zh-CN" altLang="en-US" dirty="0"/>
              <a:t>我带在祢身边</a:t>
            </a:r>
            <a:endParaRPr lang="en-US" altLang="zh-CN" dirty="0"/>
          </a:p>
          <a:p>
            <a:r>
              <a:rPr lang="zh-CN" altLang="en-US" dirty="0"/>
              <a:t>告诉我当走的路 没有滑向死亡线</a:t>
            </a:r>
            <a:endParaRPr lang="en-US" altLang="zh-CN" dirty="0"/>
          </a:p>
          <a:p>
            <a:r>
              <a:rPr lang="zh-CN" altLang="en-US" dirty="0"/>
              <a:t>祢爱何等的长阔高深 我心发出惊叹</a:t>
            </a:r>
            <a:endParaRPr lang="en-US" altLang="zh-CN" dirty="0"/>
          </a:p>
          <a:p>
            <a:r>
              <a:rPr lang="en-US" altLang="zh-CN" sz="17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有了主还要什么 我心与主心相连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我已立志要跟随主 永不改变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05433-ADB7-5367-CDC8-18A9BC536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2"/>
            <a:ext cx="896244" cy="6210519"/>
          </a:xfrm>
        </p:spPr>
        <p:txBody>
          <a:bodyPr>
            <a:noAutofit/>
          </a:bodyPr>
          <a:lstStyle/>
          <a:p>
            <a:r>
              <a:rPr lang="zh-CN" altLang="en-US" sz="4400" dirty="0"/>
              <a:t>主祢是我最知心的朋友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967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B3F9C-CF61-D55A-DC19-6DCA060AC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19DE692-E8A5-033C-8360-1483942F0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主祢是</a:t>
            </a:r>
            <a:br>
              <a:rPr lang="en-US" altLang="zh-CN" dirty="0"/>
            </a:br>
            <a:r>
              <a:rPr lang="zh-CN" altLang="en-US" dirty="0"/>
              <a:t>浩瀚的大海</a:t>
            </a:r>
          </a:p>
        </p:txBody>
      </p:sp>
    </p:spTree>
    <p:extLst>
      <p:ext uri="{BB962C8B-B14F-4D97-AF65-F5344CB8AC3E}">
        <p14:creationId xmlns:p14="http://schemas.microsoft.com/office/powerpoint/2010/main" val="28841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24293-CA5E-B938-F51B-08045A15D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58A1F3ED-ADDA-E7D4-46DD-DF1994F7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阿拉法</a:t>
            </a:r>
            <a:br>
              <a:rPr lang="en-US" altLang="zh-CN" dirty="0"/>
            </a:br>
            <a:r>
              <a:rPr lang="zh-CN" altLang="en-US" dirty="0"/>
              <a:t>俄梅戛</a:t>
            </a:r>
          </a:p>
        </p:txBody>
      </p:sp>
    </p:spTree>
    <p:extLst>
      <p:ext uri="{BB962C8B-B14F-4D97-AF65-F5344CB8AC3E}">
        <p14:creationId xmlns:p14="http://schemas.microsoft.com/office/powerpoint/2010/main" val="39743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8168D-8F22-46A8-CFFA-2E63AC9CB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016A3B1-3175-AF92-E3E1-3E6A39A4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打碎玉瓶</a:t>
            </a:r>
          </a:p>
        </p:txBody>
      </p:sp>
    </p:spTree>
    <p:extLst>
      <p:ext uri="{BB962C8B-B14F-4D97-AF65-F5344CB8AC3E}">
        <p14:creationId xmlns:p14="http://schemas.microsoft.com/office/powerpoint/2010/main" val="42456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FEF1E-77A8-D957-E6F8-F3F8B4AE6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祢是浩瀚的大海 我就浪花一朵</a:t>
            </a:r>
          </a:p>
          <a:p>
            <a:r>
              <a:rPr lang="zh-CN" altLang="en-US" dirty="0"/>
              <a:t>是祢生我养育了我 用祢双手托起我</a:t>
            </a:r>
          </a:p>
          <a:p>
            <a:r>
              <a:rPr lang="zh-CN" altLang="en-US" dirty="0"/>
              <a:t>主祢是浩瀚的银河 我就是星儿一颗</a:t>
            </a:r>
          </a:p>
          <a:p>
            <a:r>
              <a:rPr lang="zh-CN" altLang="en-US" dirty="0"/>
              <a:t>是祢发光我才闪烁 用祢荣光环绕我</a:t>
            </a:r>
          </a:p>
          <a:p>
            <a:r>
              <a:rPr lang="zh-CN" altLang="en-US" dirty="0"/>
              <a:t>主祢是爱的江河 将我生命完全淹没</a:t>
            </a:r>
          </a:p>
          <a:p>
            <a:r>
              <a:rPr lang="zh-CN" altLang="en-US" dirty="0"/>
              <a:t>我愿与祢一同奔波 涌流出爱的江河</a:t>
            </a:r>
          </a:p>
          <a:p>
            <a:r>
              <a:rPr lang="zh-CN" altLang="en-US" sz="7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主祢是爱的江河 将我生命完全淹没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我愿与祢一同奔波 涌流出爱的江河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涌流出爱的江河</a:t>
            </a:r>
            <a:endParaRPr lang="en-US" altLang="zh-TW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DED01-58F5-927C-1D87-B056A613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321614"/>
          </a:xfrm>
        </p:spPr>
        <p:txBody>
          <a:bodyPr>
            <a:normAutofit/>
          </a:bodyPr>
          <a:lstStyle/>
          <a:p>
            <a:r>
              <a:rPr lang="zh-CN" altLang="en-US" dirty="0"/>
              <a:t>主祢是浩瀚的大海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9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1E9A-3998-864C-1CC3-A805C016B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5272E13-3801-04A4-A2B2-3D19AED7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主是我力量</a:t>
            </a:r>
          </a:p>
        </p:txBody>
      </p:sp>
    </p:spTree>
    <p:extLst>
      <p:ext uri="{BB962C8B-B14F-4D97-AF65-F5344CB8AC3E}">
        <p14:creationId xmlns:p14="http://schemas.microsoft.com/office/powerpoint/2010/main" val="25350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主是我力量 我力量 主是患难中力量</a:t>
            </a:r>
          </a:p>
          <a:p>
            <a:r>
              <a:rPr lang="zh-CN" altLang="en-US" dirty="0"/>
              <a:t>主是我帮助 我帮助 主是随时帮助</a:t>
            </a:r>
          </a:p>
          <a:p>
            <a:r>
              <a:rPr lang="zh-CN" altLang="en-US" dirty="0"/>
              <a:t>主是避难所 我避难所 主是坚固避难所</a:t>
            </a:r>
          </a:p>
          <a:p>
            <a:r>
              <a:rPr lang="zh-CN" altLang="en-US" dirty="0"/>
              <a:t>主是我力量 我帮助 惟主是避难所</a:t>
            </a:r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大地虽会改变 高山虽会摇动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大海翻腾 大浪战抖 但我们却不害怕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主是我力量 主是我帮助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主是我力量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主是我力量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9D0DC-6930-291C-21F3-CD1007BB1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3CDED8D-0561-4281-33BB-20CEE2F9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主我敬拜祢</a:t>
            </a:r>
          </a:p>
        </p:txBody>
      </p:sp>
    </p:spTree>
    <p:extLst>
      <p:ext uri="{BB962C8B-B14F-4D97-AF65-F5344CB8AC3E}">
        <p14:creationId xmlns:p14="http://schemas.microsoft.com/office/powerpoint/2010/main" val="230969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24811-9456-12B2-E0B6-57337C91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9172F-B5B3-2212-8DEC-68E948D67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 我敬拜祢</a:t>
            </a:r>
          </a:p>
          <a:p>
            <a:r>
              <a:rPr lang="zh-CN" altLang="en-US" dirty="0"/>
              <a:t>敞开在祢的面前</a:t>
            </a:r>
          </a:p>
          <a:p>
            <a:r>
              <a:rPr lang="zh-CN" altLang="en-US" dirty="0"/>
              <a:t>主 我敬拜祢</a:t>
            </a:r>
          </a:p>
          <a:p>
            <a:r>
              <a:rPr lang="zh-CN" altLang="en-US" dirty="0"/>
              <a:t>俯伏祢宝座前敬拜祢</a:t>
            </a:r>
          </a:p>
          <a:p>
            <a:r>
              <a:rPr lang="zh-CN" altLang="en-US" sz="2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天军向祢屈膝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众天使围绕祢座前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主我双手举起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屈膝祢宝座前敬拜祢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020728-9D36-5848-6639-249F7B063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主我敬拜祢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9021D-FA51-7405-EC11-617A78ADE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20DCB3C-0E5B-657B-EB59-FA607B7F9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 我相信</a:t>
            </a:r>
          </a:p>
        </p:txBody>
      </p:sp>
    </p:spTree>
    <p:extLst>
      <p:ext uri="{BB962C8B-B14F-4D97-AF65-F5344CB8AC3E}">
        <p14:creationId xmlns:p14="http://schemas.microsoft.com/office/powerpoint/2010/main" val="354540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主我相信 主我相信 相信祢的爱 祢的应许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主我相信 主我相信 祢必成就关乎我的</a:t>
            </a:r>
          </a:p>
          <a:p>
            <a:r>
              <a:rPr lang="zh-CN" altLang="en-US" sz="900" dirty="0"/>
              <a:t> </a:t>
            </a:r>
          </a:p>
          <a:p>
            <a:r>
              <a:rPr lang="en-US" altLang="zh-CN" dirty="0"/>
              <a:t>①</a:t>
            </a:r>
            <a:r>
              <a:rPr lang="zh-CN" altLang="en-US" dirty="0"/>
              <a:t>万世以前在神里面有一个奥秘</a:t>
            </a:r>
          </a:p>
          <a:p>
            <a:r>
              <a:rPr lang="zh-CN" altLang="en-US" dirty="0"/>
              <a:t>大哉圣哉召人来作神的儿女</a:t>
            </a:r>
          </a:p>
          <a:p>
            <a:r>
              <a:rPr lang="zh-CN" altLang="en-US" dirty="0"/>
              <a:t>在基督里藉着福音同为神后嗣 同为一体同蒙应许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神爱世人甚至舍了祂独生爱子</a:t>
            </a:r>
          </a:p>
          <a:p>
            <a:r>
              <a:rPr lang="zh-CN" altLang="en-US" dirty="0"/>
              <a:t>为我们作挽回祭使罪人得称义</a:t>
            </a:r>
          </a:p>
          <a:p>
            <a:r>
              <a:rPr lang="zh-CN" altLang="en-US" dirty="0"/>
              <a:t>祂岂不将万物一同白白给我们 叫万事为我们效力</a:t>
            </a:r>
          </a:p>
          <a:p>
            <a:r>
              <a:rPr lang="en-US" altLang="zh-CN" dirty="0"/>
              <a:t>③</a:t>
            </a:r>
            <a:r>
              <a:rPr lang="zh-CN" altLang="en-US" dirty="0"/>
              <a:t>祢已赐给我们权柄践踏蛇和蝎</a:t>
            </a:r>
          </a:p>
          <a:p>
            <a:r>
              <a:rPr lang="zh-CN" altLang="en-US" dirty="0"/>
              <a:t>胜过黑暗权势攻破坚固的营垒</a:t>
            </a:r>
          </a:p>
          <a:p>
            <a:r>
              <a:rPr lang="zh-CN" altLang="en-US" dirty="0"/>
              <a:t>我里面的圣灵大过世上的一切 谁能使我与主爱隔绝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主我相信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C0385-B56D-27A7-6273-F00B6F539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6F4D420-CA21-9A9F-FD28-F98F65BA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主耶稣我爱祢</a:t>
            </a:r>
          </a:p>
        </p:txBody>
      </p:sp>
    </p:spTree>
    <p:extLst>
      <p:ext uri="{BB962C8B-B14F-4D97-AF65-F5344CB8AC3E}">
        <p14:creationId xmlns:p14="http://schemas.microsoft.com/office/powerpoint/2010/main" val="10970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FFC000"/>
                </a:solidFill>
              </a:rPr>
              <a:t>主耶稣我感谢祢 </a:t>
            </a:r>
            <a:r>
              <a:rPr lang="zh-CN" altLang="en-US" dirty="0"/>
              <a:t>祢照亮了我平凡的生命</a:t>
            </a:r>
          </a:p>
          <a:p>
            <a:r>
              <a:rPr lang="zh-CN" altLang="en-US" dirty="0"/>
              <a:t>主耶稣我爱祢 让我每分每秒和祢在一起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主耶稣我仰望祢 </a:t>
            </a:r>
            <a:r>
              <a:rPr lang="zh-CN" altLang="en-US" dirty="0"/>
              <a:t>祢带我走过每一个脚印</a:t>
            </a:r>
          </a:p>
          <a:p>
            <a:r>
              <a:rPr lang="zh-CN" altLang="en-US" dirty="0"/>
              <a:t>主耶稣我爱祢 直到世界的尽头我也愿意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主耶稣我荣耀祢 </a:t>
            </a:r>
            <a:r>
              <a:rPr lang="zh-CN" altLang="en-US" dirty="0"/>
              <a:t>祢流尽宝血换我的生命</a:t>
            </a:r>
          </a:p>
          <a:p>
            <a:r>
              <a:rPr lang="zh-CN" altLang="en-US" dirty="0"/>
              <a:t>主耶稣我爱祢 如果没有祢 一切没有意义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主耶稣我敬拜祢 </a:t>
            </a:r>
            <a:r>
              <a:rPr lang="zh-CN" altLang="en-US" dirty="0"/>
              <a:t>所有的赞美荣耀都归祢</a:t>
            </a:r>
          </a:p>
          <a:p>
            <a:r>
              <a:rPr lang="zh-CN" altLang="en-US" dirty="0"/>
              <a:t>主耶稣我爱祢 不会让祢白白牺牲了自己</a:t>
            </a:r>
            <a:endParaRPr lang="en-US" altLang="zh-CN" dirty="0"/>
          </a:p>
          <a:p>
            <a:r>
              <a:rPr lang="zh-CN" altLang="en-US" sz="100" dirty="0"/>
              <a:t> </a:t>
            </a:r>
          </a:p>
          <a:p>
            <a:r>
              <a:rPr lang="zh-CN" altLang="en-US" sz="4400" dirty="0">
                <a:solidFill>
                  <a:srgbClr val="FFFF00"/>
                </a:solidFill>
              </a:rPr>
              <a:t>我感谢祢 我仰望祢 我荣耀祢 主我爱祢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主耶稣我爱祢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82869-F077-4360-C880-CDB8EBEF2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CB7DD67-0B15-F491-94AA-0B7A09080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注目看耶稣</a:t>
            </a:r>
          </a:p>
        </p:txBody>
      </p:sp>
    </p:spTree>
    <p:extLst>
      <p:ext uri="{BB962C8B-B14F-4D97-AF65-F5344CB8AC3E}">
        <p14:creationId xmlns:p14="http://schemas.microsoft.com/office/powerpoint/2010/main" val="24781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到主面前 珍贵香膏 我向主献上</a:t>
            </a:r>
          </a:p>
          <a:p>
            <a:r>
              <a:rPr lang="zh-CN" altLang="en-US" dirty="0"/>
              <a:t>打碎玉瓶 膏抹耶稣 亲吻祂的脚</a:t>
            </a:r>
          </a:p>
          <a:p>
            <a:r>
              <a:rPr lang="zh-CN" altLang="en-US" sz="5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为我登上各各他山  每一个脚印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里面充满无限爱意  刻在山岗上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为我背负十字木架  双足被钉死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流出宝血代赎罪愆  印在我心中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耶稣基督再次降临  这个世界上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属神儿女祂必收纳  接我到天家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打碎玉瓶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凡劳苦重担 当亲近耶稣</a:t>
            </a:r>
          </a:p>
          <a:p>
            <a:r>
              <a:rPr lang="zh-CN" altLang="en-US" dirty="0"/>
              <a:t>必享安息 必得满足</a:t>
            </a:r>
          </a:p>
          <a:p>
            <a:r>
              <a:rPr lang="zh-CN" altLang="en-US" dirty="0"/>
              <a:t>凡饥渴慕义 来寻求耶稣</a:t>
            </a:r>
          </a:p>
          <a:p>
            <a:r>
              <a:rPr lang="zh-CN" altLang="en-US" dirty="0"/>
              <a:t>必享甘泉 必得饱足</a:t>
            </a:r>
            <a:endParaRPr lang="en-US" altLang="zh-CN" dirty="0"/>
          </a:p>
          <a:p>
            <a:r>
              <a:rPr lang="zh-CN" altLang="en-US" sz="3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注目看耶稣 定睛看耶稣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圣洁公义主 十架上耶稣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注目看耶稣 定睛看耶稣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谦卑亲近主 跟着祂同步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跟着祂同步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注目看耶稣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6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E03CB-46A5-A5BF-6E3B-E7120E2CE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6DF4D6E-89C1-0C23-BA98-95A806D58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住在祢里面</a:t>
            </a:r>
          </a:p>
        </p:txBody>
      </p:sp>
    </p:spTree>
    <p:extLst>
      <p:ext uri="{BB962C8B-B14F-4D97-AF65-F5344CB8AC3E}">
        <p14:creationId xmlns:p14="http://schemas.microsoft.com/office/powerpoint/2010/main" val="26925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在干旱无水之地我渴慕祢</a:t>
            </a:r>
          </a:p>
          <a:p>
            <a:r>
              <a:rPr lang="zh-CN" altLang="en-US" dirty="0"/>
              <a:t>在旷野无人之处我寻求祢</a:t>
            </a:r>
          </a:p>
          <a:p>
            <a:r>
              <a:rPr lang="zh-CN" altLang="en-US" dirty="0"/>
              <a:t>得救在乎归回安息 得力在乎平静安稳</a:t>
            </a:r>
          </a:p>
          <a:p>
            <a:r>
              <a:rPr lang="zh-CN" altLang="en-US" dirty="0"/>
              <a:t>我等候祢 如鹰展翅上腾</a:t>
            </a:r>
          </a:p>
          <a:p>
            <a:r>
              <a:rPr lang="en-US" altLang="zh-CN" sz="1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住在祢里面 住在祢里面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如同枝子与葡萄树紧紧相连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住在祢里面 住在祢里面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领受生命活水泉源永不枯竭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住在祢里面</a:t>
            </a:r>
          </a:p>
        </p:txBody>
      </p:sp>
    </p:spTree>
    <p:extLst>
      <p:ext uri="{BB962C8B-B14F-4D97-AF65-F5344CB8AC3E}">
        <p14:creationId xmlns:p14="http://schemas.microsoft.com/office/powerpoint/2010/main" val="105000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C14C-7AA3-2B53-53CB-06AC3CF0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4E63EE8-B71C-6DE4-9440-015A4686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转变</a:t>
            </a:r>
          </a:p>
        </p:txBody>
      </p:sp>
    </p:spTree>
    <p:extLst>
      <p:ext uri="{BB962C8B-B14F-4D97-AF65-F5344CB8AC3E}">
        <p14:creationId xmlns:p14="http://schemas.microsoft.com/office/powerpoint/2010/main" val="19252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FCE24-C9D6-EFE4-62E6-B3A30F549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86919-F22A-204A-94B3-A70C9E455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祢将我的哀哭变为跳舞</a:t>
            </a:r>
          </a:p>
          <a:p>
            <a:r>
              <a:rPr lang="zh-CN" altLang="en-US" dirty="0"/>
              <a:t>祢将我的麻衣脱去 披上喜乐</a:t>
            </a:r>
          </a:p>
          <a:p>
            <a:r>
              <a:rPr lang="zh-CN" altLang="en-US" dirty="0"/>
              <a:t>祢将我的苦难化为祝福</a:t>
            </a:r>
          </a:p>
          <a:p>
            <a:r>
              <a:rPr lang="zh-CN" altLang="en-US" dirty="0"/>
              <a:t>祢将我的心境调转 谱出音符</a:t>
            </a:r>
            <a:endParaRPr lang="en-US" altLang="zh-CN" dirty="0"/>
          </a:p>
          <a:p>
            <a:r>
              <a:rPr lang="en-US" altLang="zh-CN" sz="600" dirty="0"/>
              <a:t> </a:t>
            </a:r>
          </a:p>
          <a:p>
            <a:r>
              <a:rPr lang="zh-CN" altLang="en-US" dirty="0"/>
              <a:t>从黑夜到白昼 从无言到歌唱</a:t>
            </a:r>
          </a:p>
          <a:p>
            <a:r>
              <a:rPr lang="zh-CN" altLang="en-US" dirty="0"/>
              <a:t>我的心不住感谢 颂赞</a:t>
            </a:r>
          </a:p>
          <a:p>
            <a:r>
              <a:rPr lang="zh-CN" altLang="en-US" dirty="0"/>
              <a:t>欢唱哈利路亚 赞美主</a:t>
            </a:r>
          </a:p>
          <a:p>
            <a:r>
              <a:rPr lang="en-US" altLang="zh-CN" sz="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啦啦啦 啦啦啦啦啦 哈利路亚 赞美主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在祢面前有满足的喜乐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祢将我生命重新再造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在祢右手中有永远的福乐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祢是我生命中永恒的至宝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C2C764-1143-849B-CCFE-33746CAAD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转变</a:t>
            </a:r>
          </a:p>
        </p:txBody>
      </p:sp>
    </p:spTree>
    <p:extLst>
      <p:ext uri="{BB962C8B-B14F-4D97-AF65-F5344CB8AC3E}">
        <p14:creationId xmlns:p14="http://schemas.microsoft.com/office/powerpoint/2010/main" val="27285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4F06-CEF3-6391-610F-5A1AE08D3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E6F2948-C960-A2E8-5AB3-747FD9FD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最美逆行者</a:t>
            </a:r>
          </a:p>
        </p:txBody>
      </p:sp>
    </p:spTree>
    <p:extLst>
      <p:ext uri="{BB962C8B-B14F-4D97-AF65-F5344CB8AC3E}">
        <p14:creationId xmlns:p14="http://schemas.microsoft.com/office/powerpoint/2010/main" val="324070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72BF-E6D4-A7AF-ED4F-75363686E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A4C82-02E9-B4EE-C41C-CBC9CF8DE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最美逆行者从高天而降</a:t>
            </a:r>
          </a:p>
          <a:p>
            <a:r>
              <a:rPr lang="zh-CN" altLang="en-US" dirty="0"/>
              <a:t>给黑暗的世界带来真光</a:t>
            </a:r>
          </a:p>
          <a:p>
            <a:r>
              <a:rPr lang="zh-CN" altLang="en-US" dirty="0"/>
              <a:t>从此瞎眼看见 从此哑巴歌唱</a:t>
            </a:r>
          </a:p>
          <a:p>
            <a:r>
              <a:rPr lang="zh-CN" altLang="en-US" dirty="0"/>
              <a:t>从此没有盼望的罪人遇见了赎罪的羔羊</a:t>
            </a:r>
          </a:p>
          <a:p>
            <a:r>
              <a:rPr lang="en-US" altLang="zh-CN" sz="10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逆行者之逆行到最需要的地方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逆行者之逆行到最危险的地方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在风口浪尖上遭受暗箭明枪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依然为爱前往 直到为爱成伤</a:t>
            </a:r>
          </a:p>
          <a:p>
            <a:r>
              <a:rPr lang="en-US" altLang="zh-CN" sz="10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耶稣啊 神的羔羊 赎罪的羔羊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望见祢在十架上看我那深情的目光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望见祢在十架上看我那深情的目光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613BC8-4807-0C83-25E5-47C5CD56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最美逆行者</a:t>
            </a:r>
          </a:p>
        </p:txBody>
      </p:sp>
    </p:spTree>
    <p:extLst>
      <p:ext uri="{BB962C8B-B14F-4D97-AF65-F5344CB8AC3E}">
        <p14:creationId xmlns:p14="http://schemas.microsoft.com/office/powerpoint/2010/main" val="1273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5153A-3A5F-40F6-B6EA-429CB0C4A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B99F0CEF-D5F8-40E4-0311-34EF8138F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最珍贵的角落</a:t>
            </a:r>
          </a:p>
        </p:txBody>
      </p:sp>
    </p:spTree>
    <p:extLst>
      <p:ext uri="{BB962C8B-B14F-4D97-AF65-F5344CB8AC3E}">
        <p14:creationId xmlns:p14="http://schemas.microsoft.com/office/powerpoint/2010/main" val="1053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谢谢你灿烂笑容 照亮我的天空</a:t>
            </a:r>
          </a:p>
          <a:p>
            <a:r>
              <a:rPr lang="zh-CN" altLang="en-US" dirty="0"/>
              <a:t>谢谢你分享心情 把我放在你心中</a:t>
            </a:r>
          </a:p>
          <a:p>
            <a:r>
              <a:rPr lang="zh-CN" altLang="en-US" dirty="0"/>
              <a:t>夜里有时为寒冷 你我生根同暖土</a:t>
            </a:r>
          </a:p>
          <a:p>
            <a:r>
              <a:rPr lang="zh-CN" altLang="en-US" dirty="0"/>
              <a:t>友情是最亮的星 我的生命 从此美丽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当你被花朵包围尽情欢欣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我带春风使你舞其中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当你正走在坎坷路 我会伴你在左右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一起向蓝天欢呼 向白云招手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我们要一起笑 一起哭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千万人中有个人懂我 你有最珍贵的角落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最珍贵的角落</a:t>
            </a:r>
          </a:p>
        </p:txBody>
      </p:sp>
    </p:spTree>
    <p:extLst>
      <p:ext uri="{BB962C8B-B14F-4D97-AF65-F5344CB8AC3E}">
        <p14:creationId xmlns:p14="http://schemas.microsoft.com/office/powerpoint/2010/main" val="2147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E32F4-5009-79AD-11BC-D024DFA8D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6214800-F4FE-01F2-FCED-407F1D95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做与不做</a:t>
            </a:r>
          </a:p>
        </p:txBody>
      </p:sp>
    </p:spTree>
    <p:extLst>
      <p:ext uri="{BB962C8B-B14F-4D97-AF65-F5344CB8AC3E}">
        <p14:creationId xmlns:p14="http://schemas.microsoft.com/office/powerpoint/2010/main" val="24865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0CC65-6F96-CD54-C621-A1F90DA70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28F2977-A810-DAFA-732E-0555C612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单纯的信托</a:t>
            </a:r>
          </a:p>
        </p:txBody>
      </p:sp>
    </p:spTree>
    <p:extLst>
      <p:ext uri="{BB962C8B-B14F-4D97-AF65-F5344CB8AC3E}">
        <p14:creationId xmlns:p14="http://schemas.microsoft.com/office/powerpoint/2010/main" val="12703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542AC-7165-094C-0758-EC5D9B53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FE5F8-1A66-8729-BAEA-81DC0F217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我的眼 我的口 我的脚和我的手</a:t>
            </a:r>
          </a:p>
          <a:p>
            <a:r>
              <a:rPr lang="zh-CN" altLang="en-US" dirty="0"/>
              <a:t>都要为耶稣而活</a:t>
            </a:r>
          </a:p>
          <a:p>
            <a:r>
              <a:rPr lang="zh-CN" altLang="en-US" dirty="0"/>
              <a:t>我的心 我的灵 我的智慧和能力</a:t>
            </a:r>
          </a:p>
          <a:p>
            <a:r>
              <a:rPr lang="zh-CN" altLang="en-US" dirty="0"/>
              <a:t>都要为耶稣而活</a:t>
            </a:r>
          </a:p>
          <a:p>
            <a:r>
              <a:rPr lang="en-US" altLang="zh-CN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主喜悦的事我都要去作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凡事从心里为主作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主不喜悦的我不看 不说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不想 不听也不作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我的双手为主作工 求主恩上加恩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我的双脚为主奔走 求主力上加力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我的意念求主保守 给我清洁的心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我的口中充满赞美 我要为主而活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60DCA4-9F6B-834F-8757-BE2D5532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做与不做</a:t>
            </a:r>
          </a:p>
        </p:txBody>
      </p:sp>
    </p:spTree>
    <p:extLst>
      <p:ext uri="{BB962C8B-B14F-4D97-AF65-F5344CB8AC3E}">
        <p14:creationId xmlns:p14="http://schemas.microsoft.com/office/powerpoint/2010/main" val="6474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5ED37-FDD2-0BA9-7015-090C7B2FD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264A1C9-7479-BD0F-BD9A-4FC86109E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作主精兵</a:t>
            </a:r>
          </a:p>
        </p:txBody>
      </p:sp>
    </p:spTree>
    <p:extLst>
      <p:ext uri="{BB962C8B-B14F-4D97-AF65-F5344CB8AC3E}">
        <p14:creationId xmlns:p14="http://schemas.microsoft.com/office/powerpoint/2010/main" val="14802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062A0-B2F5-B3EF-7EED-F6BC62881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BB60C-283E-4C3B-C65A-2CDB667CE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你是全地的主（嘿） 你是万王之王（嘿）</a:t>
            </a:r>
          </a:p>
          <a:p>
            <a:r>
              <a:rPr lang="zh-CN" altLang="en-US" dirty="0"/>
              <a:t>求带领你百姓 为你打一场美好仗（嘿）</a:t>
            </a:r>
          </a:p>
          <a:p>
            <a:r>
              <a:rPr lang="zh-CN" altLang="en-US" dirty="0"/>
              <a:t>你是得胜的主（嘿） 你已胜过死亡（嘿）</a:t>
            </a:r>
          </a:p>
          <a:p>
            <a:r>
              <a:rPr lang="zh-CN" altLang="en-US" dirty="0"/>
              <a:t>靠着你的圣名 你大能无人能抵挡（嘿）</a:t>
            </a:r>
          </a:p>
          <a:p>
            <a:r>
              <a:rPr lang="en-US" altLang="zh-CN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主啊 兴起你的精兵（嘿）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迈向宣教的战场（嘿）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穿上全副军装 征战直到号筒吹响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主啊 我们是你精兵（嘿）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要奉你名竖立旌旗（嘿）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靠你无比的大能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宣告你名已经得胜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6CEB41-CC33-4094-A95E-8E81982B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作主精兵</a:t>
            </a:r>
          </a:p>
        </p:txBody>
      </p:sp>
    </p:spTree>
    <p:extLst>
      <p:ext uri="{BB962C8B-B14F-4D97-AF65-F5344CB8AC3E}">
        <p14:creationId xmlns:p14="http://schemas.microsoft.com/office/powerpoint/2010/main" val="29898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5E6429A-7E99-D6FE-553C-9901FEFBE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927" y="-72428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31653D0-305D-A427-C7CE-D7654A152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035" y="4770998"/>
            <a:ext cx="718012" cy="7180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D86374-BC6C-7A9A-A9B7-4A5F10049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166" y="4719841"/>
            <a:ext cx="718012" cy="7180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EE9EC77-EB74-8D5C-BF3D-33AA391A5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87" y="4771094"/>
            <a:ext cx="718012" cy="7180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A854A-DDFC-53AF-DB9E-204D041B0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303" y="1550793"/>
            <a:ext cx="718012" cy="7180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8B21EF-CF44-0C4F-12C2-38F39D15C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13" y="1555810"/>
            <a:ext cx="718012" cy="71801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B0EFFCB-E938-59F6-9683-E85F35CD0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83" y="1497637"/>
            <a:ext cx="718012" cy="71801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6EEC2FB-D959-E561-42C1-037359EB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88" y="1504176"/>
            <a:ext cx="718012" cy="7180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B34C491-57D8-E69E-B943-FE02AEDB53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10" y="1461952"/>
            <a:ext cx="718012" cy="71801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8EFCE91-E68B-0FA0-F9E8-C8BD91A368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75" y="1495362"/>
            <a:ext cx="718012" cy="71801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085E188-CB08-12DC-81E8-A35A941A16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007" y="1470775"/>
            <a:ext cx="718012" cy="71801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F90712E-C4AD-1F70-34F5-0D1BF1ABE3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957" y="1533729"/>
            <a:ext cx="718012" cy="71801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9240F79-B18C-C039-7E97-57DFB72D5D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097" y="1525084"/>
            <a:ext cx="717822" cy="71782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5743B68-4E38-6400-919A-E5618A557D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991" y="1569493"/>
            <a:ext cx="718012" cy="71801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94AB20A-E4BD-0C13-12D1-9CB4B24083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04" y="2203278"/>
            <a:ext cx="718012" cy="71801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94526E-20D6-F221-621D-4383CD642D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403" y="2224316"/>
            <a:ext cx="718012" cy="71801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C779D57-A4A6-9ABE-6C56-23DFE14535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23" y="2230999"/>
            <a:ext cx="718012" cy="71801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D428458-AD0F-F29E-592E-631B4D0300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66" y="2206333"/>
            <a:ext cx="718012" cy="7180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343A72A-7F69-0E17-366D-E2F1BB9592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963" y="2251877"/>
            <a:ext cx="718012" cy="7180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2868EAC-141A-F695-BA28-042A822EA03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97" y="2288323"/>
            <a:ext cx="718012" cy="7180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C447C71-F23B-2801-56E3-D7053928EA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110" y="3117882"/>
            <a:ext cx="718012" cy="71801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2C8B4D5-45AF-D5F4-AF43-0AE11C4EAB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67" y="3149675"/>
            <a:ext cx="718012" cy="7180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B1AECFF-5D9E-EDAD-4C6E-3A29071F55C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94" y="3126853"/>
            <a:ext cx="718012" cy="7180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DF872FA-0A04-0C67-D554-06CD3903C31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75" y="3102954"/>
            <a:ext cx="718012" cy="7180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56785066-6012-E3B9-1C8D-0143D3D663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935" y="2989527"/>
            <a:ext cx="718012" cy="718012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C210109B-39BC-CD6B-568C-CFFDD0F9931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963" y="2978382"/>
            <a:ext cx="718012" cy="718012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41D5144-2763-83AA-83AC-6CEB0F102A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882" y="2997566"/>
            <a:ext cx="718012" cy="71801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909A161-6569-E4AE-7CBA-E2121F6467C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19" y="3993737"/>
            <a:ext cx="718012" cy="718012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77E0EB1B-31DC-0C6E-92D1-B19598526C4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866" y="3934392"/>
            <a:ext cx="718012" cy="718012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02D63CB8-82B3-40D5-BE21-2DCEF2DAAD9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26" y="3934392"/>
            <a:ext cx="718012" cy="718012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7C718885-8F50-8272-0051-B4AD810EAB6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940" y="3934392"/>
            <a:ext cx="718012" cy="718012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70F1338B-36FC-09E9-7B42-2A4D67152CB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54" y="3853358"/>
            <a:ext cx="718012" cy="71801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22417423-7DE8-72D9-1FF9-7C9F1EF18DF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84" y="3844865"/>
            <a:ext cx="718012" cy="718012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076B3745-0D09-9A8F-7073-5DB151028F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719" y="3835894"/>
            <a:ext cx="718012" cy="718012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508E798C-ED27-6BC0-1C66-3B63512CE5D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47" y="4771094"/>
            <a:ext cx="718012" cy="718012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8C1294B2-8195-E10C-697A-E804BD2293E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18" y="4806347"/>
            <a:ext cx="647315" cy="647315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66CC6992-3D58-E403-059E-3713A6CFCB7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033" y="4879257"/>
            <a:ext cx="718012" cy="55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79223-1824-7260-1F02-4CC0607E3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F7DF8-FEEE-105F-CB38-B3550331A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为这一天 我献感谢 全人再次交托与主联结</a:t>
            </a:r>
          </a:p>
          <a:p>
            <a:r>
              <a:rPr lang="zh-CN" altLang="en-US" dirty="0"/>
              <a:t>祂是生命活水 使我满足欢畅</a:t>
            </a:r>
          </a:p>
          <a:p>
            <a:r>
              <a:rPr lang="zh-CN" altLang="en-US" dirty="0"/>
              <a:t>从我灵里向外流淌 将我溢漫且从我显彰</a:t>
            </a:r>
          </a:p>
          <a:p>
            <a:r>
              <a:rPr lang="en-US" altLang="zh-CN" sz="1700" dirty="0"/>
              <a:t> </a:t>
            </a:r>
          </a:p>
          <a:p>
            <a:r>
              <a:rPr lang="zh-CN" altLang="en-US" dirty="0"/>
              <a:t>无须忧虑 无须怀疑 惟寻求祂的国和祂的义</a:t>
            </a:r>
          </a:p>
          <a:p>
            <a:r>
              <a:rPr lang="zh-CN" altLang="en-US" dirty="0"/>
              <a:t>每天都有需要 凡事向祂述说</a:t>
            </a:r>
          </a:p>
          <a:p>
            <a:r>
              <a:rPr lang="zh-CN" altLang="en-US" dirty="0"/>
              <a:t>祂赐平安深且广阔 时时保守使我永稳妥</a:t>
            </a:r>
          </a:p>
          <a:p>
            <a:r>
              <a:rPr lang="en-US" altLang="zh-CN" sz="1700" dirty="0"/>
              <a:t> </a:t>
            </a:r>
          </a:p>
          <a:p>
            <a:r>
              <a:rPr lang="zh-CN" altLang="en-US" dirty="0"/>
              <a:t>常常喜乐 不住祷告 凡事谢恩 无何比这更美好</a:t>
            </a:r>
          </a:p>
          <a:p>
            <a:r>
              <a:rPr lang="zh-CN" altLang="en-US" dirty="0"/>
              <a:t>主是永活源头 作我一切供应</a:t>
            </a:r>
          </a:p>
          <a:p>
            <a:r>
              <a:rPr lang="zh-CN" altLang="en-US" dirty="0"/>
              <a:t>凡我交托在祂手中 祂能保全一直到路终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50809F-FC62-88D6-F268-AD359F8B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单纯的信托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8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05037-1FA3-D14A-0628-D8A97CDFE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8BFACE2-0865-8857-A855-4B5515CE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单单敬拜</a:t>
            </a:r>
          </a:p>
        </p:txBody>
      </p:sp>
    </p:spTree>
    <p:extLst>
      <p:ext uri="{BB962C8B-B14F-4D97-AF65-F5344CB8AC3E}">
        <p14:creationId xmlns:p14="http://schemas.microsoft.com/office/powerpoint/2010/main" val="20868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3EA5D-9148-1288-CE8D-1D9248B74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C2FB5-2316-9DD2-D595-1C34A42D4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献上我的心给祢 献上我所有为祢</a:t>
            </a:r>
          </a:p>
          <a:p>
            <a:r>
              <a:rPr lang="zh-CN" altLang="en-US" dirty="0"/>
              <a:t>只愿讨祢喜悦 明白祢旨意 哦 主 </a:t>
            </a:r>
          </a:p>
          <a:p>
            <a:r>
              <a:rPr lang="zh-CN" altLang="en-US" dirty="0"/>
              <a:t>献上我的心给祢 献上我所有为祢</a:t>
            </a:r>
          </a:p>
          <a:p>
            <a:r>
              <a:rPr lang="zh-CN" altLang="en-US" dirty="0"/>
              <a:t>只愿讨祢喜悦 明白祢旨意</a:t>
            </a:r>
          </a:p>
          <a:p>
            <a:r>
              <a:rPr lang="zh-CN" altLang="en-US" sz="17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我敬拜祢 用全心全意全人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我敬拜祢 超越所有的一切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我敬拜祢 因祢是我的惟一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用全心全意 献上我所有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单单就是来爱祢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DF43FF-353D-5339-0004-01784D9F5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单单敬拜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C2FAD-21D1-C96B-BEA0-7AB65A048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2AA3FC-615D-8582-7F61-4D379D692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当圣灵</a:t>
            </a:r>
            <a:br>
              <a:rPr lang="en-US" altLang="zh-CN" dirty="0"/>
            </a:br>
            <a:r>
              <a:rPr lang="zh-CN" altLang="en-US" dirty="0"/>
              <a:t>在我的心</a:t>
            </a:r>
          </a:p>
        </p:txBody>
      </p:sp>
    </p:spTree>
    <p:extLst>
      <p:ext uri="{BB962C8B-B14F-4D97-AF65-F5344CB8AC3E}">
        <p14:creationId xmlns:p14="http://schemas.microsoft.com/office/powerpoint/2010/main" val="35365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BFCE4-6314-8AC9-8DAB-DD1C9069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1C24C4-3339-46D8-A4C9-0CFD9FD88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①当圣灵在我的心 我要歌颂主</a:t>
            </a:r>
          </a:p>
          <a:p>
            <a:r>
              <a:rPr lang="zh-CN" altLang="en-US" dirty="0"/>
              <a:t>像当年的大卫王</a:t>
            </a:r>
          </a:p>
          <a:p>
            <a:r>
              <a:rPr lang="zh-CN" altLang="en-US" dirty="0"/>
              <a:t>②当圣灵在我的心 我要拍拍手</a:t>
            </a:r>
          </a:p>
          <a:p>
            <a:r>
              <a:rPr lang="zh-CN" altLang="en-US" dirty="0"/>
              <a:t>像当年的大卫王</a:t>
            </a:r>
          </a:p>
          <a:p>
            <a:r>
              <a:rPr lang="zh-CN" altLang="en-US" dirty="0"/>
              <a:t>③当圣灵在我的心 我要来跳舞</a:t>
            </a:r>
          </a:p>
          <a:p>
            <a:r>
              <a:rPr lang="zh-CN" altLang="en-US" dirty="0"/>
              <a:t>像当年的大卫王</a:t>
            </a:r>
          </a:p>
          <a:p>
            <a:r>
              <a:rPr lang="zh-CN" altLang="en-US" dirty="0"/>
              <a:t>④当圣灵在我的心 我要赞美主</a:t>
            </a:r>
          </a:p>
          <a:p>
            <a:r>
              <a:rPr lang="zh-CN" altLang="en-US" dirty="0"/>
              <a:t>像当年的大卫王</a:t>
            </a:r>
          </a:p>
          <a:p>
            <a:endParaRPr lang="zh-CN" altLang="en-US" dirty="0"/>
          </a:p>
          <a:p>
            <a:r>
              <a:rPr lang="zh-CN" altLang="en-US" dirty="0">
                <a:solidFill>
                  <a:srgbClr val="FFFF00"/>
                </a:solidFill>
              </a:rPr>
              <a:t>我要唱 我要唱 像当年的大卫王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我要唱 我要唱 像当年的大卫王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335BF8-5020-A09B-33CD-3E7B7D23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当圣灵在我的心</a:t>
            </a:r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477EC16-35E5-C323-F282-CEEE119A6CD3}"/>
              </a:ext>
            </a:extLst>
          </p:cNvPr>
          <p:cNvSpPr txBox="1"/>
          <p:nvPr/>
        </p:nvSpPr>
        <p:spPr>
          <a:xfrm>
            <a:off x="9244668" y="375899"/>
            <a:ext cx="838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x2</a:t>
            </a:r>
            <a:endParaRPr lang="zh-CN" altLang="en-US" sz="40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8DB300-58CA-2F83-22FA-8EE1BEDDA574}"/>
              </a:ext>
            </a:extLst>
          </p:cNvPr>
          <p:cNvSpPr txBox="1"/>
          <p:nvPr/>
        </p:nvSpPr>
        <p:spPr>
          <a:xfrm>
            <a:off x="9244667" y="1467866"/>
            <a:ext cx="838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x2</a:t>
            </a:r>
            <a:endParaRPr lang="zh-CN" altLang="en-US" sz="40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338EEF-25F9-438A-0349-BD5D5D3EFED2}"/>
              </a:ext>
            </a:extLst>
          </p:cNvPr>
          <p:cNvSpPr txBox="1"/>
          <p:nvPr/>
        </p:nvSpPr>
        <p:spPr>
          <a:xfrm>
            <a:off x="9244668" y="2559833"/>
            <a:ext cx="838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x2</a:t>
            </a:r>
            <a:endParaRPr lang="zh-CN" altLang="en-US" sz="40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BD3FEA4-06B1-A6DD-17BA-951CC307E8DA}"/>
              </a:ext>
            </a:extLst>
          </p:cNvPr>
          <p:cNvSpPr txBox="1"/>
          <p:nvPr/>
        </p:nvSpPr>
        <p:spPr>
          <a:xfrm>
            <a:off x="9244667" y="3651800"/>
            <a:ext cx="838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</a:rPr>
              <a:t>x2</a:t>
            </a:r>
            <a:endParaRPr lang="zh-CN" altLang="en-US" sz="4000" dirty="0">
              <a:solidFill>
                <a:schemeClr val="bg1"/>
              </a:solidFill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3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C2953-B651-7A07-4E50-92FDDB9C1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5C2C1EA-F299-5D37-4E72-2EB18883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当我赞美</a:t>
            </a:r>
          </a:p>
        </p:txBody>
      </p:sp>
    </p:spTree>
    <p:extLst>
      <p:ext uri="{BB962C8B-B14F-4D97-AF65-F5344CB8AC3E}">
        <p14:creationId xmlns:p14="http://schemas.microsoft.com/office/powerpoint/2010/main" val="83742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EBEC9-ED8F-D8BD-812B-3FBA0FC21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D4024-63B2-DBF8-035B-D1666188C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我可以感觉到 祢就在这里</a:t>
            </a:r>
          </a:p>
          <a:p>
            <a:r>
              <a:rPr lang="zh-CN" altLang="en-US" dirty="0"/>
              <a:t>看见我高举双手大声赞美祢</a:t>
            </a:r>
          </a:p>
          <a:p>
            <a:r>
              <a:rPr lang="zh-CN" altLang="en-US" dirty="0"/>
              <a:t>我可以呼吸到圣洁的空气</a:t>
            </a:r>
          </a:p>
          <a:p>
            <a:r>
              <a:rPr lang="zh-CN" altLang="en-US" dirty="0"/>
              <a:t>因为祢宝座在这里</a:t>
            </a:r>
          </a:p>
          <a:p>
            <a:r>
              <a:rPr lang="en-US" altLang="zh-CN" sz="24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奇异恩典临到我 当我来赞美祢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用心灵和诚实 将荣耀都归祢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所有重担全脱落 我重新得力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当我全心全意赞美祢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58EA74-8277-98D3-862B-83554BD6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当我赞美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我要以感谢进入祢的门 我要以赞美进入祢的院</a:t>
            </a:r>
          </a:p>
          <a:p>
            <a:r>
              <a:rPr lang="zh-CN" altLang="en-US" dirty="0"/>
              <a:t>在祢的门内有佳美的果子</a:t>
            </a:r>
          </a:p>
          <a:p>
            <a:r>
              <a:rPr lang="zh-CN" altLang="en-US" dirty="0"/>
              <a:t>在祢院中有威严荣光</a:t>
            </a:r>
          </a:p>
          <a:p>
            <a:r>
              <a:rPr lang="zh-CN" altLang="en-US" dirty="0"/>
              <a:t>我要以感谢进入祢的殿 我要以赞美靠近祢身旁</a:t>
            </a:r>
          </a:p>
          <a:p>
            <a:r>
              <a:rPr lang="zh-CN" altLang="en-US" dirty="0"/>
              <a:t>在祢的殿中有满髓的肥甘</a:t>
            </a:r>
          </a:p>
          <a:p>
            <a:r>
              <a:rPr lang="zh-CN" altLang="en-US" dirty="0"/>
              <a:t>在祢身旁我要放声歌唱</a:t>
            </a:r>
          </a:p>
          <a:p>
            <a:r>
              <a:rPr lang="zh-CN" altLang="en-US" sz="3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祢名是阿拉法 祢名是俄梅戛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祢是创始成终的耶和华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从春秋到冬夏 从海角到天涯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我要欢呼哈利路亚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阿拉法</a:t>
            </a:r>
            <a:br>
              <a:rPr lang="zh-CN" altLang="en-US" dirty="0"/>
            </a:br>
            <a:r>
              <a:rPr lang="zh-CN" altLang="en-US" sz="1600" dirty="0"/>
              <a:t> </a:t>
            </a:r>
            <a:br>
              <a:rPr lang="zh-CN" altLang="en-US" dirty="0"/>
            </a:br>
            <a:r>
              <a:rPr lang="zh-CN" altLang="en-US" dirty="0"/>
              <a:t>俄梅戛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363CD-CEBC-BF21-0935-B386D7011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439180A-6069-6D0F-F289-71586334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祷告</a:t>
            </a:r>
          </a:p>
        </p:txBody>
      </p:sp>
    </p:spTree>
    <p:extLst>
      <p:ext uri="{BB962C8B-B14F-4D97-AF65-F5344CB8AC3E}">
        <p14:creationId xmlns:p14="http://schemas.microsoft.com/office/powerpoint/2010/main" val="10888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祷告 因为我渺小 祷告 因为我知道我需要</a:t>
            </a:r>
          </a:p>
          <a:p>
            <a:r>
              <a:rPr lang="zh-CN" altLang="en-US" dirty="0"/>
              <a:t>明了 祢心意对我重要</a:t>
            </a:r>
          </a:p>
          <a:p>
            <a:r>
              <a:rPr lang="zh-CN" altLang="en-US" dirty="0"/>
              <a:t>祷告 已假装不了 祷告 因为祢的爱我需要</a:t>
            </a:r>
          </a:p>
          <a:p>
            <a:r>
              <a:rPr lang="zh-CN" altLang="en-US" dirty="0"/>
              <a:t>祢关怀 我走过的祢都明白</a:t>
            </a:r>
          </a:p>
          <a:p>
            <a:r>
              <a:rPr lang="zh-CN" altLang="en-US" sz="5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有些事我只想要对祢说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因祢比任何人都爱我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痛苦从眼中流下 我知道祢为我擦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在早晨我也要来对祢说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主耶稣今天我为祢活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所需要的力量 祢天天赐给我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祢恩典够我用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祷告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84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BAC02-F588-6735-C84D-2B8A233ED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7AB8631-20B0-48B4-E402-4A90E626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道成肉身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26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道成肉身居住我们中间</a:t>
            </a:r>
          </a:p>
          <a:p>
            <a:r>
              <a:rPr lang="zh-CN" altLang="en-US" dirty="0"/>
              <a:t>充满恩典与真理</a:t>
            </a:r>
          </a:p>
          <a:p>
            <a:r>
              <a:rPr lang="zh-CN" altLang="en-US" dirty="0"/>
              <a:t>祂是神独生的爱子</a:t>
            </a:r>
          </a:p>
          <a:p>
            <a:r>
              <a:rPr lang="zh-CN" altLang="en-US" dirty="0"/>
              <a:t>我们见过祂荣耀</a:t>
            </a:r>
          </a:p>
          <a:p>
            <a:r>
              <a:rPr lang="zh-CN" altLang="en-US" sz="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看 我们主的荣耀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荣光充满全地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和平之君 永在的王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我敬拜祢 哦 主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道成肉身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3A02E-16A9-1400-29CB-5F0F3F220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B3C60980-3A74-ACB1-DCB4-3E97E8C93E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EED7B17B-15FB-17F8-077B-8517DD0EF4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9481738"/>
                  </p:ext>
                </p:extLst>
              </p:nvPr>
            </p:nvGraphicFramePr>
            <p:xfrm>
              <a:off x="628651" y="584553"/>
              <a:ext cx="3048000" cy="1714500"/>
            </p:xfrm>
            <a:graphic>
              <a:graphicData uri="http://schemas.microsoft.com/office/powerpoint/2016/slidezoom">
                <pslz:sldZm>
                  <pslz:sldZmObj sldId="356" cId="3753785401">
                    <pslz:zmPr id="{BF76C8DE-2C15-4548-9EC6-A43D6EDCE111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EED7B17B-15FB-17F8-077B-8517DD0EF4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651" y="584553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9099A73C-EC6F-3B43-6832-F80F8BA6B4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6863627"/>
                  </p:ext>
                </p:extLst>
              </p:nvPr>
            </p:nvGraphicFramePr>
            <p:xfrm>
              <a:off x="4321709" y="584553"/>
              <a:ext cx="3048000" cy="1714500"/>
            </p:xfrm>
            <a:graphic>
              <a:graphicData uri="http://schemas.microsoft.com/office/powerpoint/2016/slidezoom">
                <pslz:sldZm>
                  <pslz:sldZmObj sldId="400" cId="2826529877">
                    <pslz:zmPr id="{80B9A961-E5BD-4808-B9CB-0C0CBB8715E7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099A73C-EC6F-3B43-6832-F80F8BA6B4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1709" y="584553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074C9BFD-0E88-9991-F42B-ECB52845E65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2346842"/>
                  </p:ext>
                </p:extLst>
              </p:nvPr>
            </p:nvGraphicFramePr>
            <p:xfrm>
              <a:off x="8121902" y="584553"/>
              <a:ext cx="3048000" cy="1714500"/>
            </p:xfrm>
            <a:graphic>
              <a:graphicData uri="http://schemas.microsoft.com/office/powerpoint/2016/slidezoom">
                <pslz:sldZm>
                  <pslz:sldZmObj sldId="401" cId="3462624839">
                    <pslz:zmPr id="{D7465CDB-715D-4607-80EA-86E791E046D4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74C9BFD-0E88-9991-F42B-ECB52845E6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1902" y="584553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F7A32E6A-4A80-AFD1-5F75-0F48C5EA75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0998975"/>
                  </p:ext>
                </p:extLst>
              </p:nvPr>
            </p:nvGraphicFramePr>
            <p:xfrm>
              <a:off x="628651" y="2571750"/>
              <a:ext cx="3048000" cy="1714500"/>
            </p:xfrm>
            <a:graphic>
              <a:graphicData uri="http://schemas.microsoft.com/office/powerpoint/2016/slidezoom">
                <pslz:sldZm>
                  <pslz:sldZmObj sldId="515" cId="674819102">
                    <pslz:zmPr id="{F682A999-EEC5-4A7A-9FD0-A8925744156A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F7A32E6A-4A80-AFD1-5F75-0F48C5EA75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651" y="2571750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24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F90DA-7B34-92D1-F09E-BCEA4BD65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A9C901B-5ACA-F56E-7AFB-1F1E3586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恩典的记号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2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574DA-A812-D1A4-F71C-B4F047B7B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82379"/>
            <a:ext cx="9826828" cy="6623221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/>
              <a:t>站在大海边 才发现自己是多渺小</a:t>
            </a:r>
            <a:endParaRPr lang="en-US" altLang="zh-CN" dirty="0"/>
          </a:p>
          <a:p>
            <a:r>
              <a:rPr lang="zh-CN" altLang="en-US" dirty="0"/>
              <a:t>登上最高山 才发现天有多高</a:t>
            </a:r>
          </a:p>
          <a:p>
            <a:r>
              <a:rPr lang="zh-CN" altLang="en-US" dirty="0"/>
              <a:t>浩瀚的宇宙中 我真的微不足道</a:t>
            </a:r>
            <a:endParaRPr lang="en-US" altLang="zh-CN" dirty="0"/>
          </a:p>
          <a:p>
            <a:r>
              <a:rPr lang="zh-CN" altLang="en-US" dirty="0"/>
              <a:t>像灰尘 消失也没人知道</a:t>
            </a:r>
          </a:p>
          <a:p>
            <a:r>
              <a:rPr lang="zh-CN" altLang="en-US" dirty="0"/>
              <a:t>夜空的星星 彷佛在对着我微微笑</a:t>
            </a:r>
          </a:p>
          <a:p>
            <a:r>
              <a:rPr lang="zh-CN" altLang="en-US" dirty="0"/>
              <a:t>轻声告诉我 一切祂都看见了</a:t>
            </a:r>
          </a:p>
          <a:p>
            <a:r>
              <a:rPr lang="zh-CN" altLang="en-US" dirty="0"/>
              <a:t>我所有挣扎 所有软弱和跌倒 将成为主恩典的记号</a:t>
            </a:r>
          </a:p>
          <a:p>
            <a:r>
              <a:rPr lang="zh-CN" altLang="en-US" sz="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当我呼求 耶稣听见我的祷告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千万人中 祂竟关心我的需要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走过的路 有欢笑有泪水 都留下 主恩典的记号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在风雨中 耶稣将我紧紧拥抱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我深知道 祂是我永远的依靠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走过的路 有欢笑有泪水 将成为 主恩典的记号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9BAB7-B4A4-DE3F-EE99-30EE8F03C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恩典的记号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C5E2A-9755-E93A-12CC-20C9E21A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D9BEB96-57E5-BE7D-5CA3-A0CFCAE8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恩典够用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62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停下来 回头看一看 祂的恩典一路相伴 </a:t>
            </a:r>
          </a:p>
          <a:p>
            <a:r>
              <a:rPr lang="zh-CN" altLang="en-US" dirty="0"/>
              <a:t>闭上眼 用心去感觉 祂的爱从不曾离开</a:t>
            </a:r>
          </a:p>
          <a:p>
            <a:r>
              <a:rPr lang="zh-CN" altLang="en-US" dirty="0"/>
              <a:t>抬起头 祢将会发现 乌云背后还是有蓝天 </a:t>
            </a:r>
          </a:p>
          <a:p>
            <a:r>
              <a:rPr lang="zh-CN" altLang="en-US" dirty="0"/>
              <a:t>张开手 迎向每一天 祂的恩典一定够用</a:t>
            </a:r>
          </a:p>
          <a:p>
            <a:r>
              <a:rPr lang="zh-CN" altLang="en-US" sz="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祢日子如何 力量也如何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祂应许永远不会改变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要相信 不论明天将如何 祂恩典一定够用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每一次跌倒 站起来更刚强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每脚步 走得更有力量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要相信 不论明天将如何 祂恩典一定够用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恩典够用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1D8EE-D936-0A8D-698A-B17FB883B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9DBF0B9-8838-4A14-211A-BD9DB2F11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恩典旅程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474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92844-902D-1DAD-ED5F-FD00BF0D8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9B8D6068-1FB4-A064-F116-2B119F73D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安静</a:t>
            </a:r>
          </a:p>
        </p:txBody>
      </p:sp>
    </p:spTree>
    <p:extLst>
      <p:ext uri="{BB962C8B-B14F-4D97-AF65-F5344CB8AC3E}">
        <p14:creationId xmlns:p14="http://schemas.microsoft.com/office/powerpoint/2010/main" val="392188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这条路上 有祢洒下的诺言</a:t>
            </a:r>
          </a:p>
          <a:p>
            <a:r>
              <a:rPr lang="zh-CN" altLang="en-US" dirty="0"/>
              <a:t>这条路上 有艰辛与苦难</a:t>
            </a:r>
          </a:p>
          <a:p>
            <a:r>
              <a:rPr lang="zh-CN" altLang="en-US" dirty="0"/>
              <a:t>这条路上 有祢的祝福满满</a:t>
            </a:r>
          </a:p>
          <a:p>
            <a:r>
              <a:rPr lang="zh-CN" altLang="en-US" dirty="0"/>
              <a:t>这条路上 有风雨严寒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恩典之路 有祢引领我的脚步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使我坚定信念 跟随祢走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恩典之路 有祢爱的呵护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我愿让祢紧紧牵着我手</a:t>
            </a:r>
          </a:p>
          <a:p>
            <a:r>
              <a:rPr lang="zh-CN" altLang="en-US" sz="100" dirty="0">
                <a:solidFill>
                  <a:srgbClr val="FFFF00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恩典之路 有祢保守与眷顾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使我在祢爱中 平安幸福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恩典之路 有祢荣耀的见证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述说不完祢奇妙的救赎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恩典旅程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1625C-39E1-822E-F047-A7E500263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4AC68D6-C8E2-FE43-4DC8-6CF8D5DB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恩友歌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849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0A919-9D87-5552-DB0E-73BF3A339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2509-10ED-9720-5E0C-563653BFB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何等恩友慈仁救主 负我罪孽担我忧</a:t>
            </a:r>
          </a:p>
          <a:p>
            <a:r>
              <a:rPr lang="zh-CN" altLang="en-US" dirty="0"/>
              <a:t>  何等权利能将万事 来到耶稣座前求</a:t>
            </a:r>
          </a:p>
          <a:p>
            <a:r>
              <a:rPr lang="zh-CN" altLang="en-US" dirty="0"/>
              <a:t>  多少平安我们坐失 多少痛苦冤枉受</a:t>
            </a:r>
          </a:p>
          <a:p>
            <a:r>
              <a:rPr lang="zh-CN" altLang="en-US" dirty="0"/>
              <a:t>  都是因为未将万事 来到耶稣座前求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我们有无试探引诱 有无难过苦关头</a:t>
            </a:r>
          </a:p>
          <a:p>
            <a:r>
              <a:rPr lang="zh-CN" altLang="en-US" dirty="0"/>
              <a:t>  决不应当因此灰心 仍当到主座前求</a:t>
            </a:r>
          </a:p>
          <a:p>
            <a:r>
              <a:rPr lang="zh-CN" altLang="en-US" dirty="0"/>
              <a:t>  何处能寻这般良友 同尝一切苦与愁</a:t>
            </a:r>
          </a:p>
          <a:p>
            <a:r>
              <a:rPr lang="zh-CN" altLang="en-US" dirty="0"/>
              <a:t>  我们弱点主都知道 放心到主座前求</a:t>
            </a:r>
          </a:p>
          <a:p>
            <a:r>
              <a:rPr lang="en-US" altLang="zh-CN" dirty="0"/>
              <a:t>③</a:t>
            </a:r>
            <a:r>
              <a:rPr lang="zh-CN" altLang="en-US" dirty="0"/>
              <a:t>我们是否软弱多愁 千斤重担压肩头</a:t>
            </a:r>
          </a:p>
          <a:p>
            <a:r>
              <a:rPr lang="zh-CN" altLang="en-US" dirty="0"/>
              <a:t>  主仍做我避难处所 奔向耶稣座前求</a:t>
            </a:r>
          </a:p>
          <a:p>
            <a:r>
              <a:rPr lang="zh-CN" altLang="en-US" dirty="0"/>
              <a:t>  你若正逢友叛亲离 快向耶稣座前求</a:t>
            </a:r>
          </a:p>
          <a:p>
            <a:r>
              <a:rPr lang="zh-CN" altLang="en-US" dirty="0"/>
              <a:t>  到祂怀中祂必保护 有祂安慰便无忧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D7BF6B-6140-FDFA-0E3D-4A74EADD5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恩友歌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2F859-2FD0-F269-6A8E-6329EF4F9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31E75F29-AEF7-B3D5-BB0B-E5A6CF470B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AF61BA7B-A01F-5391-1E86-8192980EA4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3823392"/>
                  </p:ext>
                </p:extLst>
              </p:nvPr>
            </p:nvGraphicFramePr>
            <p:xfrm>
              <a:off x="577347" y="759454"/>
              <a:ext cx="3048000" cy="1714500"/>
            </p:xfrm>
            <a:graphic>
              <a:graphicData uri="http://schemas.microsoft.com/office/powerpoint/2016/slidezoom">
                <pslz:sldZm>
                  <pslz:sldZmObj sldId="361" cId="1840198571">
                    <pslz:zmPr id="{606F3D7D-84AA-41BE-BB8F-B73DBDCF65A3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F61BA7B-A01F-5391-1E86-8192980EA4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347" y="759454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A97B6EC0-2BCB-78C1-BDA4-E7520D2AA8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7518021"/>
                  </p:ext>
                </p:extLst>
              </p:nvPr>
            </p:nvGraphicFramePr>
            <p:xfrm>
              <a:off x="8212821" y="759454"/>
              <a:ext cx="3048000" cy="1714500"/>
            </p:xfrm>
            <a:graphic>
              <a:graphicData uri="http://schemas.microsoft.com/office/powerpoint/2016/slidezoom">
                <pslz:sldZm>
                  <pslz:sldZmObj sldId="402" cId="2548250236">
                    <pslz:zmPr id="{4B76853B-D6A4-4B94-B61B-6B88EA205833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A97B6EC0-2BCB-78C1-BDA4-E7520D2AA8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2821" y="759454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BD526D23-474D-B179-2B10-85FF42B6D8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4169845"/>
                  </p:ext>
                </p:extLst>
              </p:nvPr>
            </p:nvGraphicFramePr>
            <p:xfrm>
              <a:off x="4395084" y="759454"/>
              <a:ext cx="3048000" cy="1714500"/>
            </p:xfrm>
            <a:graphic>
              <a:graphicData uri="http://schemas.microsoft.com/office/powerpoint/2016/slidezoom">
                <pslz:sldZm>
                  <pslz:sldZmObj sldId="786" cId="1742069800">
                    <pslz:zmPr id="{66BD3C40-AFFB-49DF-8685-062829017071}" returnToParent="0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BD526D23-474D-B179-2B10-85FF42B6D8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84" y="759454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142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8EDDD-20FD-F0DD-6843-B966ED223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65104B7-0256-F0B5-543D-C72F5785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发光如星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521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D6F0-B76F-05AC-E66F-3E4DF0CED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满天星星 都在对我微笑</a:t>
            </a:r>
            <a:endParaRPr lang="en-US" altLang="zh-CN" dirty="0"/>
          </a:p>
          <a:p>
            <a:r>
              <a:rPr lang="zh-CN" altLang="en-US" dirty="0"/>
              <a:t>为我每个夜空闪耀</a:t>
            </a:r>
          </a:p>
          <a:p>
            <a:r>
              <a:rPr lang="zh-CN" altLang="en-US" dirty="0"/>
              <a:t>温暖我心 使我全灵明亮</a:t>
            </a:r>
            <a:endParaRPr lang="en-US" altLang="zh-CN" dirty="0"/>
          </a:p>
          <a:p>
            <a:r>
              <a:rPr lang="zh-CN" altLang="en-US" dirty="0"/>
              <a:t>引我行在回家路上</a:t>
            </a:r>
          </a:p>
          <a:p>
            <a:r>
              <a:rPr lang="zh-CN" altLang="en-US" sz="100" dirty="0"/>
              <a:t>  </a:t>
            </a:r>
          </a:p>
          <a:p>
            <a:r>
              <a:rPr lang="zh-CN" altLang="en-US" dirty="0"/>
              <a:t>我不害怕 无论路多崎岖</a:t>
            </a:r>
            <a:endParaRPr lang="en-US" altLang="zh-CN" dirty="0"/>
          </a:p>
          <a:p>
            <a:r>
              <a:rPr lang="zh-CN" altLang="en-US" dirty="0"/>
              <a:t>知道不远梦要实现</a:t>
            </a:r>
          </a:p>
          <a:p>
            <a:r>
              <a:rPr lang="zh-CN" altLang="en-US" dirty="0"/>
              <a:t>我不孤独 因主爱不渝</a:t>
            </a:r>
            <a:endParaRPr lang="en-US" altLang="zh-CN" dirty="0"/>
          </a:p>
          <a:p>
            <a:r>
              <a:rPr lang="zh-CN" altLang="en-US" dirty="0"/>
              <a:t>再不久黎明要显在眼前</a:t>
            </a:r>
          </a:p>
          <a:p>
            <a:r>
              <a:rPr lang="zh-CN" altLang="en-US" sz="600" dirty="0"/>
              <a:t> 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求主使我也能发光如星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直到显在父的国里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A0FC51-4218-7773-AA0B-DE0D8172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发光如星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37123-43D3-0BDB-EA60-3C0A07A1A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AE144F5-C598-D0B1-8F64-7C4E88C3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凡事都有</a:t>
            </a:r>
            <a:br>
              <a:rPr lang="en-US" altLang="zh-CN" dirty="0"/>
            </a:br>
            <a:r>
              <a:rPr lang="zh-CN" altLang="en-US" dirty="0"/>
              <a:t>神的美意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79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ACC0A-0107-4E14-AD52-1ABE48D7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18BA0-FF2E-ECA0-363F-149EBB2A8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我以喜乐的心</a:t>
            </a:r>
          </a:p>
          <a:p>
            <a:r>
              <a:rPr lang="zh-CN" altLang="en-US" dirty="0"/>
              <a:t>来面对我的环境</a:t>
            </a:r>
          </a:p>
          <a:p>
            <a:r>
              <a:rPr lang="zh-CN" altLang="en-US" dirty="0"/>
              <a:t>我以平安的心</a:t>
            </a:r>
          </a:p>
          <a:p>
            <a:r>
              <a:rPr lang="zh-CN" altLang="en-US" dirty="0"/>
              <a:t>来应对我的处境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因为凡事都有神的美意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我要赞美坚持到底</a:t>
            </a:r>
          </a:p>
          <a:p>
            <a:r>
              <a:rPr lang="en-US" altLang="zh-CN" sz="2100" dirty="0"/>
              <a:t> </a:t>
            </a:r>
          </a:p>
          <a:p>
            <a:r>
              <a:rPr lang="zh-CN" altLang="en-US" dirty="0"/>
              <a:t>我以盼望的心</a:t>
            </a:r>
          </a:p>
          <a:p>
            <a:r>
              <a:rPr lang="zh-CN" altLang="en-US" dirty="0"/>
              <a:t>来面对我的失望</a:t>
            </a:r>
          </a:p>
          <a:p>
            <a:r>
              <a:rPr lang="zh-CN" altLang="en-US" dirty="0"/>
              <a:t>我以积极的心</a:t>
            </a:r>
          </a:p>
          <a:p>
            <a:r>
              <a:rPr lang="zh-CN" altLang="en-US" dirty="0"/>
              <a:t>来战胜我的沮丧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因为凡事都有神的美意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我要感恩称谢到底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7B168-A4FD-912B-C1F3-18CFDE05E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6007772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凡事都有神的美意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1D1B3-74B6-5038-5B0D-26826EC96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F24707B-944D-8037-26B0-CDC0B5388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复兴的火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83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D6F0-B76F-05AC-E66F-3E4DF0CED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复兴的火焰正燃烧</a:t>
            </a:r>
          </a:p>
          <a:p>
            <a:r>
              <a:rPr lang="zh-CN" altLang="en-US" dirty="0"/>
              <a:t>让我们响起胜利的号角</a:t>
            </a:r>
          </a:p>
          <a:p>
            <a:r>
              <a:rPr lang="zh-CN" altLang="en-US" dirty="0"/>
              <a:t>传扬耶稣基督的真道</a:t>
            </a:r>
          </a:p>
          <a:p>
            <a:r>
              <a:rPr lang="zh-CN" altLang="en-US" dirty="0"/>
              <a:t>一起迈向合一的宣教</a:t>
            </a:r>
          </a:p>
          <a:p>
            <a:r>
              <a:rPr lang="zh-CN" altLang="en-US" dirty="0"/>
              <a:t>在主前同心的祷告</a:t>
            </a:r>
          </a:p>
          <a:p>
            <a:r>
              <a:rPr lang="zh-CN" altLang="en-US" dirty="0"/>
              <a:t>让我们忠于十架的呼召</a:t>
            </a:r>
          </a:p>
          <a:p>
            <a:r>
              <a:rPr lang="zh-CN" altLang="en-US" dirty="0"/>
              <a:t>以赞美在宝座前围绕</a:t>
            </a:r>
          </a:p>
          <a:p>
            <a:r>
              <a:rPr lang="zh-CN" altLang="en-US" dirty="0"/>
              <a:t>让复兴的火在我里面燃烧</a:t>
            </a:r>
            <a:endParaRPr lang="en-US" altLang="zh-CN" dirty="0"/>
          </a:p>
          <a:p>
            <a:r>
              <a:rPr lang="zh-CN" altLang="en-US" sz="1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复兴的火 圣灵的火 在我心中点燃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复兴的火 圣灵的火 把我烧在主祭坛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A0FC51-4218-7773-AA0B-DE0D8172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复兴的火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1C504-7883-AB5A-11D5-7165EAD0F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C2EF4-9396-C061-DD1E-3FB509D7D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①</a:t>
            </a:r>
            <a:r>
              <a:rPr lang="zh-CN" altLang="en-US" dirty="0"/>
              <a:t>藏我在翅膀荫下</a:t>
            </a:r>
          </a:p>
          <a:p>
            <a:r>
              <a:rPr lang="zh-CN" altLang="en-US" dirty="0"/>
              <a:t>遮盖我在祢大能手中</a:t>
            </a:r>
          </a:p>
          <a:p>
            <a:r>
              <a:rPr lang="en-US" altLang="zh-CN" dirty="0"/>
              <a:t>②</a:t>
            </a:r>
            <a:r>
              <a:rPr lang="zh-CN" altLang="en-US" dirty="0"/>
              <a:t>我灵安息在基督里</a:t>
            </a:r>
          </a:p>
          <a:p>
            <a:r>
              <a:rPr lang="zh-CN" altLang="en-US" dirty="0"/>
              <a:t>祢大能使我安然信靠</a:t>
            </a:r>
          </a:p>
          <a:p>
            <a:r>
              <a:rPr lang="en-US" altLang="zh-CN" sz="36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当大海翻腾 波涛汹涌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我与祢展翅暴风上空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父 祢仍作王在洪水中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我要安静 知祢是神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D466BC-B7AE-41CC-66F6-D0A24102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安静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E72E2-08BD-F428-BE5C-ADAD3720C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AA043EAD-B10E-DA4F-EF6F-379D5AD95C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F8A74732-DD35-CD77-5C84-C42650CAD0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8767425"/>
                  </p:ext>
                </p:extLst>
              </p:nvPr>
            </p:nvGraphicFramePr>
            <p:xfrm>
              <a:off x="136145" y="568294"/>
              <a:ext cx="2724750" cy="1628775"/>
            </p:xfrm>
            <a:graphic>
              <a:graphicData uri="http://schemas.microsoft.com/office/powerpoint/2016/slidezoom">
                <pslz:sldZm>
                  <pslz:sldZmObj sldId="403" cId="391683469">
                    <pslz:zmPr id="{C3E3C364-062A-4AE2-A722-934112712C91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24750" cy="1628775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8A74732-DD35-CD77-5C84-C42650CAD0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145" y="568294"/>
                <a:ext cx="2724750" cy="16287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B4585786-0EC8-C0F6-3B7D-CCC00D8CFA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6505671"/>
                  </p:ext>
                </p:extLst>
              </p:nvPr>
            </p:nvGraphicFramePr>
            <p:xfrm>
              <a:off x="3093195" y="568291"/>
              <a:ext cx="2724750" cy="1628775"/>
            </p:xfrm>
            <a:graphic>
              <a:graphicData uri="http://schemas.microsoft.com/office/powerpoint/2016/slidezoom">
                <pslz:sldZm>
                  <pslz:sldZmObj sldId="404" cId="2313850392">
                    <pslz:zmPr id="{2A38F522-4468-427D-AAE3-D83BAC2ED33B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24750" cy="1628775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4585786-0EC8-C0F6-3B7D-CCC00D8CFA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3195" y="568291"/>
                <a:ext cx="2724750" cy="16287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29239DC6-2BB2-D70D-50B9-CEEDEE73B5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45741849"/>
                  </p:ext>
                </p:extLst>
              </p:nvPr>
            </p:nvGraphicFramePr>
            <p:xfrm>
              <a:off x="6027973" y="568291"/>
              <a:ext cx="2724750" cy="1628775"/>
            </p:xfrm>
            <a:graphic>
              <a:graphicData uri="http://schemas.microsoft.com/office/powerpoint/2016/slidezoom">
                <pslz:sldZm>
                  <pslz:sldZmObj sldId="405" cId="1720346522">
                    <pslz:zmPr id="{2E24FF3F-B5FE-4231-99B7-FACDDF95F803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24750" cy="1628775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9239DC6-2BB2-D70D-50B9-CEEDEE73B5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7973" y="568291"/>
                <a:ext cx="2724750" cy="16287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755E092C-409C-DD13-8D9F-B54BE1E12E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5921728"/>
                  </p:ext>
                </p:extLst>
              </p:nvPr>
            </p:nvGraphicFramePr>
            <p:xfrm>
              <a:off x="8971984" y="568292"/>
              <a:ext cx="2724750" cy="1628775"/>
            </p:xfrm>
            <a:graphic>
              <a:graphicData uri="http://schemas.microsoft.com/office/powerpoint/2016/slidezoom">
                <pslz:sldZm>
                  <pslz:sldZmObj sldId="321" cId="2371942920">
                    <pslz:zmPr id="{D2C4EAB2-1616-4085-81A7-76C95F99A872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24750" cy="1628775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55E092C-409C-DD13-8D9F-B54BE1E12E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71984" y="568292"/>
                <a:ext cx="2724750" cy="16287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C0AB0083-BC60-6800-0550-C20946BACF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019101"/>
                  </p:ext>
                </p:extLst>
              </p:nvPr>
            </p:nvGraphicFramePr>
            <p:xfrm>
              <a:off x="136145" y="2614336"/>
              <a:ext cx="2724750" cy="1628775"/>
            </p:xfrm>
            <a:graphic>
              <a:graphicData uri="http://schemas.microsoft.com/office/powerpoint/2016/slidezoom">
                <pslz:sldZm>
                  <pslz:sldZmObj sldId="406" cId="31974456">
                    <pslz:zmPr id="{5C92D76A-90B1-4DA3-8C15-F4A5B398F9C1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24750" cy="1628775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0AB0083-BC60-6800-0550-C20946BACF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145" y="2614336"/>
                <a:ext cx="2724750" cy="16287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幻灯片缩放定位 14">
                <a:extLst>
                  <a:ext uri="{FF2B5EF4-FFF2-40B4-BE49-F238E27FC236}">
                    <a16:creationId xmlns:a16="http://schemas.microsoft.com/office/drawing/2014/main" id="{60243566-A751-77B4-9EB5-2852EA738D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6750878"/>
                  </p:ext>
                </p:extLst>
              </p:nvPr>
            </p:nvGraphicFramePr>
            <p:xfrm>
              <a:off x="6027972" y="2614335"/>
              <a:ext cx="2724750" cy="1628775"/>
            </p:xfrm>
            <a:graphic>
              <a:graphicData uri="http://schemas.microsoft.com/office/powerpoint/2016/slidezoom">
                <pslz:sldZm>
                  <pslz:sldZmObj sldId="496" cId="551212544">
                    <pslz:zmPr id="{22445742-C009-406C-8288-8A0324E66D2A}" returnToParent="0" imageType="cover" transitionDur="100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24750" cy="1628775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幻灯片缩放定位 14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60243566-A751-77B4-9EB5-2852EA738D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7972" y="2614335"/>
                <a:ext cx="2724750" cy="16287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幻灯片缩放定位 16">
                <a:extLst>
                  <a:ext uri="{FF2B5EF4-FFF2-40B4-BE49-F238E27FC236}">
                    <a16:creationId xmlns:a16="http://schemas.microsoft.com/office/drawing/2014/main" id="{762C59DC-F54A-33D6-70CE-729CF64D32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8218018"/>
                  </p:ext>
                </p:extLst>
              </p:nvPr>
            </p:nvGraphicFramePr>
            <p:xfrm>
              <a:off x="3093194" y="2614335"/>
              <a:ext cx="2724750" cy="1628775"/>
            </p:xfrm>
            <a:graphic>
              <a:graphicData uri="http://schemas.microsoft.com/office/powerpoint/2016/slidezoom">
                <pslz:sldZm>
                  <pslz:sldZmObj sldId="520" cId="2299993461">
                    <pslz:zmPr id="{4D628FD2-39BB-44D5-8CC7-BBC3AF93321B}" returnToParent="0" imageType="cover" transitionDur="100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24750" cy="1628775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幻灯片缩放定位 1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762C59DC-F54A-33D6-70CE-729CF64D32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3194" y="2614335"/>
                <a:ext cx="2724750" cy="1628775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161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89ECF-6B4E-25BF-BD64-0782AA54A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CE41FF9-83F7-D9B9-93CD-9A7BBA721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感恩的泪水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33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感恩的泪 止不住地流</a:t>
            </a:r>
          </a:p>
          <a:p>
            <a:r>
              <a:rPr lang="zh-CN" altLang="en-US" dirty="0"/>
              <a:t>心里的话儿 说也说不够</a:t>
            </a:r>
          </a:p>
          <a:p>
            <a:r>
              <a:rPr lang="zh-CN" altLang="en-US" dirty="0"/>
              <a:t>一双钉痕的手 扣响久闭的门</a:t>
            </a:r>
          </a:p>
          <a:p>
            <a:r>
              <a:rPr lang="zh-CN" altLang="en-US" dirty="0"/>
              <a:t>一个柔和的声音 把我们的心夺走</a:t>
            </a:r>
          </a:p>
          <a:p>
            <a:r>
              <a:rPr lang="zh-CN" altLang="en-US" sz="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明知这路 是十字架的路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有风有雨 很大很难也很苦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主慈爱的手 时时拉着我的手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没有任何理由 不去走脚下的路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感恩的泪水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91D8E-19E2-E486-C0B3-8CE76F45E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C1250A8-5708-2292-8E94-00E556BD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感谢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96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① </a:t>
            </a:r>
            <a:r>
              <a:rPr lang="zh-CN" altLang="en-US" dirty="0"/>
              <a:t>让我怎样感谢祢 当我走向祢的时候</a:t>
            </a:r>
          </a:p>
          <a:p>
            <a:r>
              <a:rPr lang="zh-CN" altLang="en-US" dirty="0"/>
              <a:t>我原想获得一杯清水 祢却给了我整个泉源</a:t>
            </a:r>
          </a:p>
          <a:p>
            <a:r>
              <a:rPr lang="zh-CN" altLang="en-US" dirty="0"/>
              <a:t>   让我怎样感谢祢 当我走向祢的时候</a:t>
            </a:r>
          </a:p>
          <a:p>
            <a:r>
              <a:rPr lang="zh-CN" altLang="en-US" dirty="0"/>
              <a:t>我原想获得一条鱼儿 祢却给了我整片海域</a:t>
            </a:r>
            <a:endParaRPr lang="en-US" altLang="zh-CN" dirty="0"/>
          </a:p>
          <a:p>
            <a:r>
              <a:rPr lang="zh-CN" altLang="en-US" sz="800" dirty="0"/>
              <a:t> </a:t>
            </a:r>
          </a:p>
          <a:p>
            <a:r>
              <a:rPr lang="en-US" altLang="zh-CN" dirty="0"/>
              <a:t>② </a:t>
            </a:r>
            <a:r>
              <a:rPr lang="zh-CN" altLang="en-US" dirty="0"/>
              <a:t>让我怎样感谢祢 当我走向祢的时候</a:t>
            </a:r>
          </a:p>
          <a:p>
            <a:r>
              <a:rPr lang="zh-CN" altLang="en-US" dirty="0"/>
              <a:t>我原想获得一丝安慰 祢却给了我全部应许</a:t>
            </a:r>
          </a:p>
          <a:p>
            <a:r>
              <a:rPr lang="zh-CN" altLang="en-US" dirty="0"/>
              <a:t>   让我怎样感谢祢 当我走向祢的时候</a:t>
            </a:r>
          </a:p>
          <a:p>
            <a:r>
              <a:rPr lang="zh-CN" altLang="en-US" dirty="0"/>
              <a:t>我原想获得一份宽容 祢却给了我整个生命</a:t>
            </a:r>
          </a:p>
          <a:p>
            <a:r>
              <a:rPr lang="zh-CN" altLang="en-US" sz="13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我要永远 永永远远感谢祢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因为祢给了我泉源 海域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因为祢给了我应许和生命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我要献上自己 感谢祢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感谢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BF910-9BBA-AFF5-6320-B2FF3A4EE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62A5B87-B552-CEB8-A49A-1BF8D3B1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感谢神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535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CN" altLang="en-US" dirty="0"/>
              <a:t>感谢神 赐我救赎主 感谢神 丰富预备</a:t>
            </a:r>
          </a:p>
          <a:p>
            <a:r>
              <a:rPr lang="zh-CN" altLang="en-US" dirty="0"/>
              <a:t>感谢神 过去的同在 感谢神 主在我旁</a:t>
            </a:r>
          </a:p>
          <a:p>
            <a:r>
              <a:rPr lang="zh-CN" altLang="en-US" dirty="0"/>
              <a:t>感谢神 赐温暖春天 感谢神 凄凉秋景</a:t>
            </a:r>
          </a:p>
          <a:p>
            <a:r>
              <a:rPr lang="zh-CN" altLang="en-US" dirty="0"/>
              <a:t>感谢神 抹干我眼泪 感谢神 赐我安宁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感谢神 祷告蒙应允 感谢神 未蒙垂听</a:t>
            </a:r>
          </a:p>
          <a:p>
            <a:r>
              <a:rPr lang="zh-CN" altLang="en-US" dirty="0"/>
              <a:t>感谢神 我曾经风暴 感谢神 丰富供应</a:t>
            </a:r>
          </a:p>
          <a:p>
            <a:r>
              <a:rPr lang="zh-CN" altLang="en-US" dirty="0"/>
              <a:t>感谢神 赐我苦与乐 在绝望 中得安慰</a:t>
            </a:r>
          </a:p>
          <a:p>
            <a:r>
              <a:rPr lang="zh-CN" altLang="en-US" dirty="0"/>
              <a:t>感谢神 赐无限恩典 感谢神 无比慈爱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感谢神 赐路旁玫瑰 感谢神 玫瑰有刺</a:t>
            </a:r>
          </a:p>
          <a:p>
            <a:r>
              <a:rPr lang="zh-CN" altLang="en-US" dirty="0"/>
              <a:t>感谢神 赐家庭温暖 感谢神 有福盼望</a:t>
            </a:r>
          </a:p>
          <a:p>
            <a:r>
              <a:rPr lang="zh-CN" altLang="en-US" dirty="0"/>
              <a:t>感谢神 赐喜乐忧愁 感谢神 属天平安</a:t>
            </a:r>
          </a:p>
          <a:p>
            <a:r>
              <a:rPr lang="zh-CN" altLang="en-US" dirty="0"/>
              <a:t>感谢神 赐明天盼望 感谢神 直到永远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感谢神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6E5B-EDF3-45DE-4A0F-D785C511D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9302BCC-0D22-80FA-4B5A-41F3852E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高歌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05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愿我的磐石被人称颂</a:t>
            </a:r>
            <a:endParaRPr lang="en-US" altLang="zh-CN" dirty="0"/>
          </a:p>
          <a:p>
            <a:r>
              <a:rPr lang="zh-CN" altLang="en-US" dirty="0"/>
              <a:t>愿我的上帝被人尊崇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/>
              <a:t>祂使我的脚快如母鹿的蹄</a:t>
            </a:r>
          </a:p>
          <a:p>
            <a:r>
              <a:rPr lang="zh-CN" altLang="en-US" dirty="0"/>
              <a:t>又使我行在高处安稳之中</a:t>
            </a:r>
          </a:p>
          <a:p>
            <a:r>
              <a:rPr lang="zh-CN" altLang="en-US" dirty="0"/>
              <a:t>祂教我的手能以争战</a:t>
            </a:r>
          </a:p>
          <a:p>
            <a:r>
              <a:rPr lang="zh-CN" altLang="en-US" dirty="0"/>
              <a:t>又使我的膀臂能以开弓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困苦的百姓祂必拯救 高傲的眼目祂必降卑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愿我的磐石被人称颂</a:t>
            </a:r>
            <a:endParaRPr lang="en-US" altLang="zh-CN" dirty="0">
              <a:solidFill>
                <a:srgbClr val="FFFF00"/>
              </a:solidFill>
            </a:endParaRPr>
          </a:p>
          <a:p>
            <a:r>
              <a:rPr lang="zh-CN" altLang="en-US" dirty="0">
                <a:solidFill>
                  <a:srgbClr val="FFFF00"/>
                </a:solidFill>
              </a:rPr>
              <a:t>愿救我的上帝被人尊崇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高歌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AE503-1998-8DC4-CD90-7A15BCE02219}"/>
              </a:ext>
            </a:extLst>
          </p:cNvPr>
          <p:cNvSpPr txBox="1"/>
          <p:nvPr/>
        </p:nvSpPr>
        <p:spPr>
          <a:xfrm>
            <a:off x="8067229" y="393107"/>
            <a:ext cx="1353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64BFE-72A3-79E8-7D5A-49A27EC91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3452C46-C14F-FC7D-E84E-AE4B0185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歌颂复活主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81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20F33-DB75-5DD3-2FBC-AFF3040CB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8384D801-7F4F-529F-EEE3-0BFB04D0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爱的团契</a:t>
            </a:r>
          </a:p>
        </p:txBody>
      </p:sp>
    </p:spTree>
    <p:extLst>
      <p:ext uri="{BB962C8B-B14F-4D97-AF65-F5344CB8AC3E}">
        <p14:creationId xmlns:p14="http://schemas.microsoft.com/office/powerpoint/2010/main" val="46966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复活的主是主耶稣 世上没有祂的坟墓 </a:t>
            </a:r>
          </a:p>
          <a:p>
            <a:r>
              <a:rPr lang="zh-CN" altLang="en-US" dirty="0"/>
              <a:t>挪开咒诅挪开羞辱 祂已完成伟大救赎</a:t>
            </a:r>
          </a:p>
          <a:p>
            <a:r>
              <a:rPr lang="zh-CN" altLang="en-US" dirty="0"/>
              <a:t>复活的主是主耶稣 世上没有祂的坟墓</a:t>
            </a:r>
          </a:p>
          <a:p>
            <a:r>
              <a:rPr lang="zh-CN" altLang="en-US" dirty="0"/>
              <a:t>同来欢呼同来庆祝 祂已完成伟大救赎</a:t>
            </a:r>
          </a:p>
          <a:p>
            <a:r>
              <a:rPr lang="zh-CN" altLang="en-US" sz="8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世上有哪一位神 为世人而生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世上有哪一位神 为世人而死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世上有哪一位神 为世人复活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世上有哪一位救主 今天仍活着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歌颂复活主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E3EC4-E33D-46EC-014F-1EFCDCD9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27784B5-B44A-C89D-ECB4-FB5A904F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更深经历祢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92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喔 主 我渴慕更深地经历祢</a:t>
            </a:r>
          </a:p>
          <a:p>
            <a:r>
              <a:rPr lang="zh-CN" altLang="en-US" dirty="0"/>
              <a:t>更深经历祢的荣耀和能力</a:t>
            </a:r>
          </a:p>
          <a:p>
            <a:r>
              <a:rPr lang="zh-CN" altLang="en-US" dirty="0"/>
              <a:t>求祢显明祢心意 提升我眼光</a:t>
            </a:r>
          </a:p>
          <a:p>
            <a:r>
              <a:rPr lang="zh-CN" altLang="en-US" dirty="0"/>
              <a:t>一天一天更新我生命</a:t>
            </a:r>
          </a:p>
          <a:p>
            <a:r>
              <a:rPr lang="zh-CN" altLang="en-US" dirty="0"/>
              <a:t>求祢发出祢的亮光和真实</a:t>
            </a:r>
          </a:p>
          <a:p>
            <a:r>
              <a:rPr lang="zh-CN" altLang="en-US" dirty="0"/>
              <a:t>带我到祢的圣山 祢的居所</a:t>
            </a:r>
          </a:p>
          <a:p>
            <a:r>
              <a:rPr lang="zh-CN" altLang="en-US" dirty="0"/>
              <a:t>惟有祢是我追寻 我心的向往</a:t>
            </a:r>
          </a:p>
          <a:p>
            <a:r>
              <a:rPr lang="zh-CN" altLang="en-US" dirty="0"/>
              <a:t>一生一世 我跟随到底</a:t>
            </a:r>
            <a:endParaRPr lang="en-US" altLang="zh-CN" dirty="0"/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让我听懂祢心跳 熟悉祢每一个呼吸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更深更深地爱祢 更深更深地经历祢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一生爱祢 跟随祢 我的心完全属祢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更深经历祢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6DB7B-5DA7-1720-FBD6-3C8266285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14895BD-6450-E7E3-D5AF-0C92E164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工人的祷告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68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447A7-183F-B4E8-9C38-2D60A48E8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CB7C8-F84C-D63F-9C4B-EEC540FFE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献上一生为祢而活 我在此 请差遣我</a:t>
            </a:r>
          </a:p>
          <a:p>
            <a:r>
              <a:rPr lang="zh-CN" altLang="en-US" dirty="0"/>
              <a:t>虽是软弱 瞎眼 贫穷 祢的恩典够我用</a:t>
            </a:r>
          </a:p>
          <a:p>
            <a:r>
              <a:rPr lang="zh-CN" altLang="en-US" dirty="0"/>
              <a:t>恳求圣灵光照引领 赐下天上能力</a:t>
            </a:r>
          </a:p>
          <a:p>
            <a:r>
              <a:rPr lang="zh-CN" altLang="en-US" dirty="0"/>
              <a:t>用神迹奇事随着我们 证实所传的道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离了祢 我们不能做什么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祢是葡萄树 我们是枝子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使我们常在祢里面 让活水涌流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使我们在祢的里面合一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如同祢与父原为一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在这地 同心合意 奉主名兴旺福音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8C51E9-A6B8-0C0A-9A75-D348FC09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工人的祷告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9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CD288-E19E-291A-CEB4-224E7219E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>
            <a:extLst>
              <a:ext uri="{FF2B5EF4-FFF2-40B4-BE49-F238E27FC236}">
                <a16:creationId xmlns:a16="http://schemas.microsoft.com/office/drawing/2014/main" id="{FDDB76D5-0B79-9F0D-1B62-4D009A6EE5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546789" cy="50307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幻灯片缩放定位 4">
                <a:extLst>
                  <a:ext uri="{FF2B5EF4-FFF2-40B4-BE49-F238E27FC236}">
                    <a16:creationId xmlns:a16="http://schemas.microsoft.com/office/drawing/2014/main" id="{DFE5FE8D-D58B-9091-2D6F-D1D2B043D5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0603959"/>
                  </p:ext>
                </p:extLst>
              </p:nvPr>
            </p:nvGraphicFramePr>
            <p:xfrm>
              <a:off x="4374267" y="691723"/>
              <a:ext cx="3048000" cy="1714500"/>
            </p:xfrm>
            <a:graphic>
              <a:graphicData uri="http://schemas.microsoft.com/office/powerpoint/2016/slidezoom">
                <pslz:sldZm>
                  <pslz:sldZmObj sldId="407" cId="691536607">
                    <pslz:zmPr id="{96813152-0519-45BD-82C4-CB54708E6FAD}" returnToParent="0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幻灯片缩放定位 4">
                <a:extLst>
                  <a:ext uri="{FF2B5EF4-FFF2-40B4-BE49-F238E27FC236}">
                    <a16:creationId xmlns:a16="http://schemas.microsoft.com/office/drawing/2014/main" id="{DFE5FE8D-D58B-9091-2D6F-D1D2B043D5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4267" y="691723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幻灯片缩放定位 6">
                <a:extLst>
                  <a:ext uri="{FF2B5EF4-FFF2-40B4-BE49-F238E27FC236}">
                    <a16:creationId xmlns:a16="http://schemas.microsoft.com/office/drawing/2014/main" id="{A15FDE83-2CBD-1583-F758-6AA3DF74DD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7178665"/>
                  </p:ext>
                </p:extLst>
              </p:nvPr>
            </p:nvGraphicFramePr>
            <p:xfrm>
              <a:off x="575239" y="2599555"/>
              <a:ext cx="3048000" cy="1714500"/>
            </p:xfrm>
            <a:graphic>
              <a:graphicData uri="http://schemas.microsoft.com/office/powerpoint/2016/slidezoom">
                <pslz:sldZm>
                  <pslz:sldZmObj sldId="408" cId="3096959239">
                    <pslz:zmPr id="{D3FF57E4-61A5-4740-BE23-8DF74CFFE309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幻灯片缩放定位 6">
                <a:extLst>
                  <a:ext uri="{FF2B5EF4-FFF2-40B4-BE49-F238E27FC236}">
                    <a16:creationId xmlns:a16="http://schemas.microsoft.com/office/drawing/2014/main" id="{A15FDE83-2CBD-1583-F758-6AA3DF74DD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239" y="259955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幻灯片缩放定位 8">
                <a:extLst>
                  <a:ext uri="{FF2B5EF4-FFF2-40B4-BE49-F238E27FC236}">
                    <a16:creationId xmlns:a16="http://schemas.microsoft.com/office/drawing/2014/main" id="{4F0DA45C-853A-74E4-C0F6-B6DE2A7BCE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9681931"/>
                  </p:ext>
                </p:extLst>
              </p:nvPr>
            </p:nvGraphicFramePr>
            <p:xfrm>
              <a:off x="4374267" y="2599555"/>
              <a:ext cx="3048000" cy="1714500"/>
            </p:xfrm>
            <a:graphic>
              <a:graphicData uri="http://schemas.microsoft.com/office/powerpoint/2016/slidezoom">
                <pslz:sldZm>
                  <pslz:sldZmObj sldId="409" cId="2256909918">
                    <pslz:zmPr id="{8A73B26F-9599-4065-90BB-0B03336B468A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幻灯片缩放定位 8">
                <a:extLst>
                  <a:ext uri="{FF2B5EF4-FFF2-40B4-BE49-F238E27FC236}">
                    <a16:creationId xmlns:a16="http://schemas.microsoft.com/office/drawing/2014/main" id="{4F0DA45C-853A-74E4-C0F6-B6DE2A7BCE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4267" y="259955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幻灯片缩放定位 10">
                <a:extLst>
                  <a:ext uri="{FF2B5EF4-FFF2-40B4-BE49-F238E27FC236}">
                    <a16:creationId xmlns:a16="http://schemas.microsoft.com/office/drawing/2014/main" id="{DF04AB0B-66D7-676B-8DE2-2538B15B20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2671119"/>
                  </p:ext>
                </p:extLst>
              </p:nvPr>
            </p:nvGraphicFramePr>
            <p:xfrm>
              <a:off x="8091899" y="2599555"/>
              <a:ext cx="3048000" cy="1714500"/>
            </p:xfrm>
            <a:graphic>
              <a:graphicData uri="http://schemas.microsoft.com/office/powerpoint/2016/slidezoom">
                <pslz:sldZm>
                  <pslz:sldZmObj sldId="494" cId="343252236">
                    <pslz:zmPr id="{9E58EF95-3727-4DA0-B7B2-259AFCFFAEA1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幻灯片缩放定位 10">
                <a:extLst>
                  <a:ext uri="{FF2B5EF4-FFF2-40B4-BE49-F238E27FC236}">
                    <a16:creationId xmlns:a16="http://schemas.microsoft.com/office/drawing/2014/main" id="{DF04AB0B-66D7-676B-8DE2-2538B15B20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1899" y="2599555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幻灯片缩放定位 12">
                <a:extLst>
                  <a:ext uri="{FF2B5EF4-FFF2-40B4-BE49-F238E27FC236}">
                    <a16:creationId xmlns:a16="http://schemas.microsoft.com/office/drawing/2014/main" id="{07C8F077-8966-4839-4C05-E74B0B6EB3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8755018"/>
                  </p:ext>
                </p:extLst>
              </p:nvPr>
            </p:nvGraphicFramePr>
            <p:xfrm>
              <a:off x="575239" y="4514592"/>
              <a:ext cx="3048000" cy="1714500"/>
            </p:xfrm>
            <a:graphic>
              <a:graphicData uri="http://schemas.microsoft.com/office/powerpoint/2016/slidezoom">
                <pslz:sldZm>
                  <pslz:sldZmObj sldId="505" cId="45980475">
                    <pslz:zmPr id="{08B61E91-82BC-459B-9C66-3BAECC6162C9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幻灯片缩放定位 12">
                <a:extLst>
                  <a:ext uri="{FF2B5EF4-FFF2-40B4-BE49-F238E27FC236}">
                    <a16:creationId xmlns:a16="http://schemas.microsoft.com/office/drawing/2014/main" id="{07C8F077-8966-4839-4C05-E74B0B6EB3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239" y="4514592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幻灯片缩放定位 3">
                <a:extLst>
                  <a:ext uri="{FF2B5EF4-FFF2-40B4-BE49-F238E27FC236}">
                    <a16:creationId xmlns:a16="http://schemas.microsoft.com/office/drawing/2014/main" id="{364FD0CB-19CF-0655-03DC-1FD2052E8B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7931681"/>
                  </p:ext>
                </p:extLst>
              </p:nvPr>
            </p:nvGraphicFramePr>
            <p:xfrm>
              <a:off x="575239" y="691723"/>
              <a:ext cx="3048000" cy="1714500"/>
            </p:xfrm>
            <a:graphic>
              <a:graphicData uri="http://schemas.microsoft.com/office/powerpoint/2016/slidezoom">
                <pslz:sldZm>
                  <pslz:sldZmObj sldId="822" cId="2940403377">
                    <pslz:zmPr id="{6E8B7EBB-72B5-4EAF-802D-CDBE55524B47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幻灯片缩放定位 3">
                <a:extLst>
                  <a:ext uri="{FF2B5EF4-FFF2-40B4-BE49-F238E27FC236}">
                    <a16:creationId xmlns:a16="http://schemas.microsoft.com/office/drawing/2014/main" id="{364FD0CB-19CF-0655-03DC-1FD2052E8B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239" y="691723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幻灯片缩放定位 5">
                <a:extLst>
                  <a:ext uri="{FF2B5EF4-FFF2-40B4-BE49-F238E27FC236}">
                    <a16:creationId xmlns:a16="http://schemas.microsoft.com/office/drawing/2014/main" id="{9DB602FA-95D6-D511-117E-245CC635D6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4683892"/>
                  </p:ext>
                </p:extLst>
              </p:nvPr>
            </p:nvGraphicFramePr>
            <p:xfrm>
              <a:off x="8091899" y="691723"/>
              <a:ext cx="3048000" cy="1714500"/>
            </p:xfrm>
            <a:graphic>
              <a:graphicData uri="http://schemas.microsoft.com/office/powerpoint/2016/slidezoom">
                <pslz:sldZm>
                  <pslz:sldZmObj sldId="846" cId="3605501486">
                    <pslz:zmPr id="{466BE1CB-41B7-43C6-8413-C18A742B43F3}" returnToParent="0" imageType="cover" transitionDur="100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幻灯片缩放定位 5">
                <a:extLst>
                  <a:ext uri="{FF2B5EF4-FFF2-40B4-BE49-F238E27FC236}">
                    <a16:creationId xmlns:a16="http://schemas.microsoft.com/office/drawing/2014/main" id="{9DB602FA-95D6-D511-117E-245CC635D6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1899" y="691723"/>
                <a:ext cx="3048000" cy="1714500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09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31D0-7243-E372-A3AB-D5708718D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0A46551-3F75-CE68-FB83-655675409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好喜欢</a:t>
            </a:r>
            <a:br>
              <a:rPr lang="en-US" altLang="zh-CN" dirty="0"/>
            </a:br>
            <a:r>
              <a:rPr lang="zh-CN" altLang="en-US" dirty="0"/>
              <a:t>与你在一起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55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68765-71A8-88B3-F524-E372F2A8B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352FC-4B08-95AB-39B5-EB8F5FF5E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谢谢你牵着我手 高山低谷陪我走</a:t>
            </a:r>
          </a:p>
          <a:p>
            <a:r>
              <a:rPr lang="zh-CN" altLang="en-US" dirty="0"/>
              <a:t>从不放弃我 真诚爱我接纳我</a:t>
            </a:r>
          </a:p>
          <a:p>
            <a:r>
              <a:rPr lang="zh-CN" altLang="en-US" dirty="0"/>
              <a:t>一起做梦一起笑 一起敬拜和祷告</a:t>
            </a:r>
          </a:p>
          <a:p>
            <a:r>
              <a:rPr lang="zh-CN" altLang="en-US" dirty="0"/>
              <a:t>一起庆贺 每个生命的奇迹</a:t>
            </a:r>
          </a:p>
          <a:p>
            <a:r>
              <a:rPr lang="en-US" altLang="zh-CN" sz="24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好喜欢与你在一起 分享生活分享爱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没有批判和论断 心完全敞开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好喜欢与你在一起 像耶稣一样地爱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你我不孤单 这里有爱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6E9BDC-10D2-3529-8CA6-B6B7CBCA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714" y="267193"/>
            <a:ext cx="896244" cy="5663824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好喜欢与你在一起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4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F1786-3419-D416-50A0-78E1DAE1B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256F8F2-0E6F-A58B-64DB-65E36888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/>
              <a:t>何等恩典</a:t>
            </a:r>
            <a:endParaRPr lang="zh-CN" altLang="en-US" sz="19900" dirty="0">
              <a:solidFill>
                <a:srgbClr val="FFC000"/>
              </a:solidFill>
              <a:latin typeface="站酷文艺体" panose="02000603000000000000" pitchFamily="2" charset="-122"/>
              <a:ea typeface="站酷文艺体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6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2A92B-A5D2-5270-6F0C-42FCFA593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dirty="0"/>
              <a:t>以真诚的心 降服在祢面前</a:t>
            </a:r>
            <a:endParaRPr lang="en-US" altLang="zh-CN" dirty="0"/>
          </a:p>
          <a:p>
            <a:r>
              <a:rPr lang="zh-CN" altLang="en-US" dirty="0"/>
              <a:t>开我心眼 使我看见</a:t>
            </a:r>
          </a:p>
          <a:p>
            <a:r>
              <a:rPr lang="zh-CN" altLang="en-US" dirty="0"/>
              <a:t>以感恩的心 领受生命活水</a:t>
            </a:r>
            <a:endParaRPr lang="en-US" altLang="zh-CN" dirty="0"/>
          </a:p>
          <a:p>
            <a:r>
              <a:rPr lang="zh-CN" altLang="en-US" dirty="0"/>
              <a:t>从祢而来的温柔 谦卑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何等恩典 祢竟然在乎我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何等恩典 祢宝血为我流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何等恩典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祢以尊贵 荣耀为我冠冕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我的嘴必充满赞美</a:t>
            </a:r>
          </a:p>
          <a:p>
            <a:r>
              <a:rPr lang="zh-CN" altLang="en-US" sz="100" dirty="0"/>
              <a:t> 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祢已挪去我所有枷锁 祢已挪去我所有重担</a:t>
            </a:r>
          </a:p>
          <a:p>
            <a:r>
              <a:rPr lang="zh-CN" altLang="en-US" dirty="0">
                <a:solidFill>
                  <a:srgbClr val="FFC000"/>
                </a:solidFill>
              </a:rPr>
              <a:t>祢已挪去我所有伤悲 祢的名配得所有颂赞</a:t>
            </a:r>
          </a:p>
          <a:p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9F444-E5E1-414A-C8AC-C6CAFD8CF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何等恩典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敬拜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6022</TotalTime>
  <Words>23769</Words>
  <Application>Microsoft Office PowerPoint</Application>
  <PresentationFormat>宽屏</PresentationFormat>
  <Paragraphs>3136</Paragraphs>
  <Slides>523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523</vt:i4>
      </vt:variant>
    </vt:vector>
  </HeadingPairs>
  <TitlesOfParts>
    <vt:vector size="531" baseType="lpstr">
      <vt:lpstr>阿里巴巴普惠体</vt:lpstr>
      <vt:lpstr>优设标题黑</vt:lpstr>
      <vt:lpstr>幼圆</vt:lpstr>
      <vt:lpstr>站酷文艺体</vt:lpstr>
      <vt:lpstr>站酷小薇LOGO体</vt:lpstr>
      <vt:lpstr>Arial</vt:lpstr>
      <vt:lpstr>Calibri</vt:lpstr>
      <vt:lpstr>敬拜模板</vt:lpstr>
      <vt:lpstr>PowerPoint 演示文稿</vt:lpstr>
      <vt:lpstr>A</vt:lpstr>
      <vt:lpstr>阿爸父</vt:lpstr>
      <vt:lpstr>阿爸父</vt:lpstr>
      <vt:lpstr>阿拉法 俄梅戛</vt:lpstr>
      <vt:lpstr>阿拉法   俄梅戛</vt:lpstr>
      <vt:lpstr>安静</vt:lpstr>
      <vt:lpstr>安静</vt:lpstr>
      <vt:lpstr>爱的团契</vt:lpstr>
      <vt:lpstr>爱的团契</vt:lpstr>
      <vt:lpstr>爱可以再 更多一点点</vt:lpstr>
      <vt:lpstr>爱可以再更多一点点</vt:lpstr>
      <vt:lpstr>爱 我愿意</vt:lpstr>
      <vt:lpstr>爱我愿意</vt:lpstr>
      <vt:lpstr>B</vt:lpstr>
      <vt:lpstr>把最好的时光献给主</vt:lpstr>
      <vt:lpstr>把最好的时光献给主</vt:lpstr>
      <vt:lpstr>擘饼歌</vt:lpstr>
      <vt:lpstr>擘饼歌</vt:lpstr>
      <vt:lpstr>擘开 生命饼歌</vt:lpstr>
      <vt:lpstr>擘开生命饼歌</vt:lpstr>
      <vt:lpstr>宝贵十架</vt:lpstr>
      <vt:lpstr>宝贵十架</vt:lpstr>
      <vt:lpstr>杯子歌</vt:lpstr>
      <vt:lpstr>杯子歌</vt:lpstr>
      <vt:lpstr>奔跑不放弃</vt:lpstr>
      <vt:lpstr>奔跑不放弃</vt:lpstr>
      <vt:lpstr>别无他名</vt:lpstr>
      <vt:lpstr>别无他名</vt:lpstr>
      <vt:lpstr>不能隔绝的爱</vt:lpstr>
      <vt:lpstr>不能隔绝的爱</vt:lpstr>
      <vt:lpstr>不一样的爱</vt:lpstr>
      <vt:lpstr>不一样的爱</vt:lpstr>
      <vt:lpstr>C</vt:lpstr>
      <vt:lpstr>差遣我</vt:lpstr>
      <vt:lpstr>差遣我</vt:lpstr>
      <vt:lpstr>超越万物的爱</vt:lpstr>
      <vt:lpstr>超越万物的爱</vt:lpstr>
      <vt:lpstr>从亘古到永远</vt:lpstr>
      <vt:lpstr>从亘古到永远</vt:lpstr>
      <vt:lpstr>从日出之地 到日落之处</vt:lpstr>
      <vt:lpstr>从日出之地到日落之处</vt:lpstr>
      <vt:lpstr>从这代到那代</vt:lpstr>
      <vt:lpstr>从这代到那代</vt:lpstr>
      <vt:lpstr>除祢以外 </vt:lpstr>
      <vt:lpstr>除祢以外 </vt:lpstr>
      <vt:lpstr>D</vt:lpstr>
      <vt:lpstr>大山为我挪开</vt:lpstr>
      <vt:lpstr>大山为我挪开</vt:lpstr>
      <vt:lpstr>打碎玉瓶</vt:lpstr>
      <vt:lpstr>打碎玉瓶</vt:lpstr>
      <vt:lpstr>单纯的信托</vt:lpstr>
      <vt:lpstr>单纯的信托</vt:lpstr>
      <vt:lpstr>单单敬拜</vt:lpstr>
      <vt:lpstr>单单敬拜</vt:lpstr>
      <vt:lpstr>当圣灵 在我的心</vt:lpstr>
      <vt:lpstr>当圣灵在我的心</vt:lpstr>
      <vt:lpstr>当我赞美</vt:lpstr>
      <vt:lpstr>当我赞美</vt:lpstr>
      <vt:lpstr>祷告</vt:lpstr>
      <vt:lpstr>祷告</vt:lpstr>
      <vt:lpstr>道成肉身</vt:lpstr>
      <vt:lpstr>道成肉身</vt:lpstr>
      <vt:lpstr>E</vt:lpstr>
      <vt:lpstr>恩典的记号</vt:lpstr>
      <vt:lpstr>恩典的记号</vt:lpstr>
      <vt:lpstr>恩典够用</vt:lpstr>
      <vt:lpstr>恩典够用</vt:lpstr>
      <vt:lpstr>恩典旅程</vt:lpstr>
      <vt:lpstr>恩典旅程</vt:lpstr>
      <vt:lpstr>恩友歌</vt:lpstr>
      <vt:lpstr>恩友歌</vt:lpstr>
      <vt:lpstr>F</vt:lpstr>
      <vt:lpstr>发光如星</vt:lpstr>
      <vt:lpstr>发光如星</vt:lpstr>
      <vt:lpstr>凡事都有 神的美意</vt:lpstr>
      <vt:lpstr>凡事都有神的美意</vt:lpstr>
      <vt:lpstr>复兴的火</vt:lpstr>
      <vt:lpstr>复兴的火</vt:lpstr>
      <vt:lpstr>G</vt:lpstr>
      <vt:lpstr>感恩的泪水</vt:lpstr>
      <vt:lpstr>感恩的泪水</vt:lpstr>
      <vt:lpstr>感谢</vt:lpstr>
      <vt:lpstr>感谢</vt:lpstr>
      <vt:lpstr>感谢神</vt:lpstr>
      <vt:lpstr>感谢神</vt:lpstr>
      <vt:lpstr>高歌</vt:lpstr>
      <vt:lpstr>高歌</vt:lpstr>
      <vt:lpstr>歌颂复活主</vt:lpstr>
      <vt:lpstr>歌颂复活主</vt:lpstr>
      <vt:lpstr>更深经历祢</vt:lpstr>
      <vt:lpstr>更深经历祢</vt:lpstr>
      <vt:lpstr>工人的祷告</vt:lpstr>
      <vt:lpstr>工人的祷告</vt:lpstr>
      <vt:lpstr>H</vt:lpstr>
      <vt:lpstr>好喜欢 与你在一起</vt:lpstr>
      <vt:lpstr>好喜欢与你在一起</vt:lpstr>
      <vt:lpstr>何等恩典</vt:lpstr>
      <vt:lpstr>何等恩典</vt:lpstr>
      <vt:lpstr>何等恩典 奇异恩典</vt:lpstr>
      <vt:lpstr>何等恩典+奇异恩典</vt:lpstr>
      <vt:lpstr>合而为一</vt:lpstr>
      <vt:lpstr>合而为一</vt:lpstr>
      <vt:lpstr>欢迎欢迎</vt:lpstr>
      <vt:lpstr>欢迎欢迎</vt:lpstr>
      <vt:lpstr>活祭</vt:lpstr>
      <vt:lpstr>活祭</vt:lpstr>
      <vt:lpstr>活出爱</vt:lpstr>
      <vt:lpstr>活出爱</vt:lpstr>
      <vt:lpstr>J</vt:lpstr>
      <vt:lpstr>基督复生歌</vt:lpstr>
      <vt:lpstr>基督复生歌</vt:lpstr>
      <vt:lpstr>基督再临</vt:lpstr>
      <vt:lpstr>基督再临 ①</vt:lpstr>
      <vt:lpstr>基督再临 ②</vt:lpstr>
      <vt:lpstr>鸡叫的时候</vt:lpstr>
      <vt:lpstr>鸡叫的时候</vt:lpstr>
      <vt:lpstr>纪念主耶稣</vt:lpstr>
      <vt:lpstr>纪念主耶稣 ①</vt:lpstr>
      <vt:lpstr>纪念主耶稣 ②</vt:lpstr>
      <vt:lpstr>纪念主耶稣 ③</vt:lpstr>
      <vt:lpstr>将天敞开</vt:lpstr>
      <vt:lpstr>将天敞开</vt:lpstr>
      <vt:lpstr>脚步</vt:lpstr>
      <vt:lpstr>脚步</vt:lpstr>
      <vt:lpstr>尽情的敬拜</vt:lpstr>
      <vt:lpstr>尽情的敬拜</vt:lpstr>
      <vt:lpstr>今生 跟随主耶稣</vt:lpstr>
      <vt:lpstr>今生跟随主耶稣</vt:lpstr>
      <vt:lpstr>近主十架歌</vt:lpstr>
      <vt:lpstr>近主十架歌</vt:lpstr>
      <vt:lpstr>敬拜 万世之王</vt:lpstr>
      <vt:lpstr>敬拜万世之王</vt:lpstr>
      <vt:lpstr>救赎之路</vt:lpstr>
      <vt:lpstr>救赎之路</vt:lpstr>
      <vt:lpstr>救主</vt:lpstr>
      <vt:lpstr>救主</vt:lpstr>
      <vt:lpstr>K</vt:lpstr>
      <vt:lpstr>靠着耶稣 得胜</vt:lpstr>
      <vt:lpstr>靠着耶稣得胜</vt:lpstr>
      <vt:lpstr>L</vt:lpstr>
      <vt:lpstr>来到 神的面前</vt:lpstr>
      <vt:lpstr>来到神的面前</vt:lpstr>
      <vt:lpstr>立定心志</vt:lpstr>
      <vt:lpstr>立定心志</vt:lpstr>
      <vt:lpstr>炼净我</vt:lpstr>
      <vt:lpstr>炼净我</vt:lpstr>
      <vt:lpstr>领受饼杯歌</vt:lpstr>
      <vt:lpstr>领受饼杯歌 ①</vt:lpstr>
      <vt:lpstr>领受饼杯歌 ②</vt:lpstr>
      <vt:lpstr>M</vt:lpstr>
      <vt:lpstr>满有能力</vt:lpstr>
      <vt:lpstr>满有能力</vt:lpstr>
      <vt:lpstr>每一天 我需要祢</vt:lpstr>
      <vt:lpstr>每一天我需要祢</vt:lpstr>
      <vt:lpstr>N</vt:lpstr>
      <vt:lpstr>祢爱永不变</vt:lpstr>
      <vt:lpstr>祢爱永不变</vt:lpstr>
      <vt:lpstr>祢的爱 不离不弃</vt:lpstr>
      <vt:lpstr>祢的爱不离不弃</vt:lpstr>
      <vt:lpstr>你的目光 要转向神</vt:lpstr>
      <vt:lpstr>你的目光要转向神</vt:lpstr>
      <vt:lpstr>祢就是耶稣</vt:lpstr>
      <vt:lpstr>祢就是耶稣</vt:lpstr>
      <vt:lpstr>你们都要 赞美祂</vt:lpstr>
      <vt:lpstr>你们都要赞美祂</vt:lpstr>
      <vt:lpstr>你若相信</vt:lpstr>
      <vt:lpstr>你若相信</vt:lpstr>
      <vt:lpstr>你是否 听到呼唤声</vt:lpstr>
      <vt:lpstr>你是否听到呼唤声</vt:lpstr>
      <vt:lpstr>祢是我的一切</vt:lpstr>
      <vt:lpstr>祢是我的一切</vt:lpstr>
      <vt:lpstr>你是 最特别的拣选</vt:lpstr>
      <vt:lpstr>你是最特别的拣选</vt:lpstr>
      <vt:lpstr>祢眼目 必看顾这地</vt:lpstr>
      <vt:lpstr>祢眼目必看顾这地</vt:lpstr>
      <vt:lpstr>你遇见主了吗</vt:lpstr>
      <vt:lpstr>你遇见主了吗</vt:lpstr>
      <vt:lpstr>祢真伟大</vt:lpstr>
      <vt:lpstr>祢真伟大</vt:lpstr>
      <vt:lpstr>祢走的路</vt:lpstr>
      <vt:lpstr>祢走的路</vt:lpstr>
      <vt:lpstr>祢坐着为王</vt:lpstr>
      <vt:lpstr>祢坐着为王</vt:lpstr>
      <vt:lpstr>能不能</vt:lpstr>
      <vt:lpstr>能不能</vt:lpstr>
      <vt:lpstr>能不能 一生爱你</vt:lpstr>
      <vt:lpstr>能不能 + 一生爱你</vt:lpstr>
      <vt:lpstr>P</vt:lpstr>
      <vt:lpstr>磐石磐石 耶稣基督</vt:lpstr>
      <vt:lpstr>磐石磐石耶稣基督</vt:lpstr>
      <vt:lpstr>盼望</vt:lpstr>
      <vt:lpstr>盼望</vt:lpstr>
      <vt:lpstr>陪我走过 春夏秋冬</vt:lpstr>
      <vt:lpstr>陪我走过春夏秋冬</vt:lpstr>
      <vt:lpstr>普世欢腾</vt:lpstr>
      <vt:lpstr>普世欢腾</vt:lpstr>
      <vt:lpstr>Q</vt:lpstr>
      <vt:lpstr>齐来崇拜歌</vt:lpstr>
      <vt:lpstr>齐来崇拜歌</vt:lpstr>
      <vt:lpstr>奇妙的预备</vt:lpstr>
      <vt:lpstr>奇妙的预备</vt:lpstr>
      <vt:lpstr>奇异恩典</vt:lpstr>
      <vt:lpstr>奇异恩典</vt:lpstr>
      <vt:lpstr>牵我的手</vt:lpstr>
      <vt:lpstr>牵我的手</vt:lpstr>
      <vt:lpstr>亲眼看见祢</vt:lpstr>
      <vt:lpstr>亲眼看见祢</vt:lpstr>
      <vt:lpstr>轻轻听</vt:lpstr>
      <vt:lpstr>轻轻听</vt:lpstr>
      <vt:lpstr>请到这里来</vt:lpstr>
      <vt:lpstr>请到这里来</vt:lpstr>
      <vt:lpstr>求主充满我</vt:lpstr>
      <vt:lpstr>求主充满我</vt:lpstr>
      <vt:lpstr>全能的创造主</vt:lpstr>
      <vt:lpstr>全能的创造主</vt:lpstr>
      <vt:lpstr>全然向祢</vt:lpstr>
      <vt:lpstr>全然向祢</vt:lpstr>
      <vt:lpstr>全新的你</vt:lpstr>
      <vt:lpstr>全新的你</vt:lpstr>
      <vt:lpstr>R</vt:lpstr>
      <vt:lpstr>让世界 可爱起来</vt:lpstr>
      <vt:lpstr>让世界可爱起来</vt:lpstr>
      <vt:lpstr>人的生命 只有一次</vt:lpstr>
      <vt:lpstr>人的生命只有一次</vt:lpstr>
      <vt:lpstr>认识你真好</vt:lpstr>
      <vt:lpstr>认识你真好</vt:lpstr>
      <vt:lpstr>日日夜夜</vt:lpstr>
      <vt:lpstr>日日夜夜</vt:lpstr>
      <vt:lpstr>荣耀的主</vt:lpstr>
      <vt:lpstr>荣耀的主</vt:lpstr>
      <vt:lpstr>荣耀歌</vt:lpstr>
      <vt:lpstr>荣耀歌</vt:lpstr>
      <vt:lpstr>如果</vt:lpstr>
      <vt:lpstr>如果 ①</vt:lpstr>
      <vt:lpstr>如果 ②</vt:lpstr>
      <vt:lpstr>如鹿切慕溪水</vt:lpstr>
      <vt:lpstr>如鹿切慕溪水</vt:lpstr>
      <vt:lpstr>如鹰展翅上腾</vt:lpstr>
      <vt:lpstr>如鹰展翅上腾</vt:lpstr>
      <vt:lpstr>S</vt:lpstr>
      <vt:lpstr>沙漠中的骆驼</vt:lpstr>
      <vt:lpstr>沙漠中的骆驼</vt:lpstr>
      <vt:lpstr>深触我心</vt:lpstr>
      <vt:lpstr>深触我心</vt:lpstr>
      <vt:lpstr>深深地敬拜</vt:lpstr>
      <vt:lpstr>深深地敬拜</vt:lpstr>
      <vt:lpstr>深愿祢来 掌管我心</vt:lpstr>
      <vt:lpstr>深愿祢来掌管我心</vt:lpstr>
      <vt:lpstr>神的美意</vt:lpstr>
      <vt:lpstr>神的美意</vt:lpstr>
      <vt:lpstr>神要开道路</vt:lpstr>
      <vt:lpstr>神要开道路</vt:lpstr>
      <vt:lpstr>生命的河</vt:lpstr>
      <vt:lpstr>生命的河</vt:lpstr>
      <vt:lpstr>生命河流</vt:lpstr>
      <vt:lpstr>生命河流</vt:lpstr>
      <vt:lpstr>圣诞佳音歌</vt:lpstr>
      <vt:lpstr>圣诞佳音歌</vt:lpstr>
      <vt:lpstr>圣餐感恩</vt:lpstr>
      <vt:lpstr>圣餐感恩</vt:lpstr>
      <vt:lpstr>十架的救赎</vt:lpstr>
      <vt:lpstr>十架的救赎</vt:lpstr>
      <vt:lpstr>十字架 是我的荣耀</vt:lpstr>
      <vt:lpstr>十字架是我的荣耀 ①</vt:lpstr>
      <vt:lpstr>十字架是我的荣耀 ②</vt:lpstr>
      <vt:lpstr>使命</vt:lpstr>
      <vt:lpstr>使命</vt:lpstr>
      <vt:lpstr>是谁</vt:lpstr>
      <vt:lpstr>是谁</vt:lpstr>
      <vt:lpstr>受洗归主歌</vt:lpstr>
      <vt:lpstr>受洗归主歌</vt:lpstr>
      <vt:lpstr>谁能使我 与神的爱隔绝</vt:lpstr>
      <vt:lpstr>谁能使我与神的爱隔绝</vt:lpstr>
      <vt:lpstr>顺服</vt:lpstr>
      <vt:lpstr>顺服</vt:lpstr>
      <vt:lpstr>思想祂的爱</vt:lpstr>
      <vt:lpstr>思想祂的爱</vt:lpstr>
      <vt:lpstr>T</vt:lpstr>
      <vt:lpstr>祂诚然担当</vt:lpstr>
      <vt:lpstr>祂诚然担当</vt:lpstr>
      <vt:lpstr>祂又真又活</vt:lpstr>
      <vt:lpstr>祂又真又活</vt:lpstr>
      <vt:lpstr>抬起我的头</vt:lpstr>
      <vt:lpstr>抬起我的头</vt:lpstr>
      <vt:lpstr>弹琴歌唱 赞美祢</vt:lpstr>
      <vt:lpstr>弹琴歌唱赞美祢</vt:lpstr>
      <vt:lpstr>同路人</vt:lpstr>
      <vt:lpstr>同路人</vt:lpstr>
      <vt:lpstr>W</vt:lpstr>
      <vt:lpstr>万民同来敬拜</vt:lpstr>
      <vt:lpstr>万民同来敬拜</vt:lpstr>
      <vt:lpstr>为爱和合一 祷告</vt:lpstr>
      <vt:lpstr>为爱和合一祷告</vt:lpstr>
      <vt:lpstr>为何对我 这么好</vt:lpstr>
      <vt:lpstr>为何对我这么好</vt:lpstr>
      <vt:lpstr>为荣耀的创造</vt:lpstr>
      <vt:lpstr>为荣耀的创造</vt:lpstr>
      <vt:lpstr>唯一的爱慕</vt:lpstr>
      <vt:lpstr>唯一的爱慕</vt:lpstr>
      <vt:lpstr>唯有耶稣</vt:lpstr>
      <vt:lpstr>唯有耶稣</vt:lpstr>
      <vt:lpstr>慰主心</vt:lpstr>
      <vt:lpstr>慰主心 ① </vt:lpstr>
      <vt:lpstr>慰主心 ② </vt:lpstr>
      <vt:lpstr>慰主心 ③ </vt:lpstr>
      <vt:lpstr>我的救赎者 活着</vt:lpstr>
      <vt:lpstr>我的救赎者活着</vt:lpstr>
      <vt:lpstr>我的心祢要 称颂耶和华 </vt:lpstr>
      <vt:lpstr>我的心祢要称颂耶和华 </vt:lpstr>
      <vt:lpstr>我的一生 在祢手中</vt:lpstr>
      <vt:lpstr>我的一生在祢手中</vt:lpstr>
      <vt:lpstr>我对祢的爱 永不变</vt:lpstr>
      <vt:lpstr>我对祢的爱永不变</vt:lpstr>
      <vt:lpstr>我们爱 让世界不一样</vt:lpstr>
      <vt:lpstr>我们爱让世界不一样</vt:lpstr>
      <vt:lpstr>我们 成为一家人 </vt:lpstr>
      <vt:lpstr>我们成为一家人 </vt:lpstr>
      <vt:lpstr>我们呼求</vt:lpstr>
      <vt:lpstr>我们呼求</vt:lpstr>
      <vt:lpstr>我们欢迎 君王降临</vt:lpstr>
      <vt:lpstr>我们欢迎君王降临</vt:lpstr>
      <vt:lpstr>我们是 光明之子</vt:lpstr>
      <vt:lpstr>我们是光明之子</vt:lpstr>
      <vt:lpstr>我们一起 祷告吧</vt:lpstr>
      <vt:lpstr>我们一起祷告吧</vt:lpstr>
      <vt:lpstr>我告诉你</vt:lpstr>
      <vt:lpstr>我告诉你</vt:lpstr>
      <vt:lpstr>我心 切切渴慕祢</vt:lpstr>
      <vt:lpstr>我心切切渴慕祢</vt:lpstr>
      <vt:lpstr>我需要有祢 在我生命中</vt:lpstr>
      <vt:lpstr>我需要有祢在我生命中</vt:lpstr>
      <vt:lpstr>我需要有祢在我 生命中 一生敬拜你</vt:lpstr>
      <vt:lpstr>我需要有祢在我生命中</vt:lpstr>
      <vt:lpstr>我要顺服</vt:lpstr>
      <vt:lpstr>我要顺服</vt:lpstr>
      <vt:lpstr>我要 向高山举目</vt:lpstr>
      <vt:lpstr>我要向高山举目</vt:lpstr>
      <vt:lpstr>我以祷告 来到祢跟前</vt:lpstr>
      <vt:lpstr>我以祷告来到祢跟前</vt:lpstr>
      <vt:lpstr>我愿 触动祢心弦</vt:lpstr>
      <vt:lpstr>我愿触动祢心弦</vt:lpstr>
      <vt:lpstr>我愿为祢去</vt:lpstr>
      <vt:lpstr>我愿为祢去</vt:lpstr>
      <vt:lpstr>我在这里赞美</vt:lpstr>
      <vt:lpstr>我在这里赞美</vt:lpstr>
      <vt:lpstr>我在这里</vt:lpstr>
      <vt:lpstr>我在这里</vt:lpstr>
      <vt:lpstr>我知 谁掌管明天</vt:lpstr>
      <vt:lpstr>我知谁掌管明天</vt:lpstr>
      <vt:lpstr>握手</vt:lpstr>
      <vt:lpstr>握手</vt:lpstr>
      <vt:lpstr>无价至宝</vt:lpstr>
      <vt:lpstr>无价至宝</vt:lpstr>
      <vt:lpstr>X</vt:lpstr>
      <vt:lpstr>细数恩典</vt:lpstr>
      <vt:lpstr>细数恩典</vt:lpstr>
      <vt:lpstr>献上感恩</vt:lpstr>
      <vt:lpstr>献上感恩</vt:lpstr>
      <vt:lpstr>献上自己为祭</vt:lpstr>
      <vt:lpstr>献上自己为祭</vt:lpstr>
      <vt:lpstr>先求神的国</vt:lpstr>
      <vt:lpstr>先求神的国</vt:lpstr>
      <vt:lpstr>向耶和华唱新歌 到神的祭坛</vt:lpstr>
      <vt:lpstr>向耶和华唱新歌</vt:lpstr>
      <vt:lpstr>小小的梦想</vt:lpstr>
      <vt:lpstr>小小的梦想</vt:lpstr>
      <vt:lpstr>Y</vt:lpstr>
      <vt:lpstr>雅比斯的祷告</vt:lpstr>
      <vt:lpstr>雅比斯的祷告</vt:lpstr>
      <vt:lpstr>耶和华 你是我的神</vt:lpstr>
      <vt:lpstr>耶和华你是我的神</vt:lpstr>
      <vt:lpstr>耶和华是爱</vt:lpstr>
      <vt:lpstr>耶和华是爱</vt:lpstr>
      <vt:lpstr>耶和华 是我的力量</vt:lpstr>
      <vt:lpstr>耶和华是我的力量</vt:lpstr>
      <vt:lpstr>耶和华 是我的牧者</vt:lpstr>
      <vt:lpstr>耶和华是我的牧者</vt:lpstr>
      <vt:lpstr>耶稣爱我歌</vt:lpstr>
      <vt:lpstr>耶稣爱我歌</vt:lpstr>
      <vt:lpstr>耶稣基督是主</vt:lpstr>
      <vt:lpstr>耶稣基督是主</vt:lpstr>
      <vt:lpstr>耶稣我的耶稣</vt:lpstr>
      <vt:lpstr>耶稣我的耶稣</vt:lpstr>
      <vt:lpstr>耶稣 我想对祢说</vt:lpstr>
      <vt:lpstr>耶稣我想对祢说</vt:lpstr>
      <vt:lpstr>耶稣掌权</vt:lpstr>
      <vt:lpstr>耶稣掌权</vt:lpstr>
      <vt:lpstr>一道江河 生命河流</vt:lpstr>
      <vt:lpstr>一道江河 + 生命河流</vt:lpstr>
      <vt:lpstr>一颗谦卑的心</vt:lpstr>
      <vt:lpstr>一颗谦卑的心</vt:lpstr>
      <vt:lpstr>一粒麦子</vt:lpstr>
      <vt:lpstr>一粒麦子</vt:lpstr>
      <vt:lpstr>一起走</vt:lpstr>
      <vt:lpstr>一起走</vt:lpstr>
      <vt:lpstr>一切歌颂赞美</vt:lpstr>
      <vt:lpstr>一切歌颂赞美</vt:lpstr>
      <vt:lpstr>一生爱祢</vt:lpstr>
      <vt:lpstr>一生爱祢</vt:lpstr>
      <vt:lpstr>一生敬拜祢</vt:lpstr>
      <vt:lpstr>一生敬拜祢</vt:lpstr>
      <vt:lpstr>一生一世</vt:lpstr>
      <vt:lpstr>一生一世</vt:lpstr>
      <vt:lpstr>一同齐声宣扬</vt:lpstr>
      <vt:lpstr>一同齐声宣扬</vt:lpstr>
      <vt:lpstr>一万个理由 称颂主</vt:lpstr>
      <vt:lpstr>一万个理由称颂主</vt:lpstr>
      <vt:lpstr>医治的爱</vt:lpstr>
      <vt:lpstr>医治的爱</vt:lpstr>
      <vt:lpstr>以色列的圣者</vt:lpstr>
      <vt:lpstr>以色列的圣者</vt:lpstr>
      <vt:lpstr>依然爱我</vt:lpstr>
      <vt:lpstr>依然爱我</vt:lpstr>
      <vt:lpstr>因祢与我同行</vt:lpstr>
      <vt:lpstr>因祢与我同行</vt:lpstr>
      <vt:lpstr>因祂活着</vt:lpstr>
      <vt:lpstr>因祂活着</vt:lpstr>
      <vt:lpstr>因为祢</vt:lpstr>
      <vt:lpstr>因为祢</vt:lpstr>
      <vt:lpstr>因为有祢</vt:lpstr>
      <vt:lpstr>因为有祢</vt:lpstr>
      <vt:lpstr>因着十架爱</vt:lpstr>
      <vt:lpstr>因着十架爱</vt:lpstr>
      <vt:lpstr>应当 单单仰望主</vt:lpstr>
      <vt:lpstr>应当单单仰望主</vt:lpstr>
      <vt:lpstr>永生之爱</vt:lpstr>
      <vt:lpstr>永生之爱</vt:lpstr>
      <vt:lpstr>永远称颂祢</vt:lpstr>
      <vt:lpstr>永远称颂祢</vt:lpstr>
      <vt:lpstr>有一天</vt:lpstr>
      <vt:lpstr>有一天</vt:lpstr>
      <vt:lpstr>有一条路</vt:lpstr>
      <vt:lpstr>有一条路</vt:lpstr>
      <vt:lpstr>有一位婴孩</vt:lpstr>
      <vt:lpstr>有一位婴孩</vt:lpstr>
      <vt:lpstr>愿祢崇高</vt:lpstr>
      <vt:lpstr>愿祢崇高</vt:lpstr>
      <vt:lpstr>愿为祢歌唱</vt:lpstr>
      <vt:lpstr>愿为祢歌唱</vt:lpstr>
      <vt:lpstr>Z</vt:lpstr>
      <vt:lpstr>再次将我更新</vt:lpstr>
      <vt:lpstr>再次将我更新</vt:lpstr>
      <vt:lpstr>在祢宝座前</vt:lpstr>
      <vt:lpstr>在祢宝座前</vt:lpstr>
      <vt:lpstr>在耶稣的脚前</vt:lpstr>
      <vt:lpstr>在耶稣的脚前</vt:lpstr>
      <vt:lpstr>在主爱中</vt:lpstr>
      <vt:lpstr>在主爱中</vt:lpstr>
      <vt:lpstr>展开 清晨的翅膀</vt:lpstr>
      <vt:lpstr>展开清晨的翅膀</vt:lpstr>
      <vt:lpstr>展开 属天的翅膀</vt:lpstr>
      <vt:lpstr>展开属天的翅膀</vt:lpstr>
      <vt:lpstr>这里有荣耀</vt:lpstr>
      <vt:lpstr>这里有荣耀</vt:lpstr>
      <vt:lpstr>这里有 神的同在</vt:lpstr>
      <vt:lpstr>这里有神的同在</vt:lpstr>
      <vt:lpstr>这事出于我主</vt:lpstr>
      <vt:lpstr>这事出于我主 ①</vt:lpstr>
      <vt:lpstr>这事出于我主 ②</vt:lpstr>
      <vt:lpstr>这是我的手</vt:lpstr>
      <vt:lpstr>这是我的手</vt:lpstr>
      <vt:lpstr>这条路上 我们一起走</vt:lpstr>
      <vt:lpstr>这条路上我们一起走</vt:lpstr>
      <vt:lpstr>这世代</vt:lpstr>
      <vt:lpstr>这世代</vt:lpstr>
      <vt:lpstr>真实的敬拜者</vt:lpstr>
      <vt:lpstr>真实的敬拜者</vt:lpstr>
      <vt:lpstr>直到主耶稣 再来时候</vt:lpstr>
      <vt:lpstr>直到主耶稣再来时候</vt:lpstr>
      <vt:lpstr>只愿得着祢</vt:lpstr>
      <vt:lpstr>只愿得着祢</vt:lpstr>
      <vt:lpstr>主啊 差遣我</vt:lpstr>
      <vt:lpstr>主啊差遣我</vt:lpstr>
      <vt:lpstr>主啊 陶造我</vt:lpstr>
      <vt:lpstr>主啊陶造我</vt:lpstr>
      <vt:lpstr>主啊 我到祢面前</vt:lpstr>
      <vt:lpstr>主啊我到祢面前</vt:lpstr>
      <vt:lpstr>主啊 我愿奉献我自己</vt:lpstr>
      <vt:lpstr>主啊我愿奉献我自己</vt:lpstr>
      <vt:lpstr>主啊 我要全心敬拜祢</vt:lpstr>
      <vt:lpstr>主啊我要全心敬拜祢</vt:lpstr>
      <vt:lpstr>主赐给我的 所有恩典</vt:lpstr>
      <vt:lpstr>主赐给我的所有恩典</vt:lpstr>
      <vt:lpstr>主祷文</vt:lpstr>
      <vt:lpstr>主祷文</vt:lpstr>
      <vt:lpstr>主的爱如今</vt:lpstr>
      <vt:lpstr>主的爱如今</vt:lpstr>
      <vt:lpstr>主的恩典乃是 一生之久</vt:lpstr>
      <vt:lpstr>主的恩典乃是一生之久</vt:lpstr>
      <vt:lpstr>主的喜乐 是我力量</vt:lpstr>
      <vt:lpstr>主的喜乐是我力量</vt:lpstr>
      <vt:lpstr>主就是 我的安慰</vt:lpstr>
      <vt:lpstr>主就是我的安慰</vt:lpstr>
      <vt:lpstr>主祢是我力量</vt:lpstr>
      <vt:lpstr>主祢是我力量</vt:lpstr>
      <vt:lpstr>主祢是我 最知心的朋友</vt:lpstr>
      <vt:lpstr>主祢是我最知心的朋友</vt:lpstr>
      <vt:lpstr>主祢是 浩瀚的大海</vt:lpstr>
      <vt:lpstr>主祢是浩瀚的大海</vt:lpstr>
      <vt:lpstr>主是我力量</vt:lpstr>
      <vt:lpstr>主是我力量</vt:lpstr>
      <vt:lpstr>主我敬拜祢</vt:lpstr>
      <vt:lpstr>主我敬拜祢</vt:lpstr>
      <vt:lpstr>主 我相信</vt:lpstr>
      <vt:lpstr>主我相信</vt:lpstr>
      <vt:lpstr>主耶稣我爱祢</vt:lpstr>
      <vt:lpstr>主耶稣我爱祢</vt:lpstr>
      <vt:lpstr>注目看耶稣</vt:lpstr>
      <vt:lpstr>注目看耶稣</vt:lpstr>
      <vt:lpstr>住在祢里面</vt:lpstr>
      <vt:lpstr>住在祢里面</vt:lpstr>
      <vt:lpstr>转变</vt:lpstr>
      <vt:lpstr>转变</vt:lpstr>
      <vt:lpstr>最美逆行者</vt:lpstr>
      <vt:lpstr>最美逆行者</vt:lpstr>
      <vt:lpstr>最珍贵的角落</vt:lpstr>
      <vt:lpstr>最珍贵的角落</vt:lpstr>
      <vt:lpstr>做与不做</vt:lpstr>
      <vt:lpstr>做与不做</vt:lpstr>
      <vt:lpstr>作主精兵</vt:lpstr>
      <vt:lpstr>作主精兵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Shinenn K</dc:creator>
  <cp:lastModifiedBy>Shinenn K</cp:lastModifiedBy>
  <cp:revision>152</cp:revision>
  <dcterms:created xsi:type="dcterms:W3CDTF">2024-01-07T07:47:35Z</dcterms:created>
  <dcterms:modified xsi:type="dcterms:W3CDTF">2025-10-19T11:17:41Z</dcterms:modified>
</cp:coreProperties>
</file>