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53" r:id="rId2"/>
    <p:sldMasterId id="2147483757" r:id="rId3"/>
  </p:sldMasterIdLst>
  <p:notesMasterIdLst>
    <p:notesMasterId r:id="rId8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299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5" r:id="rId61"/>
    <p:sldId id="313" r:id="rId62"/>
    <p:sldId id="314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2A22"/>
    <a:srgbClr val="020202"/>
    <a:srgbClr val="000000"/>
    <a:srgbClr val="312938"/>
    <a:srgbClr val="94888C"/>
    <a:srgbClr val="97A89E"/>
    <a:srgbClr val="170A09"/>
    <a:srgbClr val="F96B2B"/>
    <a:srgbClr val="F8D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0173" autoAdjust="0"/>
  </p:normalViewPr>
  <p:slideViewPr>
    <p:cSldViewPr snapToGrid="0">
      <p:cViewPr varScale="1">
        <p:scale>
          <a:sx n="112" d="100"/>
          <a:sy n="112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enn K" userId="ec2293f8aad7a502" providerId="LiveId" clId="{60BC3729-294E-427D-ADE7-E6C78E842B6A}"/>
    <pc:docChg chg="undo custSel addSld delSld modSld modMainMaster">
      <pc:chgData name="Shinenn K" userId="ec2293f8aad7a502" providerId="LiveId" clId="{60BC3729-294E-427D-ADE7-E6C78E842B6A}" dt="2024-05-13T12:30:09.831" v="352" actId="404"/>
      <pc:docMkLst>
        <pc:docMk/>
      </pc:docMkLst>
      <pc:sldChg chg="addSp delSp modSp del mod modClrScheme chgLayout">
        <pc:chgData name="Shinenn K" userId="ec2293f8aad7a502" providerId="LiveId" clId="{60BC3729-294E-427D-ADE7-E6C78E842B6A}" dt="2024-05-12T03:47:23.704" v="69" actId="47"/>
        <pc:sldMkLst>
          <pc:docMk/>
          <pc:sldMk cId="2546579051" sldId="283"/>
        </pc:sldMkLst>
        <pc:spChg chg="mod ord">
          <ac:chgData name="Shinenn K" userId="ec2293f8aad7a502" providerId="LiveId" clId="{60BC3729-294E-427D-ADE7-E6C78E842B6A}" dt="2024-05-12T03:47:07.930" v="67" actId="700"/>
          <ac:spMkLst>
            <pc:docMk/>
            <pc:sldMk cId="2546579051" sldId="283"/>
            <ac:spMk id="2" creationId="{78B28467-8EA2-5C6A-151B-1E16060D704C}"/>
          </ac:spMkLst>
        </pc:spChg>
        <pc:spChg chg="add del mod ord">
          <ac:chgData name="Shinenn K" userId="ec2293f8aad7a502" providerId="LiveId" clId="{60BC3729-294E-427D-ADE7-E6C78E842B6A}" dt="2024-05-12T03:47:07.930" v="67" actId="700"/>
          <ac:spMkLst>
            <pc:docMk/>
            <pc:sldMk cId="2546579051" sldId="283"/>
            <ac:spMk id="3" creationId="{9E1F394A-D8BA-64E7-F4F4-34A25A4151EC}"/>
          </ac:spMkLst>
        </pc:spChg>
        <pc:spChg chg="add del mod ord">
          <ac:chgData name="Shinenn K" userId="ec2293f8aad7a502" providerId="LiveId" clId="{60BC3729-294E-427D-ADE7-E6C78E842B6A}" dt="2024-05-12T03:47:07.930" v="67" actId="700"/>
          <ac:spMkLst>
            <pc:docMk/>
            <pc:sldMk cId="2546579051" sldId="283"/>
            <ac:spMk id="4" creationId="{B9A2E8AE-92B5-C5BA-BCDE-B7D8327752E3}"/>
          </ac:spMkLst>
        </pc:spChg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94779311" sldId="284"/>
        </pc:sldMkLst>
      </pc:sldChg>
      <pc:sldChg chg="new">
        <pc:chgData name="Shinenn K" userId="ec2293f8aad7a502" providerId="LiveId" clId="{60BC3729-294E-427D-ADE7-E6C78E842B6A}" dt="2024-05-12T03:47:22.610" v="68" actId="680"/>
        <pc:sldMkLst>
          <pc:docMk/>
          <pc:sldMk cId="564891018" sldId="284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819609456" sldId="285"/>
        </pc:sldMkLst>
      </pc:sldChg>
      <pc:sldChg chg="addSp delSp modSp new mod modClrScheme chgLayout">
        <pc:chgData name="Shinenn K" userId="ec2293f8aad7a502" providerId="LiveId" clId="{60BC3729-294E-427D-ADE7-E6C78E842B6A}" dt="2024-05-12T03:47:29.189" v="71" actId="700"/>
        <pc:sldMkLst>
          <pc:docMk/>
          <pc:sldMk cId="2271009037" sldId="285"/>
        </pc:sldMkLst>
        <pc:spChg chg="del mod ord">
          <ac:chgData name="Shinenn K" userId="ec2293f8aad7a502" providerId="LiveId" clId="{60BC3729-294E-427D-ADE7-E6C78E842B6A}" dt="2024-05-12T03:47:29.189" v="71" actId="700"/>
          <ac:spMkLst>
            <pc:docMk/>
            <pc:sldMk cId="2271009037" sldId="285"/>
            <ac:spMk id="2" creationId="{B664A490-3A48-B55F-4A0A-11A302048FE5}"/>
          </ac:spMkLst>
        </pc:spChg>
        <pc:spChg chg="add mod ord">
          <ac:chgData name="Shinenn K" userId="ec2293f8aad7a502" providerId="LiveId" clId="{60BC3729-294E-427D-ADE7-E6C78E842B6A}" dt="2024-05-12T03:47:29.189" v="71" actId="700"/>
          <ac:spMkLst>
            <pc:docMk/>
            <pc:sldMk cId="2271009037" sldId="285"/>
            <ac:spMk id="3" creationId="{BE693624-8516-E1EC-1CF7-C99B1F0B1883}"/>
          </ac:spMkLst>
        </pc:spChg>
        <pc:spChg chg="add mod ord">
          <ac:chgData name="Shinenn K" userId="ec2293f8aad7a502" providerId="LiveId" clId="{60BC3729-294E-427D-ADE7-E6C78E842B6A}" dt="2024-05-12T03:47:29.189" v="71" actId="700"/>
          <ac:spMkLst>
            <pc:docMk/>
            <pc:sldMk cId="2271009037" sldId="285"/>
            <ac:spMk id="4" creationId="{0305075F-EC00-DEC2-FD28-9B3C8D4006C9}"/>
          </ac:spMkLst>
        </pc:spChg>
        <pc:spChg chg="add mod ord">
          <ac:chgData name="Shinenn K" userId="ec2293f8aad7a502" providerId="LiveId" clId="{60BC3729-294E-427D-ADE7-E6C78E842B6A}" dt="2024-05-12T03:47:29.189" v="71" actId="700"/>
          <ac:spMkLst>
            <pc:docMk/>
            <pc:sldMk cId="2271009037" sldId="285"/>
            <ac:spMk id="5" creationId="{6F3D772E-FEFA-FD1C-0964-842E966A94C0}"/>
          </ac:spMkLst>
        </pc:spChg>
      </pc:sldChg>
      <pc:sldChg chg="addSp delSp modSp new mod modClrScheme chgLayout">
        <pc:chgData name="Shinenn K" userId="ec2293f8aad7a502" providerId="LiveId" clId="{60BC3729-294E-427D-ADE7-E6C78E842B6A}" dt="2024-05-12T03:47:34.754" v="73" actId="700"/>
        <pc:sldMkLst>
          <pc:docMk/>
          <pc:sldMk cId="1939158276" sldId="286"/>
        </pc:sldMkLst>
        <pc:spChg chg="del mod ord">
          <ac:chgData name="Shinenn K" userId="ec2293f8aad7a502" providerId="LiveId" clId="{60BC3729-294E-427D-ADE7-E6C78E842B6A}" dt="2024-05-12T03:47:34.754" v="73" actId="700"/>
          <ac:spMkLst>
            <pc:docMk/>
            <pc:sldMk cId="1939158276" sldId="286"/>
            <ac:spMk id="2" creationId="{7B531175-6125-66E6-1991-DD0249555B70}"/>
          </ac:spMkLst>
        </pc:spChg>
        <pc:spChg chg="del">
          <ac:chgData name="Shinenn K" userId="ec2293f8aad7a502" providerId="LiveId" clId="{60BC3729-294E-427D-ADE7-E6C78E842B6A}" dt="2024-05-12T03:47:34.754" v="73" actId="700"/>
          <ac:spMkLst>
            <pc:docMk/>
            <pc:sldMk cId="1939158276" sldId="286"/>
            <ac:spMk id="3" creationId="{BAD893E1-BC30-1044-B7B4-6ACB757CCC0B}"/>
          </ac:spMkLst>
        </pc:spChg>
        <pc:spChg chg="del">
          <ac:chgData name="Shinenn K" userId="ec2293f8aad7a502" providerId="LiveId" clId="{60BC3729-294E-427D-ADE7-E6C78E842B6A}" dt="2024-05-12T03:47:34.754" v="73" actId="700"/>
          <ac:spMkLst>
            <pc:docMk/>
            <pc:sldMk cId="1939158276" sldId="286"/>
            <ac:spMk id="4" creationId="{E471BF13-0420-DBF5-4987-E33544C6C451}"/>
          </ac:spMkLst>
        </pc:spChg>
        <pc:spChg chg="add mod ord">
          <ac:chgData name="Shinenn K" userId="ec2293f8aad7a502" providerId="LiveId" clId="{60BC3729-294E-427D-ADE7-E6C78E842B6A}" dt="2024-05-12T03:47:34.754" v="73" actId="700"/>
          <ac:spMkLst>
            <pc:docMk/>
            <pc:sldMk cId="1939158276" sldId="286"/>
            <ac:spMk id="5" creationId="{3A3522B6-37AB-38FA-5879-06C52710C9E9}"/>
          </ac:spMkLst>
        </pc:spChg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4274749603" sldId="286"/>
        </pc:sldMkLst>
      </pc:sldChg>
      <pc:sldChg chg="addSp modSp new mod modClrScheme chgLayout">
        <pc:chgData name="Shinenn K" userId="ec2293f8aad7a502" providerId="LiveId" clId="{60BC3729-294E-427D-ADE7-E6C78E842B6A}" dt="2024-05-13T12:16:14.487" v="187" actId="1035"/>
        <pc:sldMkLst>
          <pc:docMk/>
          <pc:sldMk cId="4035081107" sldId="287"/>
        </pc:sldMkLst>
        <pc:spChg chg="add mod">
          <ac:chgData name="Shinenn K" userId="ec2293f8aad7a502" providerId="LiveId" clId="{60BC3729-294E-427D-ADE7-E6C78E842B6A}" dt="2024-05-13T12:15:44.627" v="145" actId="1076"/>
          <ac:spMkLst>
            <pc:docMk/>
            <pc:sldMk cId="4035081107" sldId="287"/>
            <ac:spMk id="2" creationId="{EFC9BAB7-B4A4-DE3F-EE99-30EE8F03C827}"/>
          </ac:spMkLst>
        </pc:spChg>
        <pc:spChg chg="add mod">
          <ac:chgData name="Shinenn K" userId="ec2293f8aad7a502" providerId="LiveId" clId="{60BC3729-294E-427D-ADE7-E6C78E842B6A}" dt="2024-05-13T12:16:14.487" v="187" actId="1035"/>
          <ac:spMkLst>
            <pc:docMk/>
            <pc:sldMk cId="4035081107" sldId="287"/>
            <ac:spMk id="3" creationId="{593574DA-A812-D1A4-F71C-B4F047B7B1BE}"/>
          </ac:spMkLst>
        </pc:spChg>
      </pc:sldChg>
      <pc:sldChg chg="modSp new mod">
        <pc:chgData name="Shinenn K" userId="ec2293f8aad7a502" providerId="LiveId" clId="{60BC3729-294E-427D-ADE7-E6C78E842B6A}" dt="2024-05-13T12:18:25.985" v="259"/>
        <pc:sldMkLst>
          <pc:docMk/>
          <pc:sldMk cId="1253449210" sldId="288"/>
        </pc:sldMkLst>
        <pc:spChg chg="mod">
          <ac:chgData name="Shinenn K" userId="ec2293f8aad7a502" providerId="LiveId" clId="{60BC3729-294E-427D-ADE7-E6C78E842B6A}" dt="2024-05-13T12:18:25.985" v="259"/>
          <ac:spMkLst>
            <pc:docMk/>
            <pc:sldMk cId="1253449210" sldId="288"/>
            <ac:spMk id="2" creationId="{3DF784BF-08AA-860E-13DD-666457320F86}"/>
          </ac:spMkLst>
        </pc:spChg>
        <pc:spChg chg="mod">
          <ac:chgData name="Shinenn K" userId="ec2293f8aad7a502" providerId="LiveId" clId="{60BC3729-294E-427D-ADE7-E6C78E842B6A}" dt="2024-05-13T12:18:13.845" v="258" actId="20577"/>
          <ac:spMkLst>
            <pc:docMk/>
            <pc:sldMk cId="1253449210" sldId="288"/>
            <ac:spMk id="3" creationId="{FCE064FF-5154-4B36-4801-EEE455FB62DD}"/>
          </ac:spMkLst>
        </pc:spChg>
      </pc:sldChg>
      <pc:sldChg chg="addSp delSp modSp new mod">
        <pc:chgData name="Shinenn K" userId="ec2293f8aad7a502" providerId="LiveId" clId="{60BC3729-294E-427D-ADE7-E6C78E842B6A}" dt="2024-05-13T12:30:09.831" v="352" actId="404"/>
        <pc:sldMkLst>
          <pc:docMk/>
          <pc:sldMk cId="3932555564" sldId="289"/>
        </pc:sldMkLst>
        <pc:spChg chg="mod">
          <ac:chgData name="Shinenn K" userId="ec2293f8aad7a502" providerId="LiveId" clId="{60BC3729-294E-427D-ADE7-E6C78E842B6A}" dt="2024-05-13T12:29:47.092" v="341" actId="14100"/>
          <ac:spMkLst>
            <pc:docMk/>
            <pc:sldMk cId="3932555564" sldId="289"/>
            <ac:spMk id="2" creationId="{55E2AFB7-ABC2-C40D-4784-CB37CD0D99AD}"/>
          </ac:spMkLst>
        </pc:spChg>
        <pc:spChg chg="add del mod">
          <ac:chgData name="Shinenn K" userId="ec2293f8aad7a502" providerId="LiveId" clId="{60BC3729-294E-427D-ADE7-E6C78E842B6A}" dt="2024-05-13T12:30:09.831" v="352" actId="404"/>
          <ac:spMkLst>
            <pc:docMk/>
            <pc:sldMk cId="3932555564" sldId="289"/>
            <ac:spMk id="3" creationId="{5AFD7773-DD65-790B-3558-D13D5754D49D}"/>
          </ac:spMkLst>
        </pc:spChg>
        <pc:spChg chg="add del mod">
          <ac:chgData name="Shinenn K" userId="ec2293f8aad7a502" providerId="LiveId" clId="{60BC3729-294E-427D-ADE7-E6C78E842B6A}" dt="2024-05-13T12:29:24.198" v="319" actId="478"/>
          <ac:spMkLst>
            <pc:docMk/>
            <pc:sldMk cId="3932555564" sldId="289"/>
            <ac:spMk id="5" creationId="{5B6B9184-4056-3843-3659-60BEF234AA26}"/>
          </ac:spMkLst>
        </pc:spChg>
        <pc:spChg chg="add del mod">
          <ac:chgData name="Shinenn K" userId="ec2293f8aad7a502" providerId="LiveId" clId="{60BC3729-294E-427D-ADE7-E6C78E842B6A}" dt="2024-05-13T12:29:27.479" v="321" actId="478"/>
          <ac:spMkLst>
            <pc:docMk/>
            <pc:sldMk cId="3932555564" sldId="289"/>
            <ac:spMk id="7" creationId="{74734F5A-F366-DA63-071F-F3E5641D094F}"/>
          </ac:spMkLst>
        </pc:spChg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534646572" sldId="291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1751555257" sldId="292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337433024" sldId="293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175954594" sldId="294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993328709" sldId="295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1033190608" sldId="296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973463295" sldId="297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44755343" sldId="298"/>
        </pc:sldMkLst>
      </pc:sldChg>
      <pc:sldMasterChg chg="modSldLayout">
        <pc:chgData name="Shinenn K" userId="ec2293f8aad7a502" providerId="LiveId" clId="{60BC3729-294E-427D-ADE7-E6C78E842B6A}" dt="2024-05-12T03:46:11.550" v="66" actId="14100"/>
        <pc:sldMasterMkLst>
          <pc:docMk/>
          <pc:sldMasterMk cId="34949889" sldId="2147483709"/>
        </pc:sldMasterMkLst>
        <pc:sldLayoutChg chg="modSp mod">
          <pc:chgData name="Shinenn K" userId="ec2293f8aad7a502" providerId="LiveId" clId="{60BC3729-294E-427D-ADE7-E6C78E842B6A}" dt="2024-05-12T03:45:42.753" v="64" actId="14100"/>
          <pc:sldLayoutMkLst>
            <pc:docMk/>
            <pc:sldMasterMk cId="34949889" sldId="2147483709"/>
            <pc:sldLayoutMk cId="1297989195" sldId="2147483714"/>
          </pc:sldLayoutMkLst>
          <pc:spChg chg="mod">
            <ac:chgData name="Shinenn K" userId="ec2293f8aad7a502" providerId="LiveId" clId="{60BC3729-294E-427D-ADE7-E6C78E842B6A}" dt="2024-05-12T03:45:42.753" v="64" actId="14100"/>
            <ac:spMkLst>
              <pc:docMk/>
              <pc:sldMasterMk cId="34949889" sldId="2147483709"/>
              <pc:sldLayoutMk cId="1297989195" sldId="2147483714"/>
              <ac:spMk id="2" creationId="{329CB384-1DF8-214B-30FB-DF2BCD6BA8F7}"/>
            </ac:spMkLst>
          </pc:spChg>
          <pc:spChg chg="mod">
            <ac:chgData name="Shinenn K" userId="ec2293f8aad7a502" providerId="LiveId" clId="{60BC3729-294E-427D-ADE7-E6C78E842B6A}" dt="2024-05-12T03:44:23.599" v="42" actId="14100"/>
            <ac:spMkLst>
              <pc:docMk/>
              <pc:sldMasterMk cId="34949889" sldId="2147483709"/>
              <pc:sldLayoutMk cId="1297989195" sldId="2147483714"/>
              <ac:spMk id="3" creationId="{A69FC8E6-B1DC-82C7-35F4-FBB9865F57A2}"/>
            </ac:spMkLst>
          </pc:spChg>
          <pc:spChg chg="mod">
            <ac:chgData name="Shinenn K" userId="ec2293f8aad7a502" providerId="LiveId" clId="{60BC3729-294E-427D-ADE7-E6C78E842B6A}" dt="2024-05-12T03:44:04.073" v="40" actId="1037"/>
            <ac:spMkLst>
              <pc:docMk/>
              <pc:sldMasterMk cId="34949889" sldId="2147483709"/>
              <pc:sldLayoutMk cId="1297989195" sldId="2147483714"/>
              <ac:spMk id="5" creationId="{CBE43198-C5C7-BD21-CFA9-DA84833E8581}"/>
            </ac:spMkLst>
          </pc:spChg>
          <pc:picChg chg="mod">
            <ac:chgData name="Shinenn K" userId="ec2293f8aad7a502" providerId="LiveId" clId="{60BC3729-294E-427D-ADE7-E6C78E842B6A}" dt="2024-05-12T03:41:15.448" v="3" actId="1076"/>
            <ac:picMkLst>
              <pc:docMk/>
              <pc:sldMasterMk cId="34949889" sldId="2147483709"/>
              <pc:sldLayoutMk cId="1297989195" sldId="2147483714"/>
              <ac:picMk id="7" creationId="{32E762F4-72EA-9330-2634-B37592089A73}"/>
            </ac:picMkLst>
          </pc:picChg>
          <pc:picChg chg="mod">
            <ac:chgData name="Shinenn K" userId="ec2293f8aad7a502" providerId="LiveId" clId="{60BC3729-294E-427D-ADE7-E6C78E842B6A}" dt="2024-05-12T03:43:42.295" v="33" actId="14100"/>
            <ac:picMkLst>
              <pc:docMk/>
              <pc:sldMasterMk cId="34949889" sldId="2147483709"/>
              <pc:sldLayoutMk cId="1297989195" sldId="2147483714"/>
              <ac:picMk id="11" creationId="{B93FE888-56A7-964A-115A-A1B0BB3E0231}"/>
            </ac:picMkLst>
          </pc:picChg>
          <pc:picChg chg="mod">
            <ac:chgData name="Shinenn K" userId="ec2293f8aad7a502" providerId="LiveId" clId="{60BC3729-294E-427D-ADE7-E6C78E842B6A}" dt="2024-05-12T03:41:47.134" v="10" actId="1076"/>
            <ac:picMkLst>
              <pc:docMk/>
              <pc:sldMasterMk cId="34949889" sldId="2147483709"/>
              <pc:sldLayoutMk cId="1297989195" sldId="2147483714"/>
              <ac:picMk id="15" creationId="{797B39CE-B71F-655D-9438-B263CA97214A}"/>
            </ac:picMkLst>
          </pc:picChg>
          <pc:cxnChg chg="mod">
            <ac:chgData name="Shinenn K" userId="ec2293f8aad7a502" providerId="LiveId" clId="{60BC3729-294E-427D-ADE7-E6C78E842B6A}" dt="2024-05-12T03:43:49.798" v="35" actId="14100"/>
            <ac:cxnSpMkLst>
              <pc:docMk/>
              <pc:sldMasterMk cId="34949889" sldId="2147483709"/>
              <pc:sldLayoutMk cId="1297989195" sldId="2147483714"/>
              <ac:cxnSpMk id="12" creationId="{391FB851-D529-4337-9C4D-DE2EF28634F5}"/>
            </ac:cxnSpMkLst>
          </pc:cxnChg>
        </pc:sldLayoutChg>
        <pc:sldLayoutChg chg="addSp delSp modSp mod">
          <pc:chgData name="Shinenn K" userId="ec2293f8aad7a502" providerId="LiveId" clId="{60BC3729-294E-427D-ADE7-E6C78E842B6A}" dt="2024-05-12T03:46:11.550" v="66" actId="14100"/>
          <pc:sldLayoutMkLst>
            <pc:docMk/>
            <pc:sldMasterMk cId="2501459327" sldId="2147483754"/>
            <pc:sldLayoutMk cId="942897586" sldId="2147483716"/>
          </pc:sldLayoutMkLst>
          <pc:spChg chg="mod">
            <ac:chgData name="Shinenn K" userId="ec2293f8aad7a502" providerId="LiveId" clId="{60BC3729-294E-427D-ADE7-E6C78E842B6A}" dt="2024-05-12T03:46:11.550" v="66" actId="14100"/>
            <ac:spMkLst>
              <pc:docMk/>
              <pc:sldMasterMk cId="2501459327" sldId="2147483754"/>
              <pc:sldLayoutMk cId="942897586" sldId="2147483716"/>
              <ac:spMk id="2" creationId="{329CB384-1DF8-214B-30FB-DF2BCD6BA8F7}"/>
            </ac:spMkLst>
          </pc:spChg>
          <pc:spChg chg="del">
            <ac:chgData name="Shinenn K" userId="ec2293f8aad7a502" providerId="LiveId" clId="{60BC3729-294E-427D-ADE7-E6C78E842B6A}" dt="2024-05-12T03:44:39.531" v="43" actId="478"/>
            <ac:spMkLst>
              <pc:docMk/>
              <pc:sldMasterMk cId="2501459327" sldId="2147483754"/>
              <pc:sldLayoutMk cId="942897586" sldId="2147483716"/>
              <ac:spMk id="3" creationId="{A69FC8E6-B1DC-82C7-35F4-FBB9865F57A2}"/>
            </ac:spMkLst>
          </pc:spChg>
          <pc:spChg chg="del">
            <ac:chgData name="Shinenn K" userId="ec2293f8aad7a502" providerId="LiveId" clId="{60BC3729-294E-427D-ADE7-E6C78E842B6A}" dt="2024-05-12T03:44:39.531" v="43" actId="478"/>
            <ac:spMkLst>
              <pc:docMk/>
              <pc:sldMasterMk cId="2501459327" sldId="2147483754"/>
              <pc:sldLayoutMk cId="942897586" sldId="2147483716"/>
              <ac:spMk id="5" creationId="{CBE43198-C5C7-BD21-CFA9-DA84833E8581}"/>
            </ac:spMkLst>
          </pc:spChg>
          <pc:spChg chg="add mod">
            <ac:chgData name="Shinenn K" userId="ec2293f8aad7a502" providerId="LiveId" clId="{60BC3729-294E-427D-ADE7-E6C78E842B6A}" dt="2024-05-12T03:45:08.967" v="62" actId="14100"/>
            <ac:spMkLst>
              <pc:docMk/>
              <pc:sldMasterMk cId="2501459327" sldId="2147483754"/>
              <pc:sldLayoutMk cId="942897586" sldId="2147483716"/>
              <ac:spMk id="7" creationId="{50913177-1B02-F620-72C0-835B80C94206}"/>
            </ac:spMkLst>
          </pc:spChg>
          <pc:spChg chg="add mod">
            <ac:chgData name="Shinenn K" userId="ec2293f8aad7a502" providerId="LiveId" clId="{60BC3729-294E-427D-ADE7-E6C78E842B6A}" dt="2024-05-12T03:44:45.455" v="45"/>
            <ac:spMkLst>
              <pc:docMk/>
              <pc:sldMasterMk cId="2501459327" sldId="2147483754"/>
              <pc:sldLayoutMk cId="942897586" sldId="2147483716"/>
              <ac:spMk id="8" creationId="{3824DCF8-9184-2823-616F-DF6C0711F1EC}"/>
            </ac:spMkLst>
          </pc:spChg>
          <pc:picChg chg="mod">
            <ac:chgData name="Shinenn K" userId="ec2293f8aad7a502" providerId="LiveId" clId="{60BC3729-294E-427D-ADE7-E6C78E842B6A}" dt="2024-05-12T03:45:06.982" v="61" actId="1038"/>
            <ac:picMkLst>
              <pc:docMk/>
              <pc:sldMasterMk cId="2501459327" sldId="2147483754"/>
              <pc:sldLayoutMk cId="942897586" sldId="2147483716"/>
              <ac:picMk id="4" creationId="{340D964D-1C2E-080D-3156-009C6697ED91}"/>
            </ac:picMkLst>
          </pc:picChg>
          <pc:picChg chg="add mod">
            <ac:chgData name="Shinenn K" userId="ec2293f8aad7a502" providerId="LiveId" clId="{60BC3729-294E-427D-ADE7-E6C78E842B6A}" dt="2024-05-12T03:44:45.455" v="45"/>
            <ac:picMkLst>
              <pc:docMk/>
              <pc:sldMasterMk cId="2501459327" sldId="2147483754"/>
              <pc:sldLayoutMk cId="942897586" sldId="2147483716"/>
              <ac:picMk id="9" creationId="{9D769913-CC03-62DF-5FA5-674094662F7C}"/>
            </ac:picMkLst>
          </pc:picChg>
          <pc:picChg chg="del">
            <ac:chgData name="Shinenn K" userId="ec2293f8aad7a502" providerId="LiveId" clId="{60BC3729-294E-427D-ADE7-E6C78E842B6A}" dt="2024-05-12T03:44:39.531" v="43" actId="478"/>
            <ac:picMkLst>
              <pc:docMk/>
              <pc:sldMasterMk cId="2501459327" sldId="2147483754"/>
              <pc:sldLayoutMk cId="942897586" sldId="2147483716"/>
              <ac:picMk id="11" creationId="{B93FE888-56A7-964A-115A-A1B0BB3E0231}"/>
            </ac:picMkLst>
          </pc:picChg>
          <pc:picChg chg="add del mod">
            <ac:chgData name="Shinenn K" userId="ec2293f8aad7a502" providerId="LiveId" clId="{60BC3729-294E-427D-ADE7-E6C78E842B6A}" dt="2024-05-12T03:44:48.847" v="46" actId="478"/>
            <ac:picMkLst>
              <pc:docMk/>
              <pc:sldMasterMk cId="2501459327" sldId="2147483754"/>
              <pc:sldLayoutMk cId="942897586" sldId="2147483716"/>
              <ac:picMk id="13" creationId="{5D6F0B08-7A57-BF6E-4554-FF8053743B9D}"/>
            </ac:picMkLst>
          </pc:picChg>
          <pc:cxnChg chg="add mod">
            <ac:chgData name="Shinenn K" userId="ec2293f8aad7a502" providerId="LiveId" clId="{60BC3729-294E-427D-ADE7-E6C78E842B6A}" dt="2024-05-12T03:44:45.455" v="45"/>
            <ac:cxnSpMkLst>
              <pc:docMk/>
              <pc:sldMasterMk cId="2501459327" sldId="2147483754"/>
              <pc:sldLayoutMk cId="942897586" sldId="2147483716"/>
              <ac:cxnSpMk id="10" creationId="{CFF0EDBD-599D-F4E8-5B25-A5CA133579F1}"/>
            </ac:cxnSpMkLst>
          </pc:cxnChg>
          <pc:cxnChg chg="del">
            <ac:chgData name="Shinenn K" userId="ec2293f8aad7a502" providerId="LiveId" clId="{60BC3729-294E-427D-ADE7-E6C78E842B6A}" dt="2024-05-12T03:44:39.531" v="43" actId="478"/>
            <ac:cxnSpMkLst>
              <pc:docMk/>
              <pc:sldMasterMk cId="2501459327" sldId="2147483754"/>
              <pc:sldLayoutMk cId="942897586" sldId="2147483716"/>
              <ac:cxnSpMk id="12" creationId="{391FB851-D529-4337-9C4D-DE2EF28634F5}"/>
            </ac:cxnSpMkLst>
          </pc:cxnChg>
        </pc:sldLayoutChg>
        <pc:sldLayoutChg chg="modSp mod">
          <pc:chgData name="Shinenn K" userId="ec2293f8aad7a502" providerId="LiveId" clId="{60BC3729-294E-427D-ADE7-E6C78E842B6A}" dt="2024-05-12T03:45:27.196" v="63" actId="14100"/>
          <pc:sldLayoutMkLst>
            <pc:docMk/>
            <pc:sldMasterMk cId="34949889" sldId="2147483709"/>
            <pc:sldLayoutMk cId="1602252828" sldId="2147483718"/>
          </pc:sldLayoutMkLst>
          <pc:spChg chg="mod">
            <ac:chgData name="Shinenn K" userId="ec2293f8aad7a502" providerId="LiveId" clId="{60BC3729-294E-427D-ADE7-E6C78E842B6A}" dt="2024-05-12T03:45:27.196" v="63" actId="14100"/>
            <ac:spMkLst>
              <pc:docMk/>
              <pc:sldMasterMk cId="34949889" sldId="2147483709"/>
              <pc:sldLayoutMk cId="1602252828" sldId="2147483718"/>
              <ac:spMk id="2" creationId="{4EA6BC07-48C8-4FFB-1AD9-84FAC647848C}"/>
            </ac:spMkLst>
          </pc:spChg>
        </pc:sldLayoutChg>
      </pc:sldMasterChg>
    </pc:docChg>
  </pc:docChgLst>
  <pc:docChgLst>
    <pc:chgData name="Shinenn K" userId="ec2293f8aad7a502" providerId="LiveId" clId="{99940314-6D42-4466-99B4-0D0225AD3C67}"/>
    <pc:docChg chg="undo redo custSel addSld delSld modSld">
      <pc:chgData name="Shinenn K" userId="ec2293f8aad7a502" providerId="LiveId" clId="{99940314-6D42-4466-99B4-0D0225AD3C67}" dt="2024-02-29T10:19:24.600" v="1783" actId="1036"/>
      <pc:docMkLst>
        <pc:docMk/>
      </pc:docMkLst>
      <pc:sldChg chg="modSp mod">
        <pc:chgData name="Shinenn K" userId="ec2293f8aad7a502" providerId="LiveId" clId="{99940314-6D42-4466-99B4-0D0225AD3C67}" dt="2024-02-29T08:41:28.205" v="83" actId="404"/>
        <pc:sldMkLst>
          <pc:docMk/>
          <pc:sldMk cId="590051187" sldId="266"/>
        </pc:sldMkLst>
        <pc:spChg chg="mod">
          <ac:chgData name="Shinenn K" userId="ec2293f8aad7a502" providerId="LiveId" clId="{99940314-6D42-4466-99B4-0D0225AD3C67}" dt="2024-02-29T08:41:28.205" v="83" actId="404"/>
          <ac:spMkLst>
            <pc:docMk/>
            <pc:sldMk cId="590051187" sldId="266"/>
            <ac:spMk id="2" creationId="{83BB1565-81B2-6369-7758-B74C6043BB91}"/>
          </ac:spMkLst>
        </pc:spChg>
        <pc:spChg chg="mod">
          <ac:chgData name="Shinenn K" userId="ec2293f8aad7a502" providerId="LiveId" clId="{99940314-6D42-4466-99B4-0D0225AD3C67}" dt="2024-02-29T08:35:17.283" v="9"/>
          <ac:spMkLst>
            <pc:docMk/>
            <pc:sldMk cId="590051187" sldId="266"/>
            <ac:spMk id="3" creationId="{0DF1EB4A-64A7-C104-0228-034D57808F32}"/>
          </ac:spMkLst>
        </pc:spChg>
        <pc:spChg chg="mod">
          <ac:chgData name="Shinenn K" userId="ec2293f8aad7a502" providerId="LiveId" clId="{99940314-6D42-4466-99B4-0D0225AD3C67}" dt="2024-02-29T08:35:29.283" v="15" actId="20577"/>
          <ac:spMkLst>
            <pc:docMk/>
            <pc:sldMk cId="590051187" sldId="266"/>
            <ac:spMk id="4" creationId="{C428EB2C-428D-1C45-AFE2-106DB2846AE6}"/>
          </ac:spMkLst>
        </pc:spChg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467578211" sldId="273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332551060" sldId="304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625379353" sldId="305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562400475" sldId="306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845461491" sldId="307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157872895" sldId="308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225911479" sldId="309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732523409" sldId="310"/>
        </pc:sldMkLst>
      </pc:sldChg>
      <pc:sldChg chg="addSp delSp modSp mod">
        <pc:chgData name="Shinenn K" userId="ec2293f8aad7a502" providerId="LiveId" clId="{99940314-6D42-4466-99B4-0D0225AD3C67}" dt="2024-02-29T08:57:40.416" v="140" actId="403"/>
        <pc:sldMkLst>
          <pc:docMk/>
          <pc:sldMk cId="2965439497" sldId="311"/>
        </pc:sldMkLst>
        <pc:spChg chg="add del mod">
          <ac:chgData name="Shinenn K" userId="ec2293f8aad7a502" providerId="LiveId" clId="{99940314-6D42-4466-99B4-0D0225AD3C67}" dt="2024-02-29T08:57:28.562" v="137" actId="478"/>
          <ac:spMkLst>
            <pc:docMk/>
            <pc:sldMk cId="2965439497" sldId="311"/>
            <ac:spMk id="2" creationId="{DD75D491-6327-CC22-53DE-B7922B415ECC}"/>
          </ac:spMkLst>
        </pc:spChg>
        <pc:spChg chg="del">
          <ac:chgData name="Shinenn K" userId="ec2293f8aad7a502" providerId="LiveId" clId="{99940314-6D42-4466-99B4-0D0225AD3C67}" dt="2024-02-29T08:56:26.567" v="131" actId="478"/>
          <ac:spMkLst>
            <pc:docMk/>
            <pc:sldMk cId="2965439497" sldId="311"/>
            <ac:spMk id="3" creationId="{A86704CB-4004-D377-4520-C6AA26332615}"/>
          </ac:spMkLst>
        </pc:spChg>
        <pc:spChg chg="mod">
          <ac:chgData name="Shinenn K" userId="ec2293f8aad7a502" providerId="LiveId" clId="{99940314-6D42-4466-99B4-0D0225AD3C67}" dt="2024-02-29T08:57:40.416" v="140" actId="403"/>
          <ac:spMkLst>
            <pc:docMk/>
            <pc:sldMk cId="2965439497" sldId="311"/>
            <ac:spMk id="4" creationId="{27944FBA-83BB-E67D-BD47-AE09D864046E}"/>
          </ac:spMkLst>
        </pc:spChg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900804782" sldId="314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818756952" sldId="315"/>
        </pc:sldMkLst>
      </pc:sldChg>
      <pc:sldChg chg="del">
        <pc:chgData name="Shinenn K" userId="ec2293f8aad7a502" providerId="LiveId" clId="{99940314-6D42-4466-99B4-0D0225AD3C67}" dt="2024-02-29T08:40:17.326" v="66" actId="47"/>
        <pc:sldMkLst>
          <pc:docMk/>
          <pc:sldMk cId="1738230886" sldId="316"/>
        </pc:sldMkLst>
      </pc:sldChg>
      <pc:sldChg chg="modSp mod">
        <pc:chgData name="Shinenn K" userId="ec2293f8aad7a502" providerId="LiveId" clId="{99940314-6D42-4466-99B4-0D0225AD3C67}" dt="2024-02-29T08:49:50.819" v="129" actId="6549"/>
        <pc:sldMkLst>
          <pc:docMk/>
          <pc:sldMk cId="2220616102" sldId="318"/>
        </pc:sldMkLst>
        <pc:spChg chg="mod">
          <ac:chgData name="Shinenn K" userId="ec2293f8aad7a502" providerId="LiveId" clId="{99940314-6D42-4466-99B4-0D0225AD3C67}" dt="2024-02-29T08:48:55.118" v="109" actId="21"/>
          <ac:spMkLst>
            <pc:docMk/>
            <pc:sldMk cId="2220616102" sldId="318"/>
            <ac:spMk id="2" creationId="{465FF318-0A11-508A-48AE-0AFA631F7DD3}"/>
          </ac:spMkLst>
        </pc:spChg>
        <pc:spChg chg="mod">
          <ac:chgData name="Shinenn K" userId="ec2293f8aad7a502" providerId="LiveId" clId="{99940314-6D42-4466-99B4-0D0225AD3C67}" dt="2024-02-29T08:49:50.819" v="129" actId="6549"/>
          <ac:spMkLst>
            <pc:docMk/>
            <pc:sldMk cId="2220616102" sldId="318"/>
            <ac:spMk id="4" creationId="{6D1EA15F-EFEC-ECF1-9564-0F98542C637C}"/>
          </ac:spMkLst>
        </pc:spChg>
      </pc:sldChg>
      <pc:sldChg chg="del">
        <pc:chgData name="Shinenn K" userId="ec2293f8aad7a502" providerId="LiveId" clId="{99940314-6D42-4466-99B4-0D0225AD3C67}" dt="2024-02-29T08:40:17.907" v="67" actId="47"/>
        <pc:sldMkLst>
          <pc:docMk/>
          <pc:sldMk cId="771517807" sldId="319"/>
        </pc:sldMkLst>
      </pc:sldChg>
      <pc:sldChg chg="modSp mod">
        <pc:chgData name="Shinenn K" userId="ec2293f8aad7a502" providerId="LiveId" clId="{99940314-6D42-4466-99B4-0D0225AD3C67}" dt="2024-02-29T08:49:56.498" v="130"/>
        <pc:sldMkLst>
          <pc:docMk/>
          <pc:sldMk cId="2115864266" sldId="319"/>
        </pc:sldMkLst>
        <pc:spChg chg="mod">
          <ac:chgData name="Shinenn K" userId="ec2293f8aad7a502" providerId="LiveId" clId="{99940314-6D42-4466-99B4-0D0225AD3C67}" dt="2024-02-29T08:49:06.202" v="115" actId="6549"/>
          <ac:spMkLst>
            <pc:docMk/>
            <pc:sldMk cId="2115864266" sldId="319"/>
            <ac:spMk id="2" creationId="{5B06DBCF-375A-A967-E37F-584B3D32454A}"/>
          </ac:spMkLst>
        </pc:spChg>
        <pc:spChg chg="mod">
          <ac:chgData name="Shinenn K" userId="ec2293f8aad7a502" providerId="LiveId" clId="{99940314-6D42-4466-99B4-0D0225AD3C67}" dt="2024-02-29T08:49:56.498" v="130"/>
          <ac:spMkLst>
            <pc:docMk/>
            <pc:sldMk cId="2115864266" sldId="319"/>
            <ac:spMk id="4" creationId="{981E5875-E14D-BA4E-3FB8-AAEE8659E625}"/>
          </ac:spMkLst>
        </pc:spChg>
      </pc:sldChg>
      <pc:sldChg chg="addSp modSp mod">
        <pc:chgData name="Shinenn K" userId="ec2293f8aad7a502" providerId="LiveId" clId="{99940314-6D42-4466-99B4-0D0225AD3C67}" dt="2024-02-29T09:29:11.074" v="721" actId="1037"/>
        <pc:sldMkLst>
          <pc:docMk/>
          <pc:sldMk cId="3684871959" sldId="320"/>
        </pc:sldMkLst>
        <pc:spChg chg="mod">
          <ac:chgData name="Shinenn K" userId="ec2293f8aad7a502" providerId="LiveId" clId="{99940314-6D42-4466-99B4-0D0225AD3C67}" dt="2024-02-29T09:21:44.829" v="540" actId="404"/>
          <ac:spMkLst>
            <pc:docMk/>
            <pc:sldMk cId="3684871959" sldId="320"/>
            <ac:spMk id="2" creationId="{C2F76CA5-F0EE-CA3E-835C-07CEC775D106}"/>
          </ac:spMkLst>
        </pc:spChg>
        <pc:spChg chg="mod">
          <ac:chgData name="Shinenn K" userId="ec2293f8aad7a502" providerId="LiveId" clId="{99940314-6D42-4466-99B4-0D0225AD3C67}" dt="2024-02-29T09:04:45.135" v="229"/>
          <ac:spMkLst>
            <pc:docMk/>
            <pc:sldMk cId="3684871959" sldId="320"/>
            <ac:spMk id="3" creationId="{0712250D-2DC7-2391-B34C-0E0A9F67CC2B}"/>
          </ac:spMkLst>
        </pc:spChg>
        <pc:spChg chg="mod">
          <ac:chgData name="Shinenn K" userId="ec2293f8aad7a502" providerId="LiveId" clId="{99940314-6D42-4466-99B4-0D0225AD3C67}" dt="2024-02-29T09:01:25.083" v="197" actId="6549"/>
          <ac:spMkLst>
            <pc:docMk/>
            <pc:sldMk cId="3684871959" sldId="320"/>
            <ac:spMk id="4" creationId="{BE6316B5-F945-A7D4-E6F4-A505BADFA1A1}"/>
          </ac:spMkLst>
        </pc:spChg>
        <pc:spChg chg="add mod">
          <ac:chgData name="Shinenn K" userId="ec2293f8aad7a502" providerId="LiveId" clId="{99940314-6D42-4466-99B4-0D0225AD3C67}" dt="2024-02-29T09:29:11.074" v="721" actId="1037"/>
          <ac:spMkLst>
            <pc:docMk/>
            <pc:sldMk cId="3684871959" sldId="320"/>
            <ac:spMk id="5" creationId="{85F30862-CDA2-C225-0DE7-46BC7BEAAFF5}"/>
          </ac:spMkLst>
        </pc:spChg>
        <pc:cxnChg chg="add mod">
          <ac:chgData name="Shinenn K" userId="ec2293f8aad7a502" providerId="LiveId" clId="{99940314-6D42-4466-99B4-0D0225AD3C67}" dt="2024-02-29T09:21:41.082" v="536" actId="1076"/>
          <ac:cxnSpMkLst>
            <pc:docMk/>
            <pc:sldMk cId="3684871959" sldId="320"/>
            <ac:cxnSpMk id="6" creationId="{D8FF3738-26DA-3631-8BCB-3C3862BA90D2}"/>
          </ac:cxnSpMkLst>
        </pc:cxnChg>
      </pc:sldChg>
      <pc:sldChg chg="modSp add mod">
        <pc:chgData name="Shinenn K" userId="ec2293f8aad7a502" providerId="LiveId" clId="{99940314-6D42-4466-99B4-0D0225AD3C67}" dt="2024-02-29T09:49:28.170" v="1239" actId="404"/>
        <pc:sldMkLst>
          <pc:docMk/>
          <pc:sldMk cId="2670074308" sldId="321"/>
        </pc:sldMkLst>
        <pc:spChg chg="mod">
          <ac:chgData name="Shinenn K" userId="ec2293f8aad7a502" providerId="LiveId" clId="{99940314-6D42-4466-99B4-0D0225AD3C67}" dt="2024-02-29T09:49:28.170" v="1239" actId="404"/>
          <ac:spMkLst>
            <pc:docMk/>
            <pc:sldMk cId="2670074308" sldId="321"/>
            <ac:spMk id="2" creationId="{328015F4-258F-F924-28AF-2F8FAB288BC8}"/>
          </ac:spMkLst>
        </pc:spChg>
        <pc:spChg chg="mod">
          <ac:chgData name="Shinenn K" userId="ec2293f8aad7a502" providerId="LiveId" clId="{99940314-6D42-4466-99B4-0D0225AD3C67}" dt="2024-02-29T09:48:18.247" v="1212" actId="20577"/>
          <ac:spMkLst>
            <pc:docMk/>
            <pc:sldMk cId="2670074308" sldId="321"/>
            <ac:spMk id="3" creationId="{42C06B50-7DB9-9803-7777-CF6EA9E250A8}"/>
          </ac:spMkLst>
        </pc:spChg>
        <pc:spChg chg="mod">
          <ac:chgData name="Shinenn K" userId="ec2293f8aad7a502" providerId="LiveId" clId="{99940314-6D42-4466-99B4-0D0225AD3C67}" dt="2024-02-29T09:49:01.792" v="1219" actId="27636"/>
          <ac:spMkLst>
            <pc:docMk/>
            <pc:sldMk cId="2670074308" sldId="321"/>
            <ac:spMk id="4" creationId="{B0D4FF12-2ACA-EF50-8ECA-6423B2DA99DA}"/>
          </ac:spMkLst>
        </pc:spChg>
      </pc:sldChg>
      <pc:sldChg chg="modSp add mod">
        <pc:chgData name="Shinenn K" userId="ec2293f8aad7a502" providerId="LiveId" clId="{99940314-6D42-4466-99B4-0D0225AD3C67}" dt="2024-02-29T09:50:59.319" v="1249" actId="403"/>
        <pc:sldMkLst>
          <pc:docMk/>
          <pc:sldMk cId="3430612883" sldId="322"/>
        </pc:sldMkLst>
        <pc:spChg chg="mod">
          <ac:chgData name="Shinenn K" userId="ec2293f8aad7a502" providerId="LiveId" clId="{99940314-6D42-4466-99B4-0D0225AD3C67}" dt="2024-02-29T09:50:59.319" v="1249" actId="403"/>
          <ac:spMkLst>
            <pc:docMk/>
            <pc:sldMk cId="3430612883" sldId="322"/>
            <ac:spMk id="2" creationId="{93F01205-A01A-F62B-BFF6-9053EA23AF0F}"/>
          </ac:spMkLst>
        </pc:spChg>
        <pc:spChg chg="mod">
          <ac:chgData name="Shinenn K" userId="ec2293f8aad7a502" providerId="LiveId" clId="{99940314-6D42-4466-99B4-0D0225AD3C67}" dt="2024-02-29T09:50:52.874" v="1248" actId="6549"/>
          <ac:spMkLst>
            <pc:docMk/>
            <pc:sldMk cId="3430612883" sldId="322"/>
            <ac:spMk id="3" creationId="{B996E315-8531-D53C-BEF3-90671000B4EE}"/>
          </ac:spMkLst>
        </pc:spChg>
        <pc:spChg chg="mod">
          <ac:chgData name="Shinenn K" userId="ec2293f8aad7a502" providerId="LiveId" clId="{99940314-6D42-4466-99B4-0D0225AD3C67}" dt="2024-02-29T09:50:18.598" v="1241"/>
          <ac:spMkLst>
            <pc:docMk/>
            <pc:sldMk cId="3430612883" sldId="322"/>
            <ac:spMk id="4" creationId="{18A62A3F-9B4F-1617-BA33-3709F1A2DD9B}"/>
          </ac:spMkLst>
        </pc:spChg>
      </pc:sldChg>
      <pc:sldChg chg="modSp add del mod">
        <pc:chgData name="Shinenn K" userId="ec2293f8aad7a502" providerId="LiveId" clId="{99940314-6D42-4466-99B4-0D0225AD3C67}" dt="2024-02-29T09:52:13.783" v="1254" actId="47"/>
        <pc:sldMkLst>
          <pc:docMk/>
          <pc:sldMk cId="3164677082" sldId="323"/>
        </pc:sldMkLst>
        <pc:spChg chg="mod">
          <ac:chgData name="Shinenn K" userId="ec2293f8aad7a502" providerId="LiveId" clId="{99940314-6D42-4466-99B4-0D0225AD3C67}" dt="2024-02-29T09:51:22.295" v="1253" actId="6549"/>
          <ac:spMkLst>
            <pc:docMk/>
            <pc:sldMk cId="3164677082" sldId="323"/>
            <ac:spMk id="3" creationId="{7DD8524A-BFED-B6B4-0C29-1D8BCD62A257}"/>
          </ac:spMkLst>
        </pc:spChg>
      </pc:sldChg>
      <pc:sldChg chg="addSp modSp add mod">
        <pc:chgData name="Shinenn K" userId="ec2293f8aad7a502" providerId="LiveId" clId="{99940314-6D42-4466-99B4-0D0225AD3C67}" dt="2024-02-29T09:29:07.933" v="717" actId="1037"/>
        <pc:sldMkLst>
          <pc:docMk/>
          <pc:sldMk cId="4162759138" sldId="324"/>
        </pc:sldMkLst>
        <pc:spChg chg="mod">
          <ac:chgData name="Shinenn K" userId="ec2293f8aad7a502" providerId="LiveId" clId="{99940314-6D42-4466-99B4-0D0225AD3C67}" dt="2024-02-29T09:21:31.906" v="534" actId="404"/>
          <ac:spMkLst>
            <pc:docMk/>
            <pc:sldMk cId="4162759138" sldId="324"/>
            <ac:spMk id="2" creationId="{45AE9C93-129C-83C2-285C-194BA8BF60C4}"/>
          </ac:spMkLst>
        </pc:spChg>
        <pc:spChg chg="mod">
          <ac:chgData name="Shinenn K" userId="ec2293f8aad7a502" providerId="LiveId" clId="{99940314-6D42-4466-99B4-0D0225AD3C67}" dt="2024-02-29T09:05:01.280" v="234"/>
          <ac:spMkLst>
            <pc:docMk/>
            <pc:sldMk cId="4162759138" sldId="324"/>
            <ac:spMk id="3" creationId="{AE50CC0C-34F3-3B98-770D-67FA4677A232}"/>
          </ac:spMkLst>
        </pc:spChg>
        <pc:spChg chg="mod">
          <ac:chgData name="Shinenn K" userId="ec2293f8aad7a502" providerId="LiveId" clId="{99940314-6D42-4466-99B4-0D0225AD3C67}" dt="2024-02-29T09:29:07.933" v="717" actId="1037"/>
          <ac:spMkLst>
            <pc:docMk/>
            <pc:sldMk cId="4162759138" sldId="324"/>
            <ac:spMk id="5" creationId="{2DD8C8DC-15AF-995C-1AF9-EF5F17E2B308}"/>
          </ac:spMkLst>
        </pc:spChg>
        <pc:cxnChg chg="add mod">
          <ac:chgData name="Shinenn K" userId="ec2293f8aad7a502" providerId="LiveId" clId="{99940314-6D42-4466-99B4-0D0225AD3C67}" dt="2024-02-29T09:17:07.765" v="399" actId="1035"/>
          <ac:cxnSpMkLst>
            <pc:docMk/>
            <pc:sldMk cId="4162759138" sldId="324"/>
            <ac:cxnSpMk id="6" creationId="{2A18288E-D157-96A7-67F1-00233BE33B3C}"/>
          </ac:cxnSpMkLst>
        </pc:cxnChg>
      </pc:sldChg>
      <pc:sldChg chg="addSp modSp add mod">
        <pc:chgData name="Shinenn K" userId="ec2293f8aad7a502" providerId="LiveId" clId="{99940314-6D42-4466-99B4-0D0225AD3C67}" dt="2024-02-29T09:20:57.784" v="516" actId="1076"/>
        <pc:sldMkLst>
          <pc:docMk/>
          <pc:sldMk cId="552342181" sldId="325"/>
        </pc:sldMkLst>
        <pc:spChg chg="mod">
          <ac:chgData name="Shinenn K" userId="ec2293f8aad7a502" providerId="LiveId" clId="{99940314-6D42-4466-99B4-0D0225AD3C67}" dt="2024-02-29T09:20:48.071" v="514" actId="1076"/>
          <ac:spMkLst>
            <pc:docMk/>
            <pc:sldMk cId="552342181" sldId="325"/>
            <ac:spMk id="2" creationId="{5D087A6B-A7D7-FB63-A459-A55FB0489642}"/>
          </ac:spMkLst>
        </pc:spChg>
        <pc:spChg chg="mod">
          <ac:chgData name="Shinenn K" userId="ec2293f8aad7a502" providerId="LiveId" clId="{99940314-6D42-4466-99B4-0D0225AD3C67}" dt="2024-02-29T09:11:58.554" v="333" actId="404"/>
          <ac:spMkLst>
            <pc:docMk/>
            <pc:sldMk cId="552342181" sldId="325"/>
            <ac:spMk id="5" creationId="{6A495332-BBE1-5E37-6663-17B23EBF318F}"/>
          </ac:spMkLst>
        </pc:spChg>
        <pc:cxnChg chg="add mod">
          <ac:chgData name="Shinenn K" userId="ec2293f8aad7a502" providerId="LiveId" clId="{99940314-6D42-4466-99B4-0D0225AD3C67}" dt="2024-02-29T09:20:35.774" v="510" actId="1076"/>
          <ac:cxnSpMkLst>
            <pc:docMk/>
            <pc:sldMk cId="552342181" sldId="325"/>
            <ac:cxnSpMk id="7" creationId="{A5B5E843-58A8-789E-AA6D-25FA031A72B9}"/>
          </ac:cxnSpMkLst>
        </pc:cxnChg>
        <pc:cxnChg chg="add mod">
          <ac:chgData name="Shinenn K" userId="ec2293f8aad7a502" providerId="LiveId" clId="{99940314-6D42-4466-99B4-0D0225AD3C67}" dt="2024-02-29T09:20:38.325" v="511" actId="1076"/>
          <ac:cxnSpMkLst>
            <pc:docMk/>
            <pc:sldMk cId="552342181" sldId="325"/>
            <ac:cxnSpMk id="9" creationId="{8F9A7B1B-02B2-869D-1C54-432B5AAECE56}"/>
          </ac:cxnSpMkLst>
        </pc:cxnChg>
        <pc:cxnChg chg="add mod">
          <ac:chgData name="Shinenn K" userId="ec2293f8aad7a502" providerId="LiveId" clId="{99940314-6D42-4466-99B4-0D0225AD3C67}" dt="2024-02-29T09:20:57.784" v="516" actId="1076"/>
          <ac:cxnSpMkLst>
            <pc:docMk/>
            <pc:sldMk cId="552342181" sldId="325"/>
            <ac:cxnSpMk id="10" creationId="{C61718A7-B452-6819-122E-B992E586D83D}"/>
          </ac:cxnSpMkLst>
        </pc:cxnChg>
      </pc:sldChg>
      <pc:sldChg chg="add del">
        <pc:chgData name="Shinenn K" userId="ec2293f8aad7a502" providerId="LiveId" clId="{99940314-6D42-4466-99B4-0D0225AD3C67}" dt="2024-02-29T09:04:14.249" v="227" actId="47"/>
        <pc:sldMkLst>
          <pc:docMk/>
          <pc:sldMk cId="2682829734" sldId="325"/>
        </pc:sldMkLst>
      </pc:sldChg>
      <pc:sldChg chg="addSp modSp add mod">
        <pc:chgData name="Shinenn K" userId="ec2293f8aad7a502" providerId="LiveId" clId="{99940314-6D42-4466-99B4-0D0225AD3C67}" dt="2024-02-29T09:29:02.875" v="713" actId="1037"/>
        <pc:sldMkLst>
          <pc:docMk/>
          <pc:sldMk cId="2163277141" sldId="326"/>
        </pc:sldMkLst>
        <pc:spChg chg="mod">
          <ac:chgData name="Shinenn K" userId="ec2293f8aad7a502" providerId="LiveId" clId="{99940314-6D42-4466-99B4-0D0225AD3C67}" dt="2024-02-29T09:24:04.272" v="562" actId="1076"/>
          <ac:spMkLst>
            <pc:docMk/>
            <pc:sldMk cId="2163277141" sldId="326"/>
            <ac:spMk id="2" creationId="{A7809702-88C7-ABFD-E3AB-A9C81838D50A}"/>
          </ac:spMkLst>
        </pc:spChg>
        <pc:spChg chg="mod">
          <ac:chgData name="Shinenn K" userId="ec2293f8aad7a502" providerId="LiveId" clId="{99940314-6D42-4466-99B4-0D0225AD3C67}" dt="2024-02-29T09:29:02.875" v="713" actId="1037"/>
          <ac:spMkLst>
            <pc:docMk/>
            <pc:sldMk cId="2163277141" sldId="326"/>
            <ac:spMk id="5" creationId="{56C65C55-99B2-CBC7-A2A1-81BB315D2995}"/>
          </ac:spMkLst>
        </pc:spChg>
        <pc:cxnChg chg="add mod">
          <ac:chgData name="Shinenn K" userId="ec2293f8aad7a502" providerId="LiveId" clId="{99940314-6D42-4466-99B4-0D0225AD3C67}" dt="2024-02-29T09:26:33.335" v="614"/>
          <ac:cxnSpMkLst>
            <pc:docMk/>
            <pc:sldMk cId="2163277141" sldId="326"/>
            <ac:cxnSpMk id="6" creationId="{48049991-BFBA-C2F8-12ED-FAA8A8FE1AE0}"/>
          </ac:cxnSpMkLst>
        </pc:cxnChg>
        <pc:cxnChg chg="add mod">
          <ac:chgData name="Shinenn K" userId="ec2293f8aad7a502" providerId="LiveId" clId="{99940314-6D42-4466-99B4-0D0225AD3C67}" dt="2024-02-29T09:26:33.335" v="614"/>
          <ac:cxnSpMkLst>
            <pc:docMk/>
            <pc:sldMk cId="2163277141" sldId="326"/>
            <ac:cxnSpMk id="7" creationId="{38636D96-D05D-77FA-517A-7AF07E4F5663}"/>
          </ac:cxnSpMkLst>
        </pc:cxnChg>
        <pc:cxnChg chg="add mod">
          <ac:chgData name="Shinenn K" userId="ec2293f8aad7a502" providerId="LiveId" clId="{99940314-6D42-4466-99B4-0D0225AD3C67}" dt="2024-02-29T09:26:33.335" v="614"/>
          <ac:cxnSpMkLst>
            <pc:docMk/>
            <pc:sldMk cId="2163277141" sldId="326"/>
            <ac:cxnSpMk id="8" creationId="{E310F1D2-1950-6630-69D5-6B74AE7897AA}"/>
          </ac:cxnSpMkLst>
        </pc:cxnChg>
      </pc:sldChg>
      <pc:sldChg chg="add del">
        <pc:chgData name="Shinenn K" userId="ec2293f8aad7a502" providerId="LiveId" clId="{99940314-6D42-4466-99B4-0D0225AD3C67}" dt="2024-02-29T09:04:14.796" v="228" actId="47"/>
        <pc:sldMkLst>
          <pc:docMk/>
          <pc:sldMk cId="4204556862" sldId="326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1850115289" sldId="327"/>
        </pc:sldMkLst>
      </pc:sldChg>
      <pc:sldChg chg="addSp modSp add mod">
        <pc:chgData name="Shinenn K" userId="ec2293f8aad7a502" providerId="LiveId" clId="{99940314-6D42-4466-99B4-0D0225AD3C67}" dt="2024-02-29T09:30:54.011" v="858" actId="1035"/>
        <pc:sldMkLst>
          <pc:docMk/>
          <pc:sldMk cId="3475371641" sldId="327"/>
        </pc:sldMkLst>
        <pc:spChg chg="mod">
          <ac:chgData name="Shinenn K" userId="ec2293f8aad7a502" providerId="LiveId" clId="{99940314-6D42-4466-99B4-0D0225AD3C67}" dt="2024-02-29T09:30:54.011" v="858" actId="1035"/>
          <ac:spMkLst>
            <pc:docMk/>
            <pc:sldMk cId="3475371641" sldId="327"/>
            <ac:spMk id="2" creationId="{ADE4BF7D-2C53-349B-91D9-9B2C33F01CE7}"/>
          </ac:spMkLst>
        </pc:spChg>
        <pc:spChg chg="mod">
          <ac:chgData name="Shinenn K" userId="ec2293f8aad7a502" providerId="LiveId" clId="{99940314-6D42-4466-99B4-0D0225AD3C67}" dt="2024-02-29T09:30:44.267" v="836" actId="403"/>
          <ac:spMkLst>
            <pc:docMk/>
            <pc:sldMk cId="3475371641" sldId="327"/>
            <ac:spMk id="5" creationId="{9743F0BF-4756-76B7-BC39-76582FE10BC0}"/>
          </ac:spMkLst>
        </pc:spChg>
        <pc:cxnChg chg="add mod">
          <ac:chgData name="Shinenn K" userId="ec2293f8aad7a502" providerId="LiveId" clId="{99940314-6D42-4466-99B4-0D0225AD3C67}" dt="2024-02-29T09:30:44.441" v="837" actId="1035"/>
          <ac:cxnSpMkLst>
            <pc:docMk/>
            <pc:sldMk cId="3475371641" sldId="327"/>
            <ac:cxnSpMk id="6" creationId="{AC039D8E-62C0-FD91-D373-EC563CA9F88A}"/>
          </ac:cxnSpMkLst>
        </pc:cxnChg>
        <pc:cxnChg chg="add mod">
          <ac:chgData name="Shinenn K" userId="ec2293f8aad7a502" providerId="LiveId" clId="{99940314-6D42-4466-99B4-0D0225AD3C67}" dt="2024-02-29T09:30:44.597" v="838" actId="1036"/>
          <ac:cxnSpMkLst>
            <pc:docMk/>
            <pc:sldMk cId="3475371641" sldId="327"/>
            <ac:cxnSpMk id="7" creationId="{24A71444-5FC1-563A-6070-3F5CF46CD5F1}"/>
          </ac:cxnSpMkLst>
        </pc:cxnChg>
        <pc:cxnChg chg="add mod">
          <ac:chgData name="Shinenn K" userId="ec2293f8aad7a502" providerId="LiveId" clId="{99940314-6D42-4466-99B4-0D0225AD3C67}" dt="2024-02-29T09:30:44.816" v="839" actId="1036"/>
          <ac:cxnSpMkLst>
            <pc:docMk/>
            <pc:sldMk cId="3475371641" sldId="327"/>
            <ac:cxnSpMk id="8" creationId="{86B575C5-EF78-59B4-6AB5-DFADBEFE53F7}"/>
          </ac:cxnSpMkLst>
        </pc:cxnChg>
      </pc:sldChg>
      <pc:sldChg chg="delSp modSp mod">
        <pc:chgData name="Shinenn K" userId="ec2293f8aad7a502" providerId="LiveId" clId="{99940314-6D42-4466-99B4-0D0225AD3C67}" dt="2024-02-29T09:36:59.218" v="1110" actId="1038"/>
        <pc:sldMkLst>
          <pc:docMk/>
          <pc:sldMk cId="1178324715" sldId="328"/>
        </pc:sldMkLst>
        <pc:spChg chg="mod">
          <ac:chgData name="Shinenn K" userId="ec2293f8aad7a502" providerId="LiveId" clId="{99940314-6D42-4466-99B4-0D0225AD3C67}" dt="2024-02-29T09:36:59.218" v="1110" actId="1038"/>
          <ac:spMkLst>
            <pc:docMk/>
            <pc:sldMk cId="1178324715" sldId="328"/>
            <ac:spMk id="2" creationId="{A1A11068-B792-1D8D-2EDF-058584228ADD}"/>
          </ac:spMkLst>
        </pc:spChg>
        <pc:spChg chg="mod">
          <ac:chgData name="Shinenn K" userId="ec2293f8aad7a502" providerId="LiveId" clId="{99940314-6D42-4466-99B4-0D0225AD3C67}" dt="2024-02-29T09:36:33.627" v="1091" actId="1037"/>
          <ac:spMkLst>
            <pc:docMk/>
            <pc:sldMk cId="1178324715" sldId="328"/>
            <ac:spMk id="5" creationId="{4F9DD51E-122E-27CA-8CE1-B1C39AD67859}"/>
          </ac:spMkLst>
        </pc:spChg>
        <pc:cxnChg chg="mod">
          <ac:chgData name="Shinenn K" userId="ec2293f8aad7a502" providerId="LiveId" clId="{99940314-6D42-4466-99B4-0D0225AD3C67}" dt="2024-02-29T09:35:41.156" v="1000" actId="1036"/>
          <ac:cxnSpMkLst>
            <pc:docMk/>
            <pc:sldMk cId="1178324715" sldId="328"/>
            <ac:cxnSpMk id="6" creationId="{7F90D495-AD42-8887-0A2D-832A30C2D9CD}"/>
          </ac:cxnSpMkLst>
        </pc:cxnChg>
        <pc:cxnChg chg="mod">
          <ac:chgData name="Shinenn K" userId="ec2293f8aad7a502" providerId="LiveId" clId="{99940314-6D42-4466-99B4-0D0225AD3C67}" dt="2024-02-29T09:35:44.210" v="1026" actId="1035"/>
          <ac:cxnSpMkLst>
            <pc:docMk/>
            <pc:sldMk cId="1178324715" sldId="328"/>
            <ac:cxnSpMk id="7" creationId="{3B386F9E-1490-83AD-45E3-88296D08F5A7}"/>
          </ac:cxnSpMkLst>
        </pc:cxnChg>
        <pc:cxnChg chg="del">
          <ac:chgData name="Shinenn K" userId="ec2293f8aad7a502" providerId="LiveId" clId="{99940314-6D42-4466-99B4-0D0225AD3C67}" dt="2024-02-29T09:35:50.408" v="1027" actId="478"/>
          <ac:cxnSpMkLst>
            <pc:docMk/>
            <pc:sldMk cId="1178324715" sldId="328"/>
            <ac:cxnSpMk id="8" creationId="{B76BD87A-B76E-5CF5-CCE6-DE0F3CDB689A}"/>
          </ac:cxnSpMkLst>
        </pc:cxnChg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3175362341" sldId="328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1627700009" sldId="329"/>
        </pc:sldMkLst>
      </pc:sldChg>
      <pc:sldChg chg="addSp delSp modSp new mod modClrScheme chgLayout">
        <pc:chgData name="Shinenn K" userId="ec2293f8aad7a502" providerId="LiveId" clId="{99940314-6D42-4466-99B4-0D0225AD3C67}" dt="2024-02-29T09:46:45.393" v="1186" actId="115"/>
        <pc:sldMkLst>
          <pc:docMk/>
          <pc:sldMk cId="1878262262" sldId="329"/>
        </pc:sldMkLst>
        <pc:spChg chg="del">
          <ac:chgData name="Shinenn K" userId="ec2293f8aad7a502" providerId="LiveId" clId="{99940314-6D42-4466-99B4-0D0225AD3C67}" dt="2024-02-29T09:41:12.691" v="1132" actId="700"/>
          <ac:spMkLst>
            <pc:docMk/>
            <pc:sldMk cId="1878262262" sldId="329"/>
            <ac:spMk id="2" creationId="{CFD1190F-2FC3-D1C8-A1E2-5CD8CA04D8F4}"/>
          </ac:spMkLst>
        </pc:spChg>
        <pc:spChg chg="del">
          <ac:chgData name="Shinenn K" userId="ec2293f8aad7a502" providerId="LiveId" clId="{99940314-6D42-4466-99B4-0D0225AD3C67}" dt="2024-02-29T09:41:12.691" v="1132" actId="700"/>
          <ac:spMkLst>
            <pc:docMk/>
            <pc:sldMk cId="1878262262" sldId="329"/>
            <ac:spMk id="3" creationId="{C6FA5326-3E4E-165E-E9A3-C7FCAD567005}"/>
          </ac:spMkLst>
        </pc:spChg>
        <pc:spChg chg="del">
          <ac:chgData name="Shinenn K" userId="ec2293f8aad7a502" providerId="LiveId" clId="{99940314-6D42-4466-99B4-0D0225AD3C67}" dt="2024-02-29T09:41:12.691" v="1132" actId="700"/>
          <ac:spMkLst>
            <pc:docMk/>
            <pc:sldMk cId="1878262262" sldId="329"/>
            <ac:spMk id="4" creationId="{9E9C6078-C251-E206-4BCA-D44821961E07}"/>
          </ac:spMkLst>
        </pc:spChg>
        <pc:spChg chg="add mod">
          <ac:chgData name="Shinenn K" userId="ec2293f8aad7a502" providerId="LiveId" clId="{99940314-6D42-4466-99B4-0D0225AD3C67}" dt="2024-02-29T09:46:45.393" v="1186" actId="115"/>
          <ac:spMkLst>
            <pc:docMk/>
            <pc:sldMk cId="1878262262" sldId="329"/>
            <ac:spMk id="5" creationId="{A7CBD581-7801-6939-E347-2DF3026FA626}"/>
          </ac:spMkLst>
        </pc:spChg>
        <pc:spChg chg="add del mod">
          <ac:chgData name="Shinenn K" userId="ec2293f8aad7a502" providerId="LiveId" clId="{99940314-6D42-4466-99B4-0D0225AD3C67}" dt="2024-02-29T09:44:45.064" v="1175" actId="478"/>
          <ac:spMkLst>
            <pc:docMk/>
            <pc:sldMk cId="1878262262" sldId="329"/>
            <ac:spMk id="6" creationId="{C8D39F17-317F-7EE9-E2F9-E7C83173736C}"/>
          </ac:spMkLst>
        </pc:spChg>
        <pc:spChg chg="add del mod">
          <ac:chgData name="Shinenn K" userId="ec2293f8aad7a502" providerId="LiveId" clId="{99940314-6D42-4466-99B4-0D0225AD3C67}" dt="2024-02-29T09:45:13.963" v="1180" actId="478"/>
          <ac:spMkLst>
            <pc:docMk/>
            <pc:sldMk cId="1878262262" sldId="329"/>
            <ac:spMk id="7" creationId="{C7463488-517D-2ED8-9939-BB917FEA0A04}"/>
          </ac:spMkLst>
        </pc:spChg>
      </pc:sldChg>
      <pc:sldChg chg="addSp delSp modSp mod">
        <pc:chgData name="Shinenn K" userId="ec2293f8aad7a502" providerId="LiveId" clId="{99940314-6D42-4466-99B4-0D0225AD3C67}" dt="2024-02-29T09:55:56.104" v="1377" actId="404"/>
        <pc:sldMkLst>
          <pc:docMk/>
          <pc:sldMk cId="2398458759" sldId="330"/>
        </pc:sldMkLst>
        <pc:spChg chg="mod">
          <ac:chgData name="Shinenn K" userId="ec2293f8aad7a502" providerId="LiveId" clId="{99940314-6D42-4466-99B4-0D0225AD3C67}" dt="2024-02-29T09:54:32.123" v="1320" actId="404"/>
          <ac:spMkLst>
            <pc:docMk/>
            <pc:sldMk cId="2398458759" sldId="330"/>
            <ac:spMk id="2" creationId="{18C97B27-252F-3210-36E7-92DEE7C6FFB6}"/>
          </ac:spMkLst>
        </pc:spChg>
        <pc:spChg chg="mod">
          <ac:chgData name="Shinenn K" userId="ec2293f8aad7a502" providerId="LiveId" clId="{99940314-6D42-4466-99B4-0D0225AD3C67}" dt="2024-02-29T09:52:29.136" v="1282" actId="1037"/>
          <ac:spMkLst>
            <pc:docMk/>
            <pc:sldMk cId="2398458759" sldId="330"/>
            <ac:spMk id="3" creationId="{2B39C5F1-1C40-F78E-F3E6-1F735814C34D}"/>
          </ac:spMkLst>
        </pc:spChg>
        <pc:spChg chg="add del mod">
          <ac:chgData name="Shinenn K" userId="ec2293f8aad7a502" providerId="LiveId" clId="{99940314-6D42-4466-99B4-0D0225AD3C67}" dt="2024-02-29T09:55:56.104" v="1377" actId="404"/>
          <ac:spMkLst>
            <pc:docMk/>
            <pc:sldMk cId="2398458759" sldId="330"/>
            <ac:spMk id="5" creationId="{8F73D902-4148-3EC6-FBC0-2D87B6D3F69F}"/>
          </ac:spMkLst>
        </pc:spChg>
        <pc:cxnChg chg="mod">
          <ac:chgData name="Shinenn K" userId="ec2293f8aad7a502" providerId="LiveId" clId="{99940314-6D42-4466-99B4-0D0225AD3C67}" dt="2024-02-29T09:55:22.848" v="1347" actId="1076"/>
          <ac:cxnSpMkLst>
            <pc:docMk/>
            <pc:sldMk cId="2398458759" sldId="330"/>
            <ac:cxnSpMk id="6" creationId="{362EE9E3-5F40-E269-BF34-50AAC10DCDC3}"/>
          </ac:cxnSpMkLst>
        </pc:cxnChg>
        <pc:cxnChg chg="mod">
          <ac:chgData name="Shinenn K" userId="ec2293f8aad7a502" providerId="LiveId" clId="{99940314-6D42-4466-99B4-0D0225AD3C67}" dt="2024-02-29T09:55:25.638" v="1348" actId="1076"/>
          <ac:cxnSpMkLst>
            <pc:docMk/>
            <pc:sldMk cId="2398458759" sldId="330"/>
            <ac:cxnSpMk id="7" creationId="{ECD714D6-9B16-0F5C-6AF3-0D636E5A1EEF}"/>
          </ac:cxnSpMkLst>
        </pc:cxnChg>
      </pc:sldChg>
      <pc:sldChg chg="modSp add mod">
        <pc:chgData name="Shinenn K" userId="ec2293f8aad7a502" providerId="LiveId" clId="{99940314-6D42-4466-99B4-0D0225AD3C67}" dt="2024-02-29T09:59:21.187" v="1489" actId="5793"/>
        <pc:sldMkLst>
          <pc:docMk/>
          <pc:sldMk cId="2464568178" sldId="331"/>
        </pc:sldMkLst>
        <pc:spChg chg="mod">
          <ac:chgData name="Shinenn K" userId="ec2293f8aad7a502" providerId="LiveId" clId="{99940314-6D42-4466-99B4-0D0225AD3C67}" dt="2024-02-29T09:59:21.187" v="1489" actId="5793"/>
          <ac:spMkLst>
            <pc:docMk/>
            <pc:sldMk cId="2464568178" sldId="331"/>
            <ac:spMk id="2" creationId="{63DD74DE-329D-7A47-FE1F-5C8D5CD3D3B2}"/>
          </ac:spMkLst>
        </pc:spChg>
        <pc:spChg chg="mod">
          <ac:chgData name="Shinenn K" userId="ec2293f8aad7a502" providerId="LiveId" clId="{99940314-6D42-4466-99B4-0D0225AD3C67}" dt="2024-02-29T09:58:49.122" v="1479" actId="404"/>
          <ac:spMkLst>
            <pc:docMk/>
            <pc:sldMk cId="2464568178" sldId="331"/>
            <ac:spMk id="5" creationId="{9E90F5F4-EFAE-19E3-8A5F-4E733C5E3B63}"/>
          </ac:spMkLst>
        </pc:spChg>
        <pc:cxnChg chg="mod">
          <ac:chgData name="Shinenn K" userId="ec2293f8aad7a502" providerId="LiveId" clId="{99940314-6D42-4466-99B4-0D0225AD3C67}" dt="2024-02-29T09:58:42.098" v="1451" actId="1036"/>
          <ac:cxnSpMkLst>
            <pc:docMk/>
            <pc:sldMk cId="2464568178" sldId="331"/>
            <ac:cxnSpMk id="6" creationId="{20FCAA4B-290D-D6C5-24BE-00E4AB7CF71A}"/>
          </ac:cxnSpMkLst>
        </pc:cxnChg>
        <pc:cxnChg chg="mod">
          <ac:chgData name="Shinenn K" userId="ec2293f8aad7a502" providerId="LiveId" clId="{99940314-6D42-4466-99B4-0D0225AD3C67}" dt="2024-02-29T09:58:46.878" v="1478" actId="1036"/>
          <ac:cxnSpMkLst>
            <pc:docMk/>
            <pc:sldMk cId="2464568178" sldId="331"/>
            <ac:cxnSpMk id="7" creationId="{6A5A7ABF-B149-C853-4E2A-AD8CAF5BFEE3}"/>
          </ac:cxnSpMkLst>
        </pc:cxnChg>
      </pc:sldChg>
      <pc:sldChg chg="add del">
        <pc:chgData name="Shinenn K" userId="ec2293f8aad7a502" providerId="LiveId" clId="{99940314-6D42-4466-99B4-0D0225AD3C67}" dt="2024-02-29T09:59:40.056" v="1490" actId="47"/>
        <pc:sldMkLst>
          <pc:docMk/>
          <pc:sldMk cId="596827311" sldId="332"/>
        </pc:sldMkLst>
      </pc:sldChg>
      <pc:sldChg chg="add del">
        <pc:chgData name="Shinenn K" userId="ec2293f8aad7a502" providerId="LiveId" clId="{99940314-6D42-4466-99B4-0D0225AD3C67}" dt="2024-02-29T09:59:40.369" v="1491" actId="47"/>
        <pc:sldMkLst>
          <pc:docMk/>
          <pc:sldMk cId="4232401218" sldId="333"/>
        </pc:sldMkLst>
      </pc:sldChg>
      <pc:sldChg chg="add del">
        <pc:chgData name="Shinenn K" userId="ec2293f8aad7a502" providerId="LiveId" clId="{99940314-6D42-4466-99B4-0D0225AD3C67}" dt="2024-02-29T09:59:40.952" v="1492" actId="47"/>
        <pc:sldMkLst>
          <pc:docMk/>
          <pc:sldMk cId="2096806865" sldId="334"/>
        </pc:sldMkLst>
      </pc:sldChg>
      <pc:sldChg chg="add del">
        <pc:chgData name="Shinenn K" userId="ec2293f8aad7a502" providerId="LiveId" clId="{99940314-6D42-4466-99B4-0D0225AD3C67}" dt="2024-02-29T09:59:42.859" v="1493" actId="47"/>
        <pc:sldMkLst>
          <pc:docMk/>
          <pc:sldMk cId="4029904515" sldId="335"/>
        </pc:sldMkLst>
      </pc:sldChg>
      <pc:sldChg chg="delSp modSp mod">
        <pc:chgData name="Shinenn K" userId="ec2293f8aad7a502" providerId="LiveId" clId="{99940314-6D42-4466-99B4-0D0225AD3C67}" dt="2024-02-29T10:13:14.717" v="1656" actId="20577"/>
        <pc:sldMkLst>
          <pc:docMk/>
          <pc:sldMk cId="2260790373" sldId="336"/>
        </pc:sldMkLst>
        <pc:spChg chg="mod">
          <ac:chgData name="Shinenn K" userId="ec2293f8aad7a502" providerId="LiveId" clId="{99940314-6D42-4466-99B4-0D0225AD3C67}" dt="2024-02-29T10:12:28.852" v="1645" actId="1036"/>
          <ac:spMkLst>
            <pc:docMk/>
            <pc:sldMk cId="2260790373" sldId="336"/>
            <ac:spMk id="2" creationId="{2C21B9DF-81BC-E207-EB0C-2A226EEA600F}"/>
          </ac:spMkLst>
        </pc:spChg>
        <pc:spChg chg="mod">
          <ac:chgData name="Shinenn K" userId="ec2293f8aad7a502" providerId="LiveId" clId="{99940314-6D42-4466-99B4-0D0225AD3C67}" dt="2024-02-29T10:13:14.717" v="1656" actId="20577"/>
          <ac:spMkLst>
            <pc:docMk/>
            <pc:sldMk cId="2260790373" sldId="336"/>
            <ac:spMk id="5" creationId="{9C559965-14E4-D871-E876-F62C430A9010}"/>
          </ac:spMkLst>
        </pc:spChg>
        <pc:cxnChg chg="del">
          <ac:chgData name="Shinenn K" userId="ec2293f8aad7a502" providerId="LiveId" clId="{99940314-6D42-4466-99B4-0D0225AD3C67}" dt="2024-02-29T10:09:36.242" v="1596" actId="478"/>
          <ac:cxnSpMkLst>
            <pc:docMk/>
            <pc:sldMk cId="2260790373" sldId="336"/>
            <ac:cxnSpMk id="6" creationId="{BF164038-36C6-4367-F43E-9213769F706B}"/>
          </ac:cxnSpMkLst>
        </pc:cxnChg>
        <pc:cxnChg chg="mod">
          <ac:chgData name="Shinenn K" userId="ec2293f8aad7a502" providerId="LiveId" clId="{99940314-6D42-4466-99B4-0D0225AD3C67}" dt="2024-02-29T10:12:09.095" v="1607" actId="1036"/>
          <ac:cxnSpMkLst>
            <pc:docMk/>
            <pc:sldMk cId="2260790373" sldId="336"/>
            <ac:cxnSpMk id="7" creationId="{579B13CD-D3DA-640D-F1F0-7B5006E28F43}"/>
          </ac:cxnSpMkLst>
        </pc:cxnChg>
      </pc:sldChg>
      <pc:sldChg chg="modSp add mod">
        <pc:chgData name="Shinenn K" userId="ec2293f8aad7a502" providerId="LiveId" clId="{99940314-6D42-4466-99B4-0D0225AD3C67}" dt="2024-02-29T10:19:24.600" v="1783" actId="1036"/>
        <pc:sldMkLst>
          <pc:docMk/>
          <pc:sldMk cId="3888517700" sldId="337"/>
        </pc:sldMkLst>
        <pc:spChg chg="mod">
          <ac:chgData name="Shinenn K" userId="ec2293f8aad7a502" providerId="LiveId" clId="{99940314-6D42-4466-99B4-0D0225AD3C67}" dt="2024-02-29T10:15:15.348" v="1731" actId="14100"/>
          <ac:spMkLst>
            <pc:docMk/>
            <pc:sldMk cId="3888517700" sldId="337"/>
            <ac:spMk id="2" creationId="{7C51001B-B68B-4B62-5197-913393AB200D}"/>
          </ac:spMkLst>
        </pc:spChg>
        <pc:spChg chg="mod">
          <ac:chgData name="Shinenn K" userId="ec2293f8aad7a502" providerId="LiveId" clId="{99940314-6D42-4466-99B4-0D0225AD3C67}" dt="2024-02-29T10:19:24.600" v="1783" actId="1036"/>
          <ac:spMkLst>
            <pc:docMk/>
            <pc:sldMk cId="3888517700" sldId="337"/>
            <ac:spMk id="5" creationId="{E27684F8-FC38-C72D-1E33-2F65D8F9CC18}"/>
          </ac:spMkLst>
        </pc:spChg>
        <pc:cxnChg chg="mod">
          <ac:chgData name="Shinenn K" userId="ec2293f8aad7a502" providerId="LiveId" clId="{99940314-6D42-4466-99B4-0D0225AD3C67}" dt="2024-02-29T10:14:48.576" v="1698" actId="1076"/>
          <ac:cxnSpMkLst>
            <pc:docMk/>
            <pc:sldMk cId="3888517700" sldId="337"/>
            <ac:cxnSpMk id="6" creationId="{D0A12362-C65E-C329-1E20-8014C41D6572}"/>
          </ac:cxnSpMkLst>
        </pc:cxnChg>
        <pc:cxnChg chg="mod">
          <ac:chgData name="Shinenn K" userId="ec2293f8aad7a502" providerId="LiveId" clId="{99940314-6D42-4466-99B4-0D0225AD3C67}" dt="2024-02-29T10:19:18.282" v="1776" actId="1035"/>
          <ac:cxnSpMkLst>
            <pc:docMk/>
            <pc:sldMk cId="3888517700" sldId="337"/>
            <ac:cxnSpMk id="7" creationId="{A3A8AA06-4C4A-A7D0-2E54-C938F8705166}"/>
          </ac:cxnSpMkLst>
        </pc:cxnChg>
      </pc:sldChg>
      <pc:sldChg chg="add del">
        <pc:chgData name="Shinenn K" userId="ec2293f8aad7a502" providerId="LiveId" clId="{99940314-6D42-4466-99B4-0D0225AD3C67}" dt="2024-02-29T10:08:40.564" v="1571" actId="47"/>
        <pc:sldMkLst>
          <pc:docMk/>
          <pc:sldMk cId="3918540547" sldId="338"/>
        </pc:sldMkLst>
      </pc:sldChg>
      <pc:sldChg chg="addSp delSp modSp new mod modClrScheme chgLayout">
        <pc:chgData name="Shinenn K" userId="ec2293f8aad7a502" providerId="LiveId" clId="{99940314-6D42-4466-99B4-0D0225AD3C67}" dt="2024-02-29T10:18:01.202" v="1755" actId="1076"/>
        <pc:sldMkLst>
          <pc:docMk/>
          <pc:sldMk cId="4227584412" sldId="338"/>
        </pc:sldMkLst>
        <pc:spChg chg="del">
          <ac:chgData name="Shinenn K" userId="ec2293f8aad7a502" providerId="LiveId" clId="{99940314-6D42-4466-99B4-0D0225AD3C67}" dt="2024-02-29T10:16:17.235" v="1733" actId="700"/>
          <ac:spMkLst>
            <pc:docMk/>
            <pc:sldMk cId="4227584412" sldId="338"/>
            <ac:spMk id="2" creationId="{1FBABFF8-5D05-4E62-472F-E91D445788BD}"/>
          </ac:spMkLst>
        </pc:spChg>
        <pc:spChg chg="del">
          <ac:chgData name="Shinenn K" userId="ec2293f8aad7a502" providerId="LiveId" clId="{99940314-6D42-4466-99B4-0D0225AD3C67}" dt="2024-02-29T10:16:17.235" v="1733" actId="700"/>
          <ac:spMkLst>
            <pc:docMk/>
            <pc:sldMk cId="4227584412" sldId="338"/>
            <ac:spMk id="3" creationId="{386BD5E3-4059-08C0-76DA-A85BE6EC4A54}"/>
          </ac:spMkLst>
        </pc:spChg>
        <pc:spChg chg="del">
          <ac:chgData name="Shinenn K" userId="ec2293f8aad7a502" providerId="LiveId" clId="{99940314-6D42-4466-99B4-0D0225AD3C67}" dt="2024-02-29T10:16:17.235" v="1733" actId="700"/>
          <ac:spMkLst>
            <pc:docMk/>
            <pc:sldMk cId="4227584412" sldId="338"/>
            <ac:spMk id="4" creationId="{915E009B-45DB-1DBE-A037-9A4547096B10}"/>
          </ac:spMkLst>
        </pc:spChg>
        <pc:spChg chg="add mod">
          <ac:chgData name="Shinenn K" userId="ec2293f8aad7a502" providerId="LiveId" clId="{99940314-6D42-4466-99B4-0D0225AD3C67}" dt="2024-02-29T10:18:01.202" v="1755" actId="1076"/>
          <ac:spMkLst>
            <pc:docMk/>
            <pc:sldMk cId="4227584412" sldId="338"/>
            <ac:spMk id="5" creationId="{C5322662-9AD7-C98F-F397-2447C7AEA304}"/>
          </ac:spMkLst>
        </pc:spChg>
      </pc:sldChg>
      <pc:sldChg chg="add del">
        <pc:chgData name="Shinenn K" userId="ec2293f8aad7a502" providerId="LiveId" clId="{99940314-6D42-4466-99B4-0D0225AD3C67}" dt="2024-02-29T10:08:42.118" v="1572" actId="47"/>
        <pc:sldMkLst>
          <pc:docMk/>
          <pc:sldMk cId="894087485" sldId="339"/>
        </pc:sldMkLst>
      </pc:sldChg>
      <pc:sldChg chg="modSp add mod">
        <pc:chgData name="Shinenn K" userId="ec2293f8aad7a502" providerId="LiveId" clId="{99940314-6D42-4466-99B4-0D0225AD3C67}" dt="2024-02-29T10:19:06.788" v="1769" actId="403"/>
        <pc:sldMkLst>
          <pc:docMk/>
          <pc:sldMk cId="4017491304" sldId="339"/>
        </pc:sldMkLst>
        <pc:spChg chg="mod">
          <ac:chgData name="Shinenn K" userId="ec2293f8aad7a502" providerId="LiveId" clId="{99940314-6D42-4466-99B4-0D0225AD3C67}" dt="2024-02-29T10:19:06.788" v="1769" actId="403"/>
          <ac:spMkLst>
            <pc:docMk/>
            <pc:sldMk cId="4017491304" sldId="339"/>
            <ac:spMk id="5" creationId="{06FB5217-FB29-8566-BE5B-8611AD8048C7}"/>
          </ac:spMkLst>
        </pc:spChg>
      </pc:sldChg>
    </pc:docChg>
  </pc:docChgLst>
  <pc:docChgLst>
    <pc:chgData name="Shinenn K" userId="ec2293f8aad7a502" providerId="LiveId" clId="{3659C957-E9A8-49CC-8556-E3A9AFCDD258}"/>
    <pc:docChg chg="undo custSel addSld delSld modSld sldOrd">
      <pc:chgData name="Shinenn K" userId="ec2293f8aad7a502" providerId="LiveId" clId="{3659C957-E9A8-49CC-8556-E3A9AFCDD258}" dt="2024-04-13T02:33:33.495" v="3156" actId="20577"/>
      <pc:docMkLst>
        <pc:docMk/>
      </pc:docMkLst>
      <pc:sldChg chg="del">
        <pc:chgData name="Shinenn K" userId="ec2293f8aad7a502" providerId="LiveId" clId="{3659C957-E9A8-49CC-8556-E3A9AFCDD258}" dt="2024-04-08T11:12:22.051" v="8" actId="47"/>
        <pc:sldMkLst>
          <pc:docMk/>
          <pc:sldMk cId="908055769" sldId="256"/>
        </pc:sldMkLst>
      </pc:sldChg>
      <pc:sldChg chg="new">
        <pc:chgData name="Shinenn K" userId="ec2293f8aad7a502" providerId="LiveId" clId="{3659C957-E9A8-49CC-8556-E3A9AFCDD258}" dt="2024-04-08T11:12:23.180" v="9" actId="680"/>
        <pc:sldMkLst>
          <pc:docMk/>
          <pc:sldMk cId="3773787919" sldId="256"/>
        </pc:sldMkLst>
      </pc:sldChg>
      <pc:sldChg chg="del">
        <pc:chgData name="Shinenn K" userId="ec2293f8aad7a502" providerId="LiveId" clId="{3659C957-E9A8-49CC-8556-E3A9AFCDD258}" dt="2024-04-08T11:12:20.660" v="0" actId="47"/>
        <pc:sldMkLst>
          <pc:docMk/>
          <pc:sldMk cId="3305476142" sldId="257"/>
        </pc:sldMkLst>
      </pc:sldChg>
      <pc:sldChg chg="new">
        <pc:chgData name="Shinenn K" userId="ec2293f8aad7a502" providerId="LiveId" clId="{3659C957-E9A8-49CC-8556-E3A9AFCDD258}" dt="2024-04-08T11:12:27.755" v="10" actId="680"/>
        <pc:sldMkLst>
          <pc:docMk/>
          <pc:sldMk cId="3585296729" sldId="257"/>
        </pc:sldMkLst>
      </pc:sldChg>
      <pc:sldChg chg="del">
        <pc:chgData name="Shinenn K" userId="ec2293f8aad7a502" providerId="LiveId" clId="{3659C957-E9A8-49CC-8556-E3A9AFCDD258}" dt="2024-04-08T11:12:21.129" v="2" actId="47"/>
        <pc:sldMkLst>
          <pc:docMk/>
          <pc:sldMk cId="645151300" sldId="258"/>
        </pc:sldMkLst>
      </pc:sldChg>
      <pc:sldChg chg="new mod modClrScheme chgLayout modNotesTx">
        <pc:chgData name="Shinenn K" userId="ec2293f8aad7a502" providerId="LiveId" clId="{3659C957-E9A8-49CC-8556-E3A9AFCDD258}" dt="2024-04-12T04:07:22.421" v="849" actId="20577"/>
        <pc:sldMkLst>
          <pc:docMk/>
          <pc:sldMk cId="3671596754" sldId="258"/>
        </pc:sldMkLst>
      </pc:sldChg>
      <pc:sldChg chg="addSp modSp new del mod modClrScheme chgLayout">
        <pc:chgData name="Shinenn K" userId="ec2293f8aad7a502" providerId="LiveId" clId="{3659C957-E9A8-49CC-8556-E3A9AFCDD258}" dt="2024-04-08T11:26:22.020" v="115" actId="47"/>
        <pc:sldMkLst>
          <pc:docMk/>
          <pc:sldMk cId="818346290" sldId="259"/>
        </pc:sldMkLst>
        <pc:spChg chg="add mod">
          <ac:chgData name="Shinenn K" userId="ec2293f8aad7a502" providerId="LiveId" clId="{3659C957-E9A8-49CC-8556-E3A9AFCDD258}" dt="2024-04-08T11:13:02.195" v="17" actId="700"/>
          <ac:spMkLst>
            <pc:docMk/>
            <pc:sldMk cId="818346290" sldId="259"/>
            <ac:spMk id="2" creationId="{B6CA3FB7-89F5-1022-4DA9-A393C17229AD}"/>
          </ac:spMkLst>
        </pc:spChg>
        <pc:spChg chg="add mod">
          <ac:chgData name="Shinenn K" userId="ec2293f8aad7a502" providerId="LiveId" clId="{3659C957-E9A8-49CC-8556-E3A9AFCDD258}" dt="2024-04-08T11:13:02.195" v="17" actId="700"/>
          <ac:spMkLst>
            <pc:docMk/>
            <pc:sldMk cId="818346290" sldId="259"/>
            <ac:spMk id="3" creationId="{514CC5FF-AD86-E1D8-0886-BF4F740B2516}"/>
          </ac:spMkLst>
        </pc:spChg>
      </pc:sldChg>
      <pc:sldChg chg="addSp modSp new del mod modClrScheme chgLayout">
        <pc:chgData name="Shinenn K" userId="ec2293f8aad7a502" providerId="LiveId" clId="{3659C957-E9A8-49CC-8556-E3A9AFCDD258}" dt="2024-04-08T11:12:50.089" v="15" actId="47"/>
        <pc:sldMkLst>
          <pc:docMk/>
          <pc:sldMk cId="1987582082" sldId="259"/>
        </pc:sldMkLst>
        <pc:spChg chg="add mod">
          <ac:chgData name="Shinenn K" userId="ec2293f8aad7a502" providerId="LiveId" clId="{3659C957-E9A8-49CC-8556-E3A9AFCDD258}" dt="2024-04-08T11:12:45.743" v="14" actId="700"/>
          <ac:spMkLst>
            <pc:docMk/>
            <pc:sldMk cId="1987582082" sldId="259"/>
            <ac:spMk id="2" creationId="{27D28F9C-9700-E4B7-F0B2-406D4908BA34}"/>
          </ac:spMkLst>
        </pc:spChg>
        <pc:spChg chg="add mod">
          <ac:chgData name="Shinenn K" userId="ec2293f8aad7a502" providerId="LiveId" clId="{3659C957-E9A8-49CC-8556-E3A9AFCDD258}" dt="2024-04-08T11:12:45.743" v="14" actId="700"/>
          <ac:spMkLst>
            <pc:docMk/>
            <pc:sldMk cId="1987582082" sldId="259"/>
            <ac:spMk id="3" creationId="{FDDDB9D4-0214-1CAB-E1C5-7D23C5EB2C2A}"/>
          </ac:spMkLst>
        </pc:spChg>
      </pc:sldChg>
      <pc:sldChg chg="del">
        <pc:chgData name="Shinenn K" userId="ec2293f8aad7a502" providerId="LiveId" clId="{3659C957-E9A8-49CC-8556-E3A9AFCDD258}" dt="2024-04-08T11:12:21.285" v="3" actId="47"/>
        <pc:sldMkLst>
          <pc:docMk/>
          <pc:sldMk cId="2039817772" sldId="259"/>
        </pc:sldMkLst>
      </pc:sldChg>
      <pc:sldChg chg="addSp delSp modSp new mod modClrScheme chgLayout">
        <pc:chgData name="Shinenn K" userId="ec2293f8aad7a502" providerId="LiveId" clId="{3659C957-E9A8-49CC-8556-E3A9AFCDD258}" dt="2024-04-08T11:13:46.200" v="22" actId="1076"/>
        <pc:sldMkLst>
          <pc:docMk/>
          <pc:sldMk cId="488507634" sldId="260"/>
        </pc:sldMkLst>
        <pc:spChg chg="del mod ord">
          <ac:chgData name="Shinenn K" userId="ec2293f8aad7a502" providerId="LiveId" clId="{3659C957-E9A8-49CC-8556-E3A9AFCDD258}" dt="2024-04-08T11:13:08.573" v="19" actId="700"/>
          <ac:spMkLst>
            <pc:docMk/>
            <pc:sldMk cId="488507634" sldId="260"/>
            <ac:spMk id="2" creationId="{310D5930-C6D7-F695-1024-B7A33BBFA7CA}"/>
          </ac:spMkLst>
        </pc:spChg>
        <pc:spChg chg="del">
          <ac:chgData name="Shinenn K" userId="ec2293f8aad7a502" providerId="LiveId" clId="{3659C957-E9A8-49CC-8556-E3A9AFCDD258}" dt="2024-04-08T11:13:08.573" v="19" actId="700"/>
          <ac:spMkLst>
            <pc:docMk/>
            <pc:sldMk cId="488507634" sldId="260"/>
            <ac:spMk id="3" creationId="{AB2B34D1-D179-4358-EBCC-6111CDECB9FF}"/>
          </ac:spMkLst>
        </pc:spChg>
        <pc:spChg chg="add del mod ord">
          <ac:chgData name="Shinenn K" userId="ec2293f8aad7a502" providerId="LiveId" clId="{3659C957-E9A8-49CC-8556-E3A9AFCDD258}" dt="2024-04-08T11:13:17.864" v="20" actId="700"/>
          <ac:spMkLst>
            <pc:docMk/>
            <pc:sldMk cId="488507634" sldId="260"/>
            <ac:spMk id="4" creationId="{846F001B-47CF-8472-F918-6403B3E32495}"/>
          </ac:spMkLst>
        </pc:spChg>
        <pc:spChg chg="add mod">
          <ac:chgData name="Shinenn K" userId="ec2293f8aad7a502" providerId="LiveId" clId="{3659C957-E9A8-49CC-8556-E3A9AFCDD258}" dt="2024-04-08T11:13:46.200" v="22" actId="1076"/>
          <ac:spMkLst>
            <pc:docMk/>
            <pc:sldMk cId="488507634" sldId="260"/>
            <ac:spMk id="5" creationId="{0F8807A9-F47E-1494-8CD7-D0204841DB2C}"/>
          </ac:spMkLst>
        </pc:spChg>
      </pc:sldChg>
      <pc:sldChg chg="del">
        <pc:chgData name="Shinenn K" userId="ec2293f8aad7a502" providerId="LiveId" clId="{3659C957-E9A8-49CC-8556-E3A9AFCDD258}" dt="2024-04-08T11:12:20.973" v="1" actId="47"/>
        <pc:sldMkLst>
          <pc:docMk/>
          <pc:sldMk cId="2295332809" sldId="260"/>
        </pc:sldMkLst>
      </pc:sldChg>
      <pc:sldChg chg="del">
        <pc:chgData name="Shinenn K" userId="ec2293f8aad7a502" providerId="LiveId" clId="{3659C957-E9A8-49CC-8556-E3A9AFCDD258}" dt="2024-04-08T11:12:21.457" v="4" actId="47"/>
        <pc:sldMkLst>
          <pc:docMk/>
          <pc:sldMk cId="1211890604" sldId="261"/>
        </pc:sldMkLst>
      </pc:sldChg>
      <pc:sldChg chg="addSp delSp modSp add mod ord modAnim">
        <pc:chgData name="Shinenn K" userId="ec2293f8aad7a502" providerId="LiveId" clId="{3659C957-E9A8-49CC-8556-E3A9AFCDD258}" dt="2024-04-12T04:06:26.984" v="838"/>
        <pc:sldMkLst>
          <pc:docMk/>
          <pc:sldMk cId="1667177790" sldId="261"/>
        </pc:sldMkLst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4" creationId="{D0005CA7-0FF5-08D3-7141-AA1138108EAA}"/>
          </ac:spMkLst>
        </pc:spChg>
        <pc:spChg chg="del">
          <ac:chgData name="Shinenn K" userId="ec2293f8aad7a502" providerId="LiveId" clId="{3659C957-E9A8-49CC-8556-E3A9AFCDD258}" dt="2024-04-08T11:14:03.208" v="24" actId="478"/>
          <ac:spMkLst>
            <pc:docMk/>
            <pc:sldMk cId="1667177790" sldId="261"/>
            <ac:spMk id="5" creationId="{0F8807A9-F47E-1494-8CD7-D0204841DB2C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6" creationId="{594DBD9C-21A0-8BCA-11E3-4274CC2AEC43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7" creationId="{4165795A-D75A-DD7F-8CF8-EF2627C6515D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8" creationId="{4539FA11-7F23-1EA8-EE5D-7F41C92A5670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1" creationId="{D8D87914-EB0B-391F-DBB0-B760380D09C5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2" creationId="{79CC7852-8A12-2E17-D820-6797402CB2D4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3" creationId="{61CA1CBF-FE95-1344-54BD-AE0F65EC7199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4" creationId="{9CC86F0E-8D08-5746-7948-00CBD8ABEAF7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7" creationId="{85F261D0-AA08-7F42-682C-994846D2BD46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8" creationId="{2FE6D0D1-8435-58CE-49CE-1BC03085BE25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19" creationId="{18C927E2-7AD3-4722-EEA4-534CBAD66985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20" creationId="{8BB267CA-01F1-A4F1-CF22-39FA5F0311D8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23" creationId="{DFF8BA70-81F8-8721-6599-0435F37AFC90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24" creationId="{4048BB65-D1AC-3777-8D83-13DBDA13A4C5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25" creationId="{4BB26F1D-4D3E-801B-900C-4DA7F9DE70F6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26" creationId="{AB89E3C3-6809-5B5F-5B8E-5479676BB2F7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29" creationId="{094C7E6C-ED2A-CDA3-93E4-4BD3A13FEFA5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30" creationId="{1CB51C0E-7562-F55A-65D0-9ACE0A4F99ED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31" creationId="{51E64ED6-781A-787A-A62C-E6F646E0D5AF}"/>
          </ac:spMkLst>
        </pc:spChg>
        <pc:spChg chg="mod">
          <ac:chgData name="Shinenn K" userId="ec2293f8aad7a502" providerId="LiveId" clId="{3659C957-E9A8-49CC-8556-E3A9AFCDD258}" dt="2024-04-08T11:16:12.418" v="54" actId="1038"/>
          <ac:spMkLst>
            <pc:docMk/>
            <pc:sldMk cId="1667177790" sldId="261"/>
            <ac:spMk id="32" creationId="{4AD50E8D-FAE8-1595-1135-E2D8D100CFD8}"/>
          </ac:spMkLst>
        </pc:spChg>
        <pc:grpChg chg="add del 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2" creationId="{A3C99842-88AC-0CDF-998D-F90483642EF5}"/>
          </ac:grpSpMkLst>
        </pc:grpChg>
        <pc:grpChg chg="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3" creationId="{3C57C440-9BC7-EF05-5090-7B6C3C26DA53}"/>
          </ac:grpSpMkLst>
        </pc:grpChg>
        <pc:grpChg chg="add 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9" creationId="{46BCA23E-447B-15E1-E284-EA5089CE35AF}"/>
          </ac:grpSpMkLst>
        </pc:grpChg>
        <pc:grpChg chg="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10" creationId="{FE766189-21A5-C479-0F90-48767935B24B}"/>
          </ac:grpSpMkLst>
        </pc:grpChg>
        <pc:grpChg chg="add 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15" creationId="{346A174F-3CD7-01B0-982A-847E3CB83E84}"/>
          </ac:grpSpMkLst>
        </pc:grpChg>
        <pc:grpChg chg="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16" creationId="{5B4F62A3-F96B-42E5-AC5C-5182CFDF7F9C}"/>
          </ac:grpSpMkLst>
        </pc:grpChg>
        <pc:grpChg chg="add 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21" creationId="{73ADE560-06AD-03C7-B5F2-14E6EE59057B}"/>
          </ac:grpSpMkLst>
        </pc:grpChg>
        <pc:grpChg chg="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22" creationId="{F1104AA7-2702-6D76-844A-4A23D9E9CCB2}"/>
          </ac:grpSpMkLst>
        </pc:grpChg>
        <pc:grpChg chg="add 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27" creationId="{7BF3941F-E421-B3D5-8DFD-C9E43A838EFE}"/>
          </ac:grpSpMkLst>
        </pc:grpChg>
        <pc:grpChg chg="mod">
          <ac:chgData name="Shinenn K" userId="ec2293f8aad7a502" providerId="LiveId" clId="{3659C957-E9A8-49CC-8556-E3A9AFCDD258}" dt="2024-04-08T11:16:12.418" v="54" actId="1038"/>
          <ac:grpSpMkLst>
            <pc:docMk/>
            <pc:sldMk cId="1667177790" sldId="261"/>
            <ac:grpSpMk id="28" creationId="{CF8BB6CA-23CB-32E8-A9C8-91E13DF1F447}"/>
          </ac:grpSpMkLst>
        </pc:grpChg>
      </pc:sldChg>
      <pc:sldChg chg="addSp delSp modSp new mod delAnim modAnim">
        <pc:chgData name="Shinenn K" userId="ec2293f8aad7a502" providerId="LiveId" clId="{3659C957-E9A8-49CC-8556-E3A9AFCDD258}" dt="2024-04-08T11:21:42.001" v="83" actId="1076"/>
        <pc:sldMkLst>
          <pc:docMk/>
          <pc:sldMk cId="497878007" sldId="262"/>
        </pc:sldMkLst>
        <pc:picChg chg="add del mod">
          <ac:chgData name="Shinenn K" userId="ec2293f8aad7a502" providerId="LiveId" clId="{3659C957-E9A8-49CC-8556-E3A9AFCDD258}" dt="2024-04-08T11:18:34.764" v="67" actId="478"/>
          <ac:picMkLst>
            <pc:docMk/>
            <pc:sldMk cId="497878007" sldId="262"/>
            <ac:picMk id="2" creationId="{A4F919A4-9105-325B-C37E-2047B9012A4E}"/>
          </ac:picMkLst>
        </pc:picChg>
        <pc:picChg chg="add del mod">
          <ac:chgData name="Shinenn K" userId="ec2293f8aad7a502" providerId="LiveId" clId="{3659C957-E9A8-49CC-8556-E3A9AFCDD258}" dt="2024-04-08T11:20:57.231" v="77" actId="478"/>
          <ac:picMkLst>
            <pc:docMk/>
            <pc:sldMk cId="497878007" sldId="262"/>
            <ac:picMk id="3" creationId="{D20ED950-615E-E022-1607-C412CFAC6097}"/>
          </ac:picMkLst>
        </pc:picChg>
        <pc:picChg chg="add mod">
          <ac:chgData name="Shinenn K" userId="ec2293f8aad7a502" providerId="LiveId" clId="{3659C957-E9A8-49CC-8556-E3A9AFCDD258}" dt="2024-04-08T11:21:42.001" v="83" actId="1076"/>
          <ac:picMkLst>
            <pc:docMk/>
            <pc:sldMk cId="497878007" sldId="262"/>
            <ac:picMk id="4" creationId="{749E4D2D-4A97-3358-FE99-8A8EB9395990}"/>
          </ac:picMkLst>
        </pc:picChg>
      </pc:sldChg>
      <pc:sldChg chg="del">
        <pc:chgData name="Shinenn K" userId="ec2293f8aad7a502" providerId="LiveId" clId="{3659C957-E9A8-49CC-8556-E3A9AFCDD258}" dt="2024-04-08T11:12:21.613" v="5" actId="47"/>
        <pc:sldMkLst>
          <pc:docMk/>
          <pc:sldMk cId="877386583" sldId="262"/>
        </pc:sldMkLst>
      </pc:sldChg>
      <pc:sldChg chg="del">
        <pc:chgData name="Shinenn K" userId="ec2293f8aad7a502" providerId="LiveId" clId="{3659C957-E9A8-49CC-8556-E3A9AFCDD258}" dt="2024-04-08T11:12:21.754" v="6" actId="47"/>
        <pc:sldMkLst>
          <pc:docMk/>
          <pc:sldMk cId="2219460005" sldId="263"/>
        </pc:sldMkLst>
      </pc:sldChg>
      <pc:sldChg chg="addSp delSp modSp new mod modClrScheme chgLayout modNotesTx">
        <pc:chgData name="Shinenn K" userId="ec2293f8aad7a502" providerId="LiveId" clId="{3659C957-E9A8-49CC-8556-E3A9AFCDD258}" dt="2024-04-13T00:47:36.511" v="2990" actId="6549"/>
        <pc:sldMkLst>
          <pc:docMk/>
          <pc:sldMk cId="3346166841" sldId="263"/>
        </pc:sldMkLst>
        <pc:spChg chg="add del mod ord">
          <ac:chgData name="Shinenn K" userId="ec2293f8aad7a502" providerId="LiveId" clId="{3659C957-E9A8-49CC-8556-E3A9AFCDD258}" dt="2024-04-08T11:22:43.539" v="87" actId="700"/>
          <ac:spMkLst>
            <pc:docMk/>
            <pc:sldMk cId="3346166841" sldId="263"/>
            <ac:spMk id="2" creationId="{B980F044-5D82-76D1-D4F9-154509644235}"/>
          </ac:spMkLst>
        </pc:spChg>
        <pc:spChg chg="add mod ord">
          <ac:chgData name="Shinenn K" userId="ec2293f8aad7a502" providerId="LiveId" clId="{3659C957-E9A8-49CC-8556-E3A9AFCDD258}" dt="2024-04-12T02:04:56.233" v="120"/>
          <ac:spMkLst>
            <pc:docMk/>
            <pc:sldMk cId="3346166841" sldId="263"/>
            <ac:spMk id="2" creationId="{C1D4579D-2F70-F7BF-C27E-22F43B377E14}"/>
          </ac:spMkLst>
        </pc:spChg>
        <pc:spChg chg="add del mod">
          <ac:chgData name="Shinenn K" userId="ec2293f8aad7a502" providerId="LiveId" clId="{3659C957-E9A8-49CC-8556-E3A9AFCDD258}" dt="2024-04-08T11:22:43.539" v="87" actId="700"/>
          <ac:spMkLst>
            <pc:docMk/>
            <pc:sldMk cId="3346166841" sldId="263"/>
            <ac:spMk id="3" creationId="{57732E19-B447-17C4-ED2E-F42EE04A3542}"/>
          </ac:spMkLst>
        </pc:spChg>
        <pc:spChg chg="add mod ord">
          <ac:chgData name="Shinenn K" userId="ec2293f8aad7a502" providerId="LiveId" clId="{3659C957-E9A8-49CC-8556-E3A9AFCDD258}" dt="2024-04-12T02:04:09.693" v="116" actId="700"/>
          <ac:spMkLst>
            <pc:docMk/>
            <pc:sldMk cId="3346166841" sldId="263"/>
            <ac:spMk id="3" creationId="{A874C945-D38F-2F79-ED54-409518D478FB}"/>
          </ac:spMkLst>
        </pc:spChg>
        <pc:spChg chg="add del mod">
          <ac:chgData name="Shinenn K" userId="ec2293f8aad7a502" providerId="LiveId" clId="{3659C957-E9A8-49CC-8556-E3A9AFCDD258}" dt="2024-04-08T11:22:43.539" v="87" actId="700"/>
          <ac:spMkLst>
            <pc:docMk/>
            <pc:sldMk cId="3346166841" sldId="263"/>
            <ac:spMk id="4" creationId="{596086EF-6526-D1EF-713F-21F743B88882}"/>
          </ac:spMkLst>
        </pc:spChg>
        <pc:spChg chg="add mod ord">
          <ac:chgData name="Shinenn K" userId="ec2293f8aad7a502" providerId="LiveId" clId="{3659C957-E9A8-49CC-8556-E3A9AFCDD258}" dt="2024-04-12T02:04:22.820" v="119"/>
          <ac:spMkLst>
            <pc:docMk/>
            <pc:sldMk cId="3346166841" sldId="263"/>
            <ac:spMk id="4" creationId="{ED5371EC-8076-4219-81EA-B733FDFAF98C}"/>
          </ac:spMkLst>
        </pc:spChg>
        <pc:spChg chg="add del mod ord">
          <ac:chgData name="Shinenn K" userId="ec2293f8aad7a502" providerId="LiveId" clId="{3659C957-E9A8-49CC-8556-E3A9AFCDD258}" dt="2024-04-08T11:24:17.594" v="88" actId="700"/>
          <ac:spMkLst>
            <pc:docMk/>
            <pc:sldMk cId="3346166841" sldId="263"/>
            <ac:spMk id="5" creationId="{D7107414-650D-DAC4-183F-53E0A11CF052}"/>
          </ac:spMkLst>
        </pc:spChg>
        <pc:spChg chg="add del mod ord">
          <ac:chgData name="Shinenn K" userId="ec2293f8aad7a502" providerId="LiveId" clId="{3659C957-E9A8-49CC-8556-E3A9AFCDD258}" dt="2024-04-12T02:04:09.693" v="116" actId="700"/>
          <ac:spMkLst>
            <pc:docMk/>
            <pc:sldMk cId="3346166841" sldId="263"/>
            <ac:spMk id="6" creationId="{525E8C90-0C87-9083-0DE9-12D19DCE10A3}"/>
          </ac:spMkLst>
        </pc:spChg>
      </pc:sldChg>
      <pc:sldChg chg="del">
        <pc:chgData name="Shinenn K" userId="ec2293f8aad7a502" providerId="LiveId" clId="{3659C957-E9A8-49CC-8556-E3A9AFCDD258}" dt="2024-04-08T11:12:21.879" v="7" actId="47"/>
        <pc:sldMkLst>
          <pc:docMk/>
          <pc:sldMk cId="3071567207" sldId="264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3T01:07:53.897" v="3051"/>
        <pc:sldMkLst>
          <pc:docMk/>
          <pc:sldMk cId="3392353457" sldId="264"/>
        </pc:sldMkLst>
        <pc:spChg chg="add mod">
          <ac:chgData name="Shinenn K" userId="ec2293f8aad7a502" providerId="LiveId" clId="{3659C957-E9A8-49CC-8556-E3A9AFCDD258}" dt="2024-04-13T01:07:20.009" v="3044" actId="1076"/>
          <ac:spMkLst>
            <pc:docMk/>
            <pc:sldMk cId="3392353457" sldId="264"/>
            <ac:spMk id="2" creationId="{625DBE1A-AD35-93BA-7AFB-CF60BB56C9BA}"/>
          </ac:spMkLst>
        </pc:spChg>
        <pc:spChg chg="del mod ord">
          <ac:chgData name="Shinenn K" userId="ec2293f8aad7a502" providerId="LiveId" clId="{3659C957-E9A8-49CC-8556-E3A9AFCDD258}" dt="2024-04-12T02:05:48.997" v="122" actId="700"/>
          <ac:spMkLst>
            <pc:docMk/>
            <pc:sldMk cId="3392353457" sldId="264"/>
            <ac:spMk id="2" creationId="{7832F4B5-FDCF-C633-2D6A-26E6A1D3CCEC}"/>
          </ac:spMkLst>
        </pc:spChg>
        <pc:spChg chg="del">
          <ac:chgData name="Shinenn K" userId="ec2293f8aad7a502" providerId="LiveId" clId="{3659C957-E9A8-49CC-8556-E3A9AFCDD258}" dt="2024-04-12T02:05:48.997" v="122" actId="700"/>
          <ac:spMkLst>
            <pc:docMk/>
            <pc:sldMk cId="3392353457" sldId="264"/>
            <ac:spMk id="3" creationId="{32F23192-636D-4CFF-CC70-A9502129BE92}"/>
          </ac:spMkLst>
        </pc:spChg>
        <pc:spChg chg="add del mod">
          <ac:chgData name="Shinenn K" userId="ec2293f8aad7a502" providerId="LiveId" clId="{3659C957-E9A8-49CC-8556-E3A9AFCDD258}" dt="2024-04-13T01:07:32.170" v="3048" actId="478"/>
          <ac:spMkLst>
            <pc:docMk/>
            <pc:sldMk cId="3392353457" sldId="264"/>
            <ac:spMk id="3" creationId="{4AB5B083-9DD7-9008-3ACE-3628B14395F6}"/>
          </ac:spMkLst>
        </pc:spChg>
        <pc:spChg chg="add mod">
          <ac:chgData name="Shinenn K" userId="ec2293f8aad7a502" providerId="LiveId" clId="{3659C957-E9A8-49CC-8556-E3A9AFCDD258}" dt="2024-04-13T01:07:27.278" v="3047" actId="1076"/>
          <ac:spMkLst>
            <pc:docMk/>
            <pc:sldMk cId="3392353457" sldId="264"/>
            <ac:spMk id="4" creationId="{2A5C78F1-9814-78A2-28CE-19804828E0BC}"/>
          </ac:spMkLst>
        </pc:spChg>
        <pc:spChg chg="del">
          <ac:chgData name="Shinenn K" userId="ec2293f8aad7a502" providerId="LiveId" clId="{3659C957-E9A8-49CC-8556-E3A9AFCDD258}" dt="2024-04-12T02:05:48.997" v="122" actId="700"/>
          <ac:spMkLst>
            <pc:docMk/>
            <pc:sldMk cId="3392353457" sldId="264"/>
            <ac:spMk id="4" creationId="{58C94280-4786-1203-1BA8-F860C1326A5B}"/>
          </ac:spMkLst>
        </pc:spChg>
        <pc:spChg chg="add mod ord">
          <ac:chgData name="Shinenn K" userId="ec2293f8aad7a502" providerId="LiveId" clId="{3659C957-E9A8-49CC-8556-E3A9AFCDD258}" dt="2024-04-12T02:15:27.628" v="299" actId="1038"/>
          <ac:spMkLst>
            <pc:docMk/>
            <pc:sldMk cId="3392353457" sldId="264"/>
            <ac:spMk id="5" creationId="{411C33F0-C388-EAC6-07C0-9058950E367A}"/>
          </ac:spMkLst>
        </pc:spChg>
        <pc:spChg chg="add del mod">
          <ac:chgData name="Shinenn K" userId="ec2293f8aad7a502" providerId="LiveId" clId="{3659C957-E9A8-49CC-8556-E3A9AFCDD258}" dt="2024-04-12T02:10:31.379" v="202" actId="478"/>
          <ac:spMkLst>
            <pc:docMk/>
            <pc:sldMk cId="3392353457" sldId="264"/>
            <ac:spMk id="6" creationId="{D65550A1-EF1A-C7BE-6CE5-1EAEB07C9713}"/>
          </ac:spMkLst>
        </pc:spChg>
        <pc:spChg chg="add mod">
          <ac:chgData name="Shinenn K" userId="ec2293f8aad7a502" providerId="LiveId" clId="{3659C957-E9A8-49CC-8556-E3A9AFCDD258}" dt="2024-04-12T02:12:17.178" v="274" actId="1076"/>
          <ac:spMkLst>
            <pc:docMk/>
            <pc:sldMk cId="3392353457" sldId="264"/>
            <ac:spMk id="8" creationId="{4969A2E7-84F0-E305-1948-BAAD3F063D81}"/>
          </ac:spMkLst>
        </pc:spChg>
        <pc:spChg chg="add mod">
          <ac:chgData name="Shinenn K" userId="ec2293f8aad7a502" providerId="LiveId" clId="{3659C957-E9A8-49CC-8556-E3A9AFCDD258}" dt="2024-04-12T02:15:35.551" v="307" actId="27636"/>
          <ac:spMkLst>
            <pc:docMk/>
            <pc:sldMk cId="3392353457" sldId="264"/>
            <ac:spMk id="9" creationId="{842C0E45-EEE2-6D18-B74A-1E19FF070F32}"/>
          </ac:spMkLst>
        </pc:spChg>
        <pc:spChg chg="add mod">
          <ac:chgData name="Shinenn K" userId="ec2293f8aad7a502" providerId="LiveId" clId="{3659C957-E9A8-49CC-8556-E3A9AFCDD258}" dt="2024-04-12T02:15:41.082" v="316" actId="27636"/>
          <ac:spMkLst>
            <pc:docMk/>
            <pc:sldMk cId="3392353457" sldId="264"/>
            <ac:spMk id="10" creationId="{45CF903A-FAF9-2095-82D7-AD124D6B58B6}"/>
          </ac:spMkLst>
        </pc:spChg>
        <pc:spChg chg="add mod">
          <ac:chgData name="Shinenn K" userId="ec2293f8aad7a502" providerId="LiveId" clId="{3659C957-E9A8-49CC-8556-E3A9AFCDD258}" dt="2024-04-13T01:06:46.793" v="3030" actId="1076"/>
          <ac:spMkLst>
            <pc:docMk/>
            <pc:sldMk cId="3392353457" sldId="264"/>
            <ac:spMk id="11" creationId="{E5AC259B-F7AC-7C9A-6B02-A32C06C6BFCE}"/>
          </ac:spMkLst>
        </pc:spChg>
        <pc:spChg chg="add mod">
          <ac:chgData name="Shinenn K" userId="ec2293f8aad7a502" providerId="LiveId" clId="{3659C957-E9A8-49CC-8556-E3A9AFCDD258}" dt="2024-04-13T01:06:46.793" v="3030" actId="1076"/>
          <ac:spMkLst>
            <pc:docMk/>
            <pc:sldMk cId="3392353457" sldId="264"/>
            <ac:spMk id="12" creationId="{6DBEC8CD-DDBD-E2B5-885A-C57285704198}"/>
          </ac:spMkLst>
        </pc:spChg>
        <pc:spChg chg="add del mod">
          <ac:chgData name="Shinenn K" userId="ec2293f8aad7a502" providerId="LiveId" clId="{3659C957-E9A8-49CC-8556-E3A9AFCDD258}" dt="2024-04-12T02:19:27.471" v="342" actId="478"/>
          <ac:spMkLst>
            <pc:docMk/>
            <pc:sldMk cId="3392353457" sldId="264"/>
            <ac:spMk id="13" creationId="{E00A4F93-E7D9-DBC3-2CF3-35FE1E219992}"/>
          </ac:spMkLst>
        </pc:spChg>
        <pc:graphicFrameChg chg="add del modGraphic">
          <ac:chgData name="Shinenn K" userId="ec2293f8aad7a502" providerId="LiveId" clId="{3659C957-E9A8-49CC-8556-E3A9AFCDD258}" dt="2024-04-12T02:08:36.776" v="187" actId="478"/>
          <ac:graphicFrameMkLst>
            <pc:docMk/>
            <pc:sldMk cId="3392353457" sldId="264"/>
            <ac:graphicFrameMk id="7" creationId="{FF9FB2DF-4872-2A05-6149-76611DE9D092}"/>
          </ac:graphicFrameMkLst>
        </pc:graphicFrameChg>
      </pc:sldChg>
      <pc:sldChg chg="addSp delSp modSp new mod modClrScheme chgLayout modNotesTx">
        <pc:chgData name="Shinenn K" userId="ec2293f8aad7a502" providerId="LiveId" clId="{3659C957-E9A8-49CC-8556-E3A9AFCDD258}" dt="2024-04-12T04:14:16.290" v="1317" actId="20577"/>
        <pc:sldMkLst>
          <pc:docMk/>
          <pc:sldMk cId="849123680" sldId="265"/>
        </pc:sldMkLst>
        <pc:spChg chg="del mod ord">
          <ac:chgData name="Shinenn K" userId="ec2293f8aad7a502" providerId="LiveId" clId="{3659C957-E9A8-49CC-8556-E3A9AFCDD258}" dt="2024-04-12T02:33:54.730" v="344" actId="700"/>
          <ac:spMkLst>
            <pc:docMk/>
            <pc:sldMk cId="849123680" sldId="265"/>
            <ac:spMk id="2" creationId="{A785F07F-D2D9-5735-C5F1-B285DB83EE57}"/>
          </ac:spMkLst>
        </pc:spChg>
        <pc:spChg chg="add del mod ord">
          <ac:chgData name="Shinenn K" userId="ec2293f8aad7a502" providerId="LiveId" clId="{3659C957-E9A8-49CC-8556-E3A9AFCDD258}" dt="2024-04-12T02:34:02.186" v="345" actId="700"/>
          <ac:spMkLst>
            <pc:docMk/>
            <pc:sldMk cId="849123680" sldId="265"/>
            <ac:spMk id="3" creationId="{1E0E318B-13B4-E52F-6073-EFF2FC0F3A43}"/>
          </ac:spMkLst>
        </pc:spChg>
        <pc:spChg chg="add del mod ord">
          <ac:chgData name="Shinenn K" userId="ec2293f8aad7a502" providerId="LiveId" clId="{3659C957-E9A8-49CC-8556-E3A9AFCDD258}" dt="2024-04-12T02:34:10.190" v="347" actId="700"/>
          <ac:spMkLst>
            <pc:docMk/>
            <pc:sldMk cId="849123680" sldId="265"/>
            <ac:spMk id="4" creationId="{8A837649-4163-7555-D0E1-2F7927F08715}"/>
          </ac:spMkLst>
        </pc:spChg>
        <pc:spChg chg="add del mod ord">
          <ac:chgData name="Shinenn K" userId="ec2293f8aad7a502" providerId="LiveId" clId="{3659C957-E9A8-49CC-8556-E3A9AFCDD258}" dt="2024-04-12T02:34:10.190" v="347" actId="700"/>
          <ac:spMkLst>
            <pc:docMk/>
            <pc:sldMk cId="849123680" sldId="265"/>
            <ac:spMk id="5" creationId="{73C9D65E-17A0-C4FF-93D1-562289F9CAEB}"/>
          </ac:spMkLst>
        </pc:spChg>
        <pc:spChg chg="add del mod ord">
          <ac:chgData name="Shinenn K" userId="ec2293f8aad7a502" providerId="LiveId" clId="{3659C957-E9A8-49CC-8556-E3A9AFCDD258}" dt="2024-04-12T02:34:10.190" v="347" actId="700"/>
          <ac:spMkLst>
            <pc:docMk/>
            <pc:sldMk cId="849123680" sldId="265"/>
            <ac:spMk id="6" creationId="{DB68CFC0-3355-8963-937D-90BF3488CE7C}"/>
          </ac:spMkLst>
        </pc:spChg>
        <pc:picChg chg="add mod">
          <ac:chgData name="Shinenn K" userId="ec2293f8aad7a502" providerId="LiveId" clId="{3659C957-E9A8-49CC-8556-E3A9AFCDD258}" dt="2024-04-12T02:37:15.471" v="362" actId="1076"/>
          <ac:picMkLst>
            <pc:docMk/>
            <pc:sldMk cId="849123680" sldId="265"/>
            <ac:picMk id="8" creationId="{48676310-0B21-60B3-3B13-7E23A6901F4C}"/>
          </ac:picMkLst>
        </pc:picChg>
        <pc:picChg chg="add del">
          <ac:chgData name="Shinenn K" userId="ec2293f8aad7a502" providerId="LiveId" clId="{3659C957-E9A8-49CC-8556-E3A9AFCDD258}" dt="2024-04-12T02:34:25.212" v="349" actId="478"/>
          <ac:picMkLst>
            <pc:docMk/>
            <pc:sldMk cId="849123680" sldId="265"/>
            <ac:picMk id="1026" creationId="{B8CCA426-80D9-5F63-BD75-EBFBCBC5B12A}"/>
          </ac:picMkLst>
        </pc:picChg>
      </pc:sldChg>
      <pc:sldChg chg="addSp delSp modSp add mod ord delAnim modAnim modNotesTx">
        <pc:chgData name="Shinenn K" userId="ec2293f8aad7a502" providerId="LiveId" clId="{3659C957-E9A8-49CC-8556-E3A9AFCDD258}" dt="2024-04-12T04:14:37.170" v="1338" actId="20577"/>
        <pc:sldMkLst>
          <pc:docMk/>
          <pc:sldMk cId="1925587739" sldId="266"/>
        </pc:sldMkLst>
        <pc:spChg chg="add del mod">
          <ac:chgData name="Shinenn K" userId="ec2293f8aad7a502" providerId="LiveId" clId="{3659C957-E9A8-49CC-8556-E3A9AFCDD258}" dt="2024-04-12T02:39:47.854" v="484" actId="478"/>
          <ac:spMkLst>
            <pc:docMk/>
            <pc:sldMk cId="1925587739" sldId="266"/>
            <ac:spMk id="3" creationId="{C081AC95-2DCA-CAE3-9B60-DD4D71B7AA5B}"/>
          </ac:spMkLst>
        </pc:spChg>
        <pc:spChg chg="del">
          <ac:chgData name="Shinenn K" userId="ec2293f8aad7a502" providerId="LiveId" clId="{3659C957-E9A8-49CC-8556-E3A9AFCDD258}" dt="2024-04-12T02:38:58.065" v="453" actId="478"/>
          <ac:spMkLst>
            <pc:docMk/>
            <pc:sldMk cId="1925587739" sldId="266"/>
            <ac:spMk id="5" creationId="{411C33F0-C388-EAC6-07C0-9058950E367A}"/>
          </ac:spMkLst>
        </pc:spChg>
        <pc:spChg chg="add mod">
          <ac:chgData name="Shinenn K" userId="ec2293f8aad7a502" providerId="LiveId" clId="{3659C957-E9A8-49CC-8556-E3A9AFCDD258}" dt="2024-04-12T02:41:45.513" v="549" actId="20577"/>
          <ac:spMkLst>
            <pc:docMk/>
            <pc:sldMk cId="1925587739" sldId="266"/>
            <ac:spMk id="6" creationId="{6698300C-08F1-AD06-C7F1-6650FCAA1E60}"/>
          </ac:spMkLst>
        </pc:spChg>
        <pc:spChg chg="mod">
          <ac:chgData name="Shinenn K" userId="ec2293f8aad7a502" providerId="LiveId" clId="{3659C957-E9A8-49CC-8556-E3A9AFCDD258}" dt="2024-04-12T02:41:23.215" v="542" actId="6549"/>
          <ac:spMkLst>
            <pc:docMk/>
            <pc:sldMk cId="1925587739" sldId="266"/>
            <ac:spMk id="8" creationId="{4969A2E7-84F0-E305-1948-BAAD3F063D81}"/>
          </ac:spMkLst>
        </pc:spChg>
        <pc:spChg chg="del">
          <ac:chgData name="Shinenn K" userId="ec2293f8aad7a502" providerId="LiveId" clId="{3659C957-E9A8-49CC-8556-E3A9AFCDD258}" dt="2024-04-12T02:38:58.065" v="453" actId="478"/>
          <ac:spMkLst>
            <pc:docMk/>
            <pc:sldMk cId="1925587739" sldId="266"/>
            <ac:spMk id="9" creationId="{842C0E45-EEE2-6D18-B74A-1E19FF070F32}"/>
          </ac:spMkLst>
        </pc:spChg>
        <pc:spChg chg="del">
          <ac:chgData name="Shinenn K" userId="ec2293f8aad7a502" providerId="LiveId" clId="{3659C957-E9A8-49CC-8556-E3A9AFCDD258}" dt="2024-04-12T02:38:58.065" v="453" actId="478"/>
          <ac:spMkLst>
            <pc:docMk/>
            <pc:sldMk cId="1925587739" sldId="266"/>
            <ac:spMk id="10" creationId="{45CF903A-FAF9-2095-82D7-AD124D6B58B6}"/>
          </ac:spMkLst>
        </pc:spChg>
        <pc:spChg chg="del">
          <ac:chgData name="Shinenn K" userId="ec2293f8aad7a502" providerId="LiveId" clId="{3659C957-E9A8-49CC-8556-E3A9AFCDD258}" dt="2024-04-12T02:38:58.065" v="453" actId="478"/>
          <ac:spMkLst>
            <pc:docMk/>
            <pc:sldMk cId="1925587739" sldId="266"/>
            <ac:spMk id="11" creationId="{E5AC259B-F7AC-7C9A-6B02-A32C06C6BFCE}"/>
          </ac:spMkLst>
        </pc:spChg>
        <pc:spChg chg="del">
          <ac:chgData name="Shinenn K" userId="ec2293f8aad7a502" providerId="LiveId" clId="{3659C957-E9A8-49CC-8556-E3A9AFCDD258}" dt="2024-04-12T02:38:58.065" v="453" actId="478"/>
          <ac:spMkLst>
            <pc:docMk/>
            <pc:sldMk cId="1925587739" sldId="266"/>
            <ac:spMk id="12" creationId="{6DBEC8CD-DDBD-E2B5-885A-C57285704198}"/>
          </ac:spMkLst>
        </pc:spChg>
        <pc:graphicFrameChg chg="add del mod modGraphic">
          <ac:chgData name="Shinenn K" userId="ec2293f8aad7a502" providerId="LiveId" clId="{3659C957-E9A8-49CC-8556-E3A9AFCDD258}" dt="2024-04-12T02:39:44.461" v="482" actId="1032"/>
          <ac:graphicFrameMkLst>
            <pc:docMk/>
            <pc:sldMk cId="1925587739" sldId="266"/>
            <ac:graphicFrameMk id="4" creationId="{83FAC8B4-FBB0-CB27-C91D-84DAFF8EB893}"/>
          </ac:graphicFrameMkLst>
        </pc:graphicFrameChg>
      </pc:sldChg>
      <pc:sldChg chg="add modAnim">
        <pc:chgData name="Shinenn K" userId="ec2293f8aad7a502" providerId="LiveId" clId="{3659C957-E9A8-49CC-8556-E3A9AFCDD258}" dt="2024-04-12T05:10:33.449" v="2635"/>
        <pc:sldMkLst>
          <pc:docMk/>
          <pc:sldMk cId="3551801107" sldId="267"/>
        </pc:sldMkLst>
      </pc:sldChg>
      <pc:sldChg chg="add modNotesTx">
        <pc:chgData name="Shinenn K" userId="ec2293f8aad7a502" providerId="LiveId" clId="{3659C957-E9A8-49CC-8556-E3A9AFCDD258}" dt="2024-04-13T01:51:18.584" v="3083" actId="6549"/>
        <pc:sldMkLst>
          <pc:docMk/>
          <pc:sldMk cId="313717560" sldId="268"/>
        </pc:sldMkLst>
      </pc:sldChg>
      <pc:sldChg chg="modSp add mod modNotesTx">
        <pc:chgData name="Shinenn K" userId="ec2293f8aad7a502" providerId="LiveId" clId="{3659C957-E9A8-49CC-8556-E3A9AFCDD258}" dt="2024-04-12T04:37:28.136" v="1471" actId="20577"/>
        <pc:sldMkLst>
          <pc:docMk/>
          <pc:sldMk cId="1409372333" sldId="269"/>
        </pc:sldMkLst>
        <pc:spChg chg="mod">
          <ac:chgData name="Shinenn K" userId="ec2293f8aad7a502" providerId="LiveId" clId="{3659C957-E9A8-49CC-8556-E3A9AFCDD258}" dt="2024-04-12T02:42:54.161" v="556"/>
          <ac:spMkLst>
            <pc:docMk/>
            <pc:sldMk cId="1409372333" sldId="269"/>
            <ac:spMk id="2" creationId="{C1D4579D-2F70-F7BF-C27E-22F43B377E14}"/>
          </ac:spMkLst>
        </pc:spChg>
        <pc:spChg chg="mod">
          <ac:chgData name="Shinenn K" userId="ec2293f8aad7a502" providerId="LiveId" clId="{3659C957-E9A8-49CC-8556-E3A9AFCDD258}" dt="2024-04-12T02:43:09.782" v="558" actId="20577"/>
          <ac:spMkLst>
            <pc:docMk/>
            <pc:sldMk cId="1409372333" sldId="269"/>
            <ac:spMk id="3" creationId="{A874C945-D38F-2F79-ED54-409518D478FB}"/>
          </ac:spMkLst>
        </pc:spChg>
        <pc:spChg chg="mod">
          <ac:chgData name="Shinenn K" userId="ec2293f8aad7a502" providerId="LiveId" clId="{3659C957-E9A8-49CC-8556-E3A9AFCDD258}" dt="2024-04-12T02:42:38.758" v="553" actId="6549"/>
          <ac:spMkLst>
            <pc:docMk/>
            <pc:sldMk cId="1409372333" sldId="269"/>
            <ac:spMk id="4" creationId="{ED5371EC-8076-4219-81EA-B733FDFAF98C}"/>
          </ac:spMkLst>
        </pc:spChg>
      </pc:sldChg>
      <pc:sldChg chg="addSp delSp modSp new del mod modClrScheme chgLayout">
        <pc:chgData name="Shinenn K" userId="ec2293f8aad7a502" providerId="LiveId" clId="{3659C957-E9A8-49CC-8556-E3A9AFCDD258}" dt="2024-04-12T04:37:42.573" v="1472" actId="47"/>
        <pc:sldMkLst>
          <pc:docMk/>
          <pc:sldMk cId="199038279" sldId="270"/>
        </pc:sldMkLst>
        <pc:spChg chg="del mod ord">
          <ac:chgData name="Shinenn K" userId="ec2293f8aad7a502" providerId="LiveId" clId="{3659C957-E9A8-49CC-8556-E3A9AFCDD258}" dt="2024-04-12T02:43:45.417" v="560" actId="700"/>
          <ac:spMkLst>
            <pc:docMk/>
            <pc:sldMk cId="199038279" sldId="270"/>
            <ac:spMk id="2" creationId="{59EFD0A6-ACB5-A2A4-2EAD-8BDE0948637C}"/>
          </ac:spMkLst>
        </pc:spChg>
        <pc:spChg chg="del">
          <ac:chgData name="Shinenn K" userId="ec2293f8aad7a502" providerId="LiveId" clId="{3659C957-E9A8-49CC-8556-E3A9AFCDD258}" dt="2024-04-12T02:43:45.417" v="560" actId="700"/>
          <ac:spMkLst>
            <pc:docMk/>
            <pc:sldMk cId="199038279" sldId="270"/>
            <ac:spMk id="3" creationId="{BA00086A-C8AF-F462-FB8A-80AD146F41E0}"/>
          </ac:spMkLst>
        </pc:spChg>
        <pc:spChg chg="del">
          <ac:chgData name="Shinenn K" userId="ec2293f8aad7a502" providerId="LiveId" clId="{3659C957-E9A8-49CC-8556-E3A9AFCDD258}" dt="2024-04-12T02:43:45.417" v="560" actId="700"/>
          <ac:spMkLst>
            <pc:docMk/>
            <pc:sldMk cId="199038279" sldId="270"/>
            <ac:spMk id="4" creationId="{88C025D8-68E0-4FD8-6EB3-CE6A458E20B0}"/>
          </ac:spMkLst>
        </pc:spChg>
        <pc:spChg chg="add del mod ord">
          <ac:chgData name="Shinenn K" userId="ec2293f8aad7a502" providerId="LiveId" clId="{3659C957-E9A8-49CC-8556-E3A9AFCDD258}" dt="2024-04-12T02:43:49.751" v="561" actId="478"/>
          <ac:spMkLst>
            <pc:docMk/>
            <pc:sldMk cId="199038279" sldId="270"/>
            <ac:spMk id="5" creationId="{6AC34706-D4BA-87BD-EEAA-5726242566E3}"/>
          </ac:spMkLst>
        </pc:spChg>
        <pc:spChg chg="add del mod">
          <ac:chgData name="Shinenn K" userId="ec2293f8aad7a502" providerId="LiveId" clId="{3659C957-E9A8-49CC-8556-E3A9AFCDD258}" dt="2024-04-12T02:44:05.495" v="563" actId="478"/>
          <ac:spMkLst>
            <pc:docMk/>
            <pc:sldMk cId="199038279" sldId="270"/>
            <ac:spMk id="6" creationId="{BBD8DCBF-8A08-3A3B-93ED-465BB554269A}"/>
          </ac:spMkLst>
        </pc:spChg>
        <pc:spChg chg="add del mod">
          <ac:chgData name="Shinenn K" userId="ec2293f8aad7a502" providerId="LiveId" clId="{3659C957-E9A8-49CC-8556-E3A9AFCDD258}" dt="2024-04-12T02:44:11.642" v="565" actId="478"/>
          <ac:spMkLst>
            <pc:docMk/>
            <pc:sldMk cId="199038279" sldId="270"/>
            <ac:spMk id="7" creationId="{7EBBC8BD-4247-F2BC-A7AC-749E3EE00EC3}"/>
          </ac:spMkLst>
        </pc:spChg>
      </pc:sldChg>
      <pc:sldChg chg="new del">
        <pc:chgData name="Shinenn K" userId="ec2293f8aad7a502" providerId="LiveId" clId="{3659C957-E9A8-49CC-8556-E3A9AFCDD258}" dt="2024-04-12T02:44:27.486" v="567" actId="47"/>
        <pc:sldMkLst>
          <pc:docMk/>
          <pc:sldMk cId="2119158901" sldId="271"/>
        </pc:sldMkLst>
      </pc:sldChg>
      <pc:sldChg chg="addSp modSp new mod modClrScheme chgLayout modNotesTx">
        <pc:chgData name="Shinenn K" userId="ec2293f8aad7a502" providerId="LiveId" clId="{3659C957-E9A8-49CC-8556-E3A9AFCDD258}" dt="2024-04-13T01:56:28.040" v="3108" actId="20577"/>
        <pc:sldMkLst>
          <pc:docMk/>
          <pc:sldMk cId="3496881513" sldId="271"/>
        </pc:sldMkLst>
        <pc:spChg chg="add mod">
          <ac:chgData name="Shinenn K" userId="ec2293f8aad7a502" providerId="LiveId" clId="{3659C957-E9A8-49CC-8556-E3A9AFCDD258}" dt="2024-04-12T02:45:21.205" v="593" actId="403"/>
          <ac:spMkLst>
            <pc:docMk/>
            <pc:sldMk cId="3496881513" sldId="271"/>
            <ac:spMk id="2" creationId="{643957C6-ABEB-6E27-E089-88EA20B990D0}"/>
          </ac:spMkLst>
        </pc:spChg>
      </pc:sldChg>
      <pc:sldChg chg="addSp delSp modSp new del mod modClrScheme chgLayout">
        <pc:chgData name="Shinenn K" userId="ec2293f8aad7a502" providerId="LiveId" clId="{3659C957-E9A8-49CC-8556-E3A9AFCDD258}" dt="2024-04-12T03:09:19.505" v="625" actId="47"/>
        <pc:sldMkLst>
          <pc:docMk/>
          <pc:sldMk cId="638843852" sldId="272"/>
        </pc:sldMkLst>
        <pc:spChg chg="del">
          <ac:chgData name="Shinenn K" userId="ec2293f8aad7a502" providerId="LiveId" clId="{3659C957-E9A8-49CC-8556-E3A9AFCDD258}" dt="2024-04-12T02:48:55.657" v="606" actId="478"/>
          <ac:spMkLst>
            <pc:docMk/>
            <pc:sldMk cId="638843852" sldId="272"/>
            <ac:spMk id="2" creationId="{9E2B669A-25B8-5945-4D42-B723BFA3F988}"/>
          </ac:spMkLst>
        </pc:spChg>
        <pc:picChg chg="add del mod">
          <ac:chgData name="Shinenn K" userId="ec2293f8aad7a502" providerId="LiveId" clId="{3659C957-E9A8-49CC-8556-E3A9AFCDD258}" dt="2024-04-12T02:49:08.966" v="610" actId="478"/>
          <ac:picMkLst>
            <pc:docMk/>
            <pc:sldMk cId="638843852" sldId="272"/>
            <ac:picMk id="4" creationId="{40E5F0C8-617C-0CCD-DFBF-254DCB497DC6}"/>
          </ac:picMkLst>
        </pc:picChg>
        <pc:picChg chg="add mod">
          <ac:chgData name="Shinenn K" userId="ec2293f8aad7a502" providerId="LiveId" clId="{3659C957-E9A8-49CC-8556-E3A9AFCDD258}" dt="2024-04-12T02:50:03.419" v="614" actId="1076"/>
          <ac:picMkLst>
            <pc:docMk/>
            <pc:sldMk cId="638843852" sldId="272"/>
            <ac:picMk id="6" creationId="{AB1C3EE7-E2E5-8C79-D76B-F2A9BC13D22C}"/>
          </ac:picMkLst>
        </pc:picChg>
      </pc:sldChg>
      <pc:sldChg chg="addSp delSp modSp new del mod modClrScheme chgLayout">
        <pc:chgData name="Shinenn K" userId="ec2293f8aad7a502" providerId="LiveId" clId="{3659C957-E9A8-49CC-8556-E3A9AFCDD258}" dt="2024-04-12T02:48:51.287" v="604" actId="47"/>
        <pc:sldMkLst>
          <pc:docMk/>
          <pc:sldMk cId="4253296011" sldId="272"/>
        </pc:sldMkLst>
        <pc:spChg chg="del">
          <ac:chgData name="Shinenn K" userId="ec2293f8aad7a502" providerId="LiveId" clId="{3659C957-E9A8-49CC-8556-E3A9AFCDD258}" dt="2024-04-12T02:47:19.432" v="595" actId="478"/>
          <ac:spMkLst>
            <pc:docMk/>
            <pc:sldMk cId="4253296011" sldId="272"/>
            <ac:spMk id="2" creationId="{99B13045-5A9F-367B-01FF-E977790929F6}"/>
          </ac:spMkLst>
        </pc:spChg>
        <pc:spChg chg="add del mod ord">
          <ac:chgData name="Shinenn K" userId="ec2293f8aad7a502" providerId="LiveId" clId="{3659C957-E9A8-49CC-8556-E3A9AFCDD258}" dt="2024-04-12T02:48:22.494" v="603" actId="700"/>
          <ac:spMkLst>
            <pc:docMk/>
            <pc:sldMk cId="4253296011" sldId="272"/>
            <ac:spMk id="7" creationId="{820F28CA-FF3C-ABA7-E20A-B732C62A04BC}"/>
          </ac:spMkLst>
        </pc:spChg>
        <pc:picChg chg="add del mod">
          <ac:chgData name="Shinenn K" userId="ec2293f8aad7a502" providerId="LiveId" clId="{3659C957-E9A8-49CC-8556-E3A9AFCDD258}" dt="2024-04-12T02:47:35.451" v="600" actId="478"/>
          <ac:picMkLst>
            <pc:docMk/>
            <pc:sldMk cId="4253296011" sldId="272"/>
            <ac:picMk id="4" creationId="{C40067F9-9AED-A230-E291-CD4213F3E78B}"/>
          </ac:picMkLst>
        </pc:picChg>
        <pc:picChg chg="add">
          <ac:chgData name="Shinenn K" userId="ec2293f8aad7a502" providerId="LiveId" clId="{3659C957-E9A8-49CC-8556-E3A9AFCDD258}" dt="2024-04-12T02:48:03.039" v="601" actId="22"/>
          <ac:picMkLst>
            <pc:docMk/>
            <pc:sldMk cId="4253296011" sldId="272"/>
            <ac:picMk id="6" creationId="{BAAA9017-0871-0712-B731-3A223204F938}"/>
          </ac:picMkLst>
        </pc:picChg>
      </pc:sldChg>
      <pc:sldChg chg="addSp delSp modSp new mod modClrScheme modAnim chgLayout modNotesTx">
        <pc:chgData name="Shinenn K" userId="ec2293f8aad7a502" providerId="LiveId" clId="{3659C957-E9A8-49CC-8556-E3A9AFCDD258}" dt="2024-04-12T04:40:44.156" v="1711" actId="20577"/>
        <pc:sldMkLst>
          <pc:docMk/>
          <pc:sldMk cId="3473136719" sldId="273"/>
        </pc:sldMkLst>
        <pc:spChg chg="del">
          <ac:chgData name="Shinenn K" userId="ec2293f8aad7a502" providerId="LiveId" clId="{3659C957-E9A8-49CC-8556-E3A9AFCDD258}" dt="2024-04-12T02:50:12.410" v="616" actId="700"/>
          <ac:spMkLst>
            <pc:docMk/>
            <pc:sldMk cId="3473136719" sldId="273"/>
            <ac:spMk id="2" creationId="{32155299-592F-6290-5CB2-BAA2A51F6C61}"/>
          </ac:spMkLst>
        </pc:spChg>
        <pc:picChg chg="add mod">
          <ac:chgData name="Shinenn K" userId="ec2293f8aad7a502" providerId="LiveId" clId="{3659C957-E9A8-49CC-8556-E3A9AFCDD258}" dt="2024-04-12T03:09:03.551" v="624" actId="1076"/>
          <ac:picMkLst>
            <pc:docMk/>
            <pc:sldMk cId="3473136719" sldId="273"/>
            <ac:picMk id="3" creationId="{DC85811A-6684-9C9A-22C3-489D1D35C09E}"/>
          </ac:picMkLst>
        </pc:picChg>
      </pc:sldChg>
      <pc:sldChg chg="addSp delSp modSp new mod modClrScheme chgLayout modNotesTx">
        <pc:chgData name="Shinenn K" userId="ec2293f8aad7a502" providerId="LiveId" clId="{3659C957-E9A8-49CC-8556-E3A9AFCDD258}" dt="2024-04-12T04:45:58.289" v="2059" actId="20577"/>
        <pc:sldMkLst>
          <pc:docMk/>
          <pc:sldMk cId="3216539128" sldId="274"/>
        </pc:sldMkLst>
        <pc:spChg chg="add del mod ord">
          <ac:chgData name="Shinenn K" userId="ec2293f8aad7a502" providerId="LiveId" clId="{3659C957-E9A8-49CC-8556-E3A9AFCDD258}" dt="2024-04-12T03:14:51.169" v="628" actId="700"/>
          <ac:spMkLst>
            <pc:docMk/>
            <pc:sldMk cId="3216539128" sldId="274"/>
            <ac:spMk id="2" creationId="{04B8A61D-D672-B558-83EF-2BAAF5B3F7F3}"/>
          </ac:spMkLst>
        </pc:spChg>
        <pc:spChg chg="add mod ord">
          <ac:chgData name="Shinenn K" userId="ec2293f8aad7a502" providerId="LiveId" clId="{3659C957-E9A8-49CC-8556-E3A9AFCDD258}" dt="2024-04-12T03:15:08.428" v="631" actId="14100"/>
          <ac:spMkLst>
            <pc:docMk/>
            <pc:sldMk cId="3216539128" sldId="274"/>
            <ac:spMk id="3" creationId="{3A4238EE-4CFB-838F-F629-DE4F95255924}"/>
          </ac:spMkLst>
        </pc:spChg>
        <pc:spChg chg="add mod ord">
          <ac:chgData name="Shinenn K" userId="ec2293f8aad7a502" providerId="LiveId" clId="{3659C957-E9A8-49CC-8556-E3A9AFCDD258}" dt="2024-04-12T03:14:51.169" v="628" actId="700"/>
          <ac:spMkLst>
            <pc:docMk/>
            <pc:sldMk cId="3216539128" sldId="274"/>
            <ac:spMk id="4" creationId="{5908B5B2-C1B7-DB42-E955-63423D50BB1A}"/>
          </ac:spMkLst>
        </pc:spChg>
        <pc:spChg chg="add mod ord">
          <ac:chgData name="Shinenn K" userId="ec2293f8aad7a502" providerId="LiveId" clId="{3659C957-E9A8-49CC-8556-E3A9AFCDD258}" dt="2024-04-12T03:14:53.951" v="629"/>
          <ac:spMkLst>
            <pc:docMk/>
            <pc:sldMk cId="3216539128" sldId="274"/>
            <ac:spMk id="5" creationId="{D31E2FBF-A97E-30A9-45DC-271FA7C73CF0}"/>
          </ac:spMkLst>
        </pc:spChg>
      </pc:sldChg>
      <pc:sldChg chg="modSp new mod modNotesTx">
        <pc:chgData name="Shinenn K" userId="ec2293f8aad7a502" providerId="LiveId" clId="{3659C957-E9A8-49CC-8556-E3A9AFCDD258}" dt="2024-04-13T02:24:06.161" v="3113" actId="6549"/>
        <pc:sldMkLst>
          <pc:docMk/>
          <pc:sldMk cId="3897809003" sldId="275"/>
        </pc:sldMkLst>
        <pc:spChg chg="mod">
          <ac:chgData name="Shinenn K" userId="ec2293f8aad7a502" providerId="LiveId" clId="{3659C957-E9A8-49CC-8556-E3A9AFCDD258}" dt="2024-04-12T03:17:01.035" v="652" actId="207"/>
          <ac:spMkLst>
            <pc:docMk/>
            <pc:sldMk cId="3897809003" sldId="275"/>
            <ac:spMk id="2" creationId="{0CBC5AD3-E55B-6B24-FA96-86597E0D4A29}"/>
          </ac:spMkLst>
        </pc:spChg>
        <pc:spChg chg="mod">
          <ac:chgData name="Shinenn K" userId="ec2293f8aad7a502" providerId="LiveId" clId="{3659C957-E9A8-49CC-8556-E3A9AFCDD258}" dt="2024-04-12T03:17:19.188" v="688" actId="20577"/>
          <ac:spMkLst>
            <pc:docMk/>
            <pc:sldMk cId="3897809003" sldId="275"/>
            <ac:spMk id="3" creationId="{178C0F95-380D-9D69-0780-5BD03821948C}"/>
          </ac:spMkLst>
        </pc:spChg>
      </pc:sldChg>
      <pc:sldChg chg="addSp delSp modSp new mod modClrScheme chgLayout modNotesTx">
        <pc:chgData name="Shinenn K" userId="ec2293f8aad7a502" providerId="LiveId" clId="{3659C957-E9A8-49CC-8556-E3A9AFCDD258}" dt="2024-04-12T04:51:28.997" v="2229" actId="20577"/>
        <pc:sldMkLst>
          <pc:docMk/>
          <pc:sldMk cId="2802523493" sldId="276"/>
        </pc:sldMkLst>
        <pc:spChg chg="del">
          <ac:chgData name="Shinenn K" userId="ec2293f8aad7a502" providerId="LiveId" clId="{3659C957-E9A8-49CC-8556-E3A9AFCDD258}" dt="2024-04-12T03:17:32.584" v="690" actId="700"/>
          <ac:spMkLst>
            <pc:docMk/>
            <pc:sldMk cId="2802523493" sldId="276"/>
            <ac:spMk id="2" creationId="{4B953D8D-1DD8-B269-2A0C-2A54ECD22E28}"/>
          </ac:spMkLst>
        </pc:spChg>
        <pc:spChg chg="del">
          <ac:chgData name="Shinenn K" userId="ec2293f8aad7a502" providerId="LiveId" clId="{3659C957-E9A8-49CC-8556-E3A9AFCDD258}" dt="2024-04-12T03:17:32.584" v="690" actId="700"/>
          <ac:spMkLst>
            <pc:docMk/>
            <pc:sldMk cId="2802523493" sldId="276"/>
            <ac:spMk id="3" creationId="{8B51856E-81EC-99B3-65E8-30663D595E07}"/>
          </ac:spMkLst>
        </pc:spChg>
        <pc:spChg chg="del">
          <ac:chgData name="Shinenn K" userId="ec2293f8aad7a502" providerId="LiveId" clId="{3659C957-E9A8-49CC-8556-E3A9AFCDD258}" dt="2024-04-12T03:17:32.584" v="690" actId="700"/>
          <ac:spMkLst>
            <pc:docMk/>
            <pc:sldMk cId="2802523493" sldId="276"/>
            <ac:spMk id="4" creationId="{5F9F9E2C-85EB-CB79-1024-4D8C6995A650}"/>
          </ac:spMkLst>
        </pc:spChg>
        <pc:picChg chg="add mod modCrop">
          <ac:chgData name="Shinenn K" userId="ec2293f8aad7a502" providerId="LiveId" clId="{3659C957-E9A8-49CC-8556-E3A9AFCDD258}" dt="2024-04-12T03:37:58.331" v="701" actId="732"/>
          <ac:picMkLst>
            <pc:docMk/>
            <pc:sldMk cId="2802523493" sldId="276"/>
            <ac:picMk id="6" creationId="{5FDC8D1C-A590-7766-0A16-17AAE632AFD4}"/>
          </ac:picMkLst>
        </pc:picChg>
        <pc:picChg chg="add del mod">
          <ac:chgData name="Shinenn K" userId="ec2293f8aad7a502" providerId="LiveId" clId="{3659C957-E9A8-49CC-8556-E3A9AFCDD258}" dt="2024-04-12T03:35:54.376" v="697" actId="478"/>
          <ac:picMkLst>
            <pc:docMk/>
            <pc:sldMk cId="2802523493" sldId="276"/>
            <ac:picMk id="2050" creationId="{76278AE0-1320-6E24-8859-335AA229BEF0}"/>
          </ac:picMkLst>
        </pc:picChg>
      </pc:sldChg>
      <pc:sldChg chg="modSp add mod modNotesTx">
        <pc:chgData name="Shinenn K" userId="ec2293f8aad7a502" providerId="LiveId" clId="{3659C957-E9A8-49CC-8556-E3A9AFCDD258}" dt="2024-04-13T00:45:40.480" v="2839" actId="6549"/>
        <pc:sldMkLst>
          <pc:docMk/>
          <pc:sldMk cId="1461190189" sldId="277"/>
        </pc:sldMkLst>
        <pc:spChg chg="mod">
          <ac:chgData name="Shinenn K" userId="ec2293f8aad7a502" providerId="LiveId" clId="{3659C957-E9A8-49CC-8556-E3A9AFCDD258}" dt="2024-04-12T03:43:25.143" v="734" actId="14100"/>
          <ac:spMkLst>
            <pc:docMk/>
            <pc:sldMk cId="1461190189" sldId="277"/>
            <ac:spMk id="2" creationId="{0CBC5AD3-E55B-6B24-FA96-86597E0D4A29}"/>
          </ac:spMkLst>
        </pc:spChg>
        <pc:spChg chg="mod">
          <ac:chgData name="Shinenn K" userId="ec2293f8aad7a502" providerId="LiveId" clId="{3659C957-E9A8-49CC-8556-E3A9AFCDD258}" dt="2024-04-12T03:39:59.789" v="719" actId="20577"/>
          <ac:spMkLst>
            <pc:docMk/>
            <pc:sldMk cId="1461190189" sldId="277"/>
            <ac:spMk id="3" creationId="{178C0F95-380D-9D69-0780-5BD03821948C}"/>
          </ac:spMkLst>
        </pc:spChg>
        <pc:spChg chg="mod">
          <ac:chgData name="Shinenn K" userId="ec2293f8aad7a502" providerId="LiveId" clId="{3659C957-E9A8-49CC-8556-E3A9AFCDD258}" dt="2024-04-12T03:44:39.650" v="735" actId="6549"/>
          <ac:spMkLst>
            <pc:docMk/>
            <pc:sldMk cId="1461190189" sldId="277"/>
            <ac:spMk id="4" creationId="{391BE660-F2DF-995E-A9C4-53156CBB89FC}"/>
          </ac:spMkLst>
        </pc:spChg>
      </pc:sldChg>
      <pc:sldChg chg="modSp add mod modNotesTx">
        <pc:chgData name="Shinenn K" userId="ec2293f8aad7a502" providerId="LiveId" clId="{3659C957-E9A8-49CC-8556-E3A9AFCDD258}" dt="2024-04-13T00:39:07.792" v="2779" actId="20577"/>
        <pc:sldMkLst>
          <pc:docMk/>
          <pc:sldMk cId="1493180557" sldId="278"/>
        </pc:sldMkLst>
        <pc:spChg chg="mod">
          <ac:chgData name="Shinenn K" userId="ec2293f8aad7a502" providerId="LiveId" clId="{3659C957-E9A8-49CC-8556-E3A9AFCDD258}" dt="2024-04-12T03:45:34.010" v="740" actId="14100"/>
          <ac:spMkLst>
            <pc:docMk/>
            <pc:sldMk cId="1493180557" sldId="278"/>
            <ac:spMk id="2" creationId="{0CBC5AD3-E55B-6B24-FA96-86597E0D4A29}"/>
          </ac:spMkLst>
        </pc:spChg>
        <pc:spChg chg="mod">
          <ac:chgData name="Shinenn K" userId="ec2293f8aad7a502" providerId="LiveId" clId="{3659C957-E9A8-49CC-8556-E3A9AFCDD258}" dt="2024-04-13T00:39:07.792" v="2779" actId="20577"/>
          <ac:spMkLst>
            <pc:docMk/>
            <pc:sldMk cId="1493180557" sldId="278"/>
            <ac:spMk id="3" creationId="{178C0F95-380D-9D69-0780-5BD03821948C}"/>
          </ac:spMkLst>
        </pc:spChg>
        <pc:spChg chg="mod">
          <ac:chgData name="Shinenn K" userId="ec2293f8aad7a502" providerId="LiveId" clId="{3659C957-E9A8-49CC-8556-E3A9AFCDD258}" dt="2024-04-12T03:44:59.424" v="738"/>
          <ac:spMkLst>
            <pc:docMk/>
            <pc:sldMk cId="1493180557" sldId="278"/>
            <ac:spMk id="4" creationId="{391BE660-F2DF-995E-A9C4-53156CBB89FC}"/>
          </ac:spMkLst>
        </pc:spChg>
      </pc:sldChg>
      <pc:sldChg chg="modSp new mod modNotesTx">
        <pc:chgData name="Shinenn K" userId="ec2293f8aad7a502" providerId="LiveId" clId="{3659C957-E9A8-49CC-8556-E3A9AFCDD258}" dt="2024-04-12T04:58:17.166" v="2589" actId="20577"/>
        <pc:sldMkLst>
          <pc:docMk/>
          <pc:sldMk cId="107478967" sldId="279"/>
        </pc:sldMkLst>
        <pc:spChg chg="mod">
          <ac:chgData name="Shinenn K" userId="ec2293f8aad7a502" providerId="LiveId" clId="{3659C957-E9A8-49CC-8556-E3A9AFCDD258}" dt="2024-04-12T03:50:21.321" v="780" actId="14100"/>
          <ac:spMkLst>
            <pc:docMk/>
            <pc:sldMk cId="107478967" sldId="279"/>
            <ac:spMk id="2" creationId="{21193E62-E61C-DE3E-3B21-3934A7714A95}"/>
          </ac:spMkLst>
        </pc:spChg>
        <pc:spChg chg="mod">
          <ac:chgData name="Shinenn K" userId="ec2293f8aad7a502" providerId="LiveId" clId="{3659C957-E9A8-49CC-8556-E3A9AFCDD258}" dt="2024-04-12T03:50:15.974" v="778"/>
          <ac:spMkLst>
            <pc:docMk/>
            <pc:sldMk cId="107478967" sldId="279"/>
            <ac:spMk id="4" creationId="{E68C2986-94D3-4495-6CBC-2D1B3D88874D}"/>
          </ac:spMkLst>
        </pc:spChg>
      </pc:sldChg>
      <pc:sldChg chg="modSp new mod modNotesTx">
        <pc:chgData name="Shinenn K" userId="ec2293f8aad7a502" providerId="LiveId" clId="{3659C957-E9A8-49CC-8556-E3A9AFCDD258}" dt="2024-04-13T00:46:51.162" v="2985" actId="20577"/>
        <pc:sldMkLst>
          <pc:docMk/>
          <pc:sldMk cId="2277765587" sldId="280"/>
        </pc:sldMkLst>
        <pc:spChg chg="mod">
          <ac:chgData name="Shinenn K" userId="ec2293f8aad7a502" providerId="LiveId" clId="{3659C957-E9A8-49CC-8556-E3A9AFCDD258}" dt="2024-04-12T03:50:53.266" v="785" actId="14100"/>
          <ac:spMkLst>
            <pc:docMk/>
            <pc:sldMk cId="2277765587" sldId="280"/>
            <ac:spMk id="2" creationId="{CFD6F450-D733-62A6-E089-768A17528EA5}"/>
          </ac:spMkLst>
        </pc:spChg>
        <pc:spChg chg="mod">
          <ac:chgData name="Shinenn K" userId="ec2293f8aad7a502" providerId="LiveId" clId="{3659C957-E9A8-49CC-8556-E3A9AFCDD258}" dt="2024-04-12T03:50:48.531" v="783"/>
          <ac:spMkLst>
            <pc:docMk/>
            <pc:sldMk cId="2277765587" sldId="280"/>
            <ac:spMk id="4" creationId="{D60EB34E-E84B-B3D4-C1EA-A55646D29E3F}"/>
          </ac:spMkLst>
        </pc:spChg>
      </pc:sldChg>
      <pc:sldChg chg="addSp delSp modSp new mod modClrScheme chgLayout modNotesTx">
        <pc:chgData name="Shinenn K" userId="ec2293f8aad7a502" providerId="LiveId" clId="{3659C957-E9A8-49CC-8556-E3A9AFCDD258}" dt="2024-04-12T04:59:04.428" v="2630" actId="6549"/>
        <pc:sldMkLst>
          <pc:docMk/>
          <pc:sldMk cId="2647606293" sldId="281"/>
        </pc:sldMkLst>
        <pc:spChg chg="del mod ord">
          <ac:chgData name="Shinenn K" userId="ec2293f8aad7a502" providerId="LiveId" clId="{3659C957-E9A8-49CC-8556-E3A9AFCDD258}" dt="2024-04-12T03:51:11.428" v="787" actId="700"/>
          <ac:spMkLst>
            <pc:docMk/>
            <pc:sldMk cId="2647606293" sldId="281"/>
            <ac:spMk id="2" creationId="{938F5656-6CFD-3E2F-BAFF-6C345BDE6B03}"/>
          </ac:spMkLst>
        </pc:spChg>
        <pc:spChg chg="del">
          <ac:chgData name="Shinenn K" userId="ec2293f8aad7a502" providerId="LiveId" clId="{3659C957-E9A8-49CC-8556-E3A9AFCDD258}" dt="2024-04-12T03:51:11.428" v="787" actId="700"/>
          <ac:spMkLst>
            <pc:docMk/>
            <pc:sldMk cId="2647606293" sldId="281"/>
            <ac:spMk id="3" creationId="{E23D81A9-50D0-58DA-6D15-5D2C5B1634CA}"/>
          </ac:spMkLst>
        </pc:spChg>
        <pc:spChg chg="del">
          <ac:chgData name="Shinenn K" userId="ec2293f8aad7a502" providerId="LiveId" clId="{3659C957-E9A8-49CC-8556-E3A9AFCDD258}" dt="2024-04-12T03:51:11.428" v="787" actId="700"/>
          <ac:spMkLst>
            <pc:docMk/>
            <pc:sldMk cId="2647606293" sldId="281"/>
            <ac:spMk id="4" creationId="{DEB60F7D-65BE-1E66-5492-ED63375BDFB4}"/>
          </ac:spMkLst>
        </pc:spChg>
        <pc:spChg chg="add mod ord">
          <ac:chgData name="Shinenn K" userId="ec2293f8aad7a502" providerId="LiveId" clId="{3659C957-E9A8-49CC-8556-E3A9AFCDD258}" dt="2024-04-12T03:51:37.184" v="833" actId="403"/>
          <ac:spMkLst>
            <pc:docMk/>
            <pc:sldMk cId="2647606293" sldId="281"/>
            <ac:spMk id="5" creationId="{90E9AAFF-0175-4190-5133-79E0ED1B6F1C}"/>
          </ac:spMkLst>
        </pc:spChg>
      </pc:sldChg>
      <pc:sldChg chg="addSp modSp new del mod modClrScheme chgLayout">
        <pc:chgData name="Shinenn K" userId="ec2293f8aad7a502" providerId="LiveId" clId="{3659C957-E9A8-49CC-8556-E3A9AFCDD258}" dt="2024-04-12T04:08:24.488" v="881" actId="47"/>
        <pc:sldMkLst>
          <pc:docMk/>
          <pc:sldMk cId="448469234" sldId="282"/>
        </pc:sldMkLst>
        <pc:spChg chg="add mod">
          <ac:chgData name="Shinenn K" userId="ec2293f8aad7a502" providerId="LiveId" clId="{3659C957-E9A8-49CC-8556-E3A9AFCDD258}" dt="2024-04-12T04:08:09.509" v="880" actId="20577"/>
          <ac:spMkLst>
            <pc:docMk/>
            <pc:sldMk cId="448469234" sldId="282"/>
            <ac:spMk id="2" creationId="{4F623F55-0D50-E955-43E9-7E145EC67A99}"/>
          </ac:spMkLst>
        </pc:spChg>
        <pc:spChg chg="add mod">
          <ac:chgData name="Shinenn K" userId="ec2293f8aad7a502" providerId="LiveId" clId="{3659C957-E9A8-49CC-8556-E3A9AFCDD258}" dt="2024-04-12T04:07:56.880" v="852" actId="700"/>
          <ac:spMkLst>
            <pc:docMk/>
            <pc:sldMk cId="448469234" sldId="282"/>
            <ac:spMk id="3" creationId="{174E1664-8963-8D6B-BA75-33BC5936F1A7}"/>
          </ac:spMkLst>
        </pc:spChg>
      </pc:sldChg>
      <pc:sldChg chg="new mod modClrScheme chgLayout modNotesTx">
        <pc:chgData name="Shinenn K" userId="ec2293f8aad7a502" providerId="LiveId" clId="{3659C957-E9A8-49CC-8556-E3A9AFCDD258}" dt="2024-04-13T00:47:14.641" v="2989" actId="6549"/>
        <pc:sldMkLst>
          <pc:docMk/>
          <pc:sldMk cId="2933318405" sldId="282"/>
        </pc:sldMkLst>
      </pc:sldChg>
      <pc:sldChg chg="addSp delSp modSp new mod modNotesTx">
        <pc:chgData name="Shinenn K" userId="ec2293f8aad7a502" providerId="LiveId" clId="{3659C957-E9A8-49CC-8556-E3A9AFCDD258}" dt="2024-04-13T00:50:14.628" v="3029" actId="1076"/>
        <pc:sldMkLst>
          <pc:docMk/>
          <pc:sldMk cId="2485580848" sldId="283"/>
        </pc:sldMkLst>
        <pc:spChg chg="add mod">
          <ac:chgData name="Shinenn K" userId="ec2293f8aad7a502" providerId="LiveId" clId="{3659C957-E9A8-49CC-8556-E3A9AFCDD258}" dt="2024-04-13T00:50:14.628" v="3029" actId="1076"/>
          <ac:spMkLst>
            <pc:docMk/>
            <pc:sldMk cId="2485580848" sldId="283"/>
            <ac:spMk id="2" creationId="{08490108-3516-D641-0F45-8F845CC90E33}"/>
          </ac:spMkLst>
        </pc:spChg>
        <pc:spChg chg="add del mod">
          <ac:chgData name="Shinenn K" userId="ec2293f8aad7a502" providerId="LiveId" clId="{3659C957-E9A8-49CC-8556-E3A9AFCDD258}" dt="2024-04-13T00:49:20.720" v="3017" actId="478"/>
          <ac:spMkLst>
            <pc:docMk/>
            <pc:sldMk cId="2485580848" sldId="283"/>
            <ac:spMk id="3" creationId="{407ED126-B030-0DFB-70D2-BAC1651D035B}"/>
          </ac:spMkLst>
        </pc:spChg>
        <pc:picChg chg="add del mod">
          <ac:chgData name="Shinenn K" userId="ec2293f8aad7a502" providerId="LiveId" clId="{3659C957-E9A8-49CC-8556-E3A9AFCDD258}" dt="2024-04-12T04:17:39.200" v="1345" actId="478"/>
          <ac:picMkLst>
            <pc:docMk/>
            <pc:sldMk cId="2485580848" sldId="283"/>
            <ac:picMk id="3074" creationId="{757CAF31-AB90-4383-4F4C-10793A6CF5ED}"/>
          </ac:picMkLst>
        </pc:picChg>
        <pc:picChg chg="add del">
          <ac:chgData name="Shinenn K" userId="ec2293f8aad7a502" providerId="LiveId" clId="{3659C957-E9A8-49CC-8556-E3A9AFCDD258}" dt="2024-04-12T04:18:21.454" v="1347" actId="478"/>
          <ac:picMkLst>
            <pc:docMk/>
            <pc:sldMk cId="2485580848" sldId="283"/>
            <ac:picMk id="3076" creationId="{9DF1C56A-56A8-DC0A-EBBE-27EEFCF62409}"/>
          </ac:picMkLst>
        </pc:picChg>
        <pc:picChg chg="add mod">
          <ac:chgData name="Shinenn K" userId="ec2293f8aad7a502" providerId="LiveId" clId="{3659C957-E9A8-49CC-8556-E3A9AFCDD258}" dt="2024-04-12T04:21:39.351" v="1359" actId="732"/>
          <ac:picMkLst>
            <pc:docMk/>
            <pc:sldMk cId="2485580848" sldId="283"/>
            <ac:picMk id="3078" creationId="{65A41549-DBDD-3535-C25F-69AE6BB22631}"/>
          </ac:picMkLst>
        </pc:picChg>
      </pc:sldChg>
      <pc:sldChg chg="addSp modSp new del mod ord modClrScheme chgLayout">
        <pc:chgData name="Shinenn K" userId="ec2293f8aad7a502" providerId="LiveId" clId="{3659C957-E9A8-49CC-8556-E3A9AFCDD258}" dt="2024-04-12T04:52:33.261" v="2234" actId="47"/>
        <pc:sldMkLst>
          <pc:docMk/>
          <pc:sldMk cId="1550731325" sldId="284"/>
        </pc:sldMkLst>
        <pc:spChg chg="add mod">
          <ac:chgData name="Shinenn K" userId="ec2293f8aad7a502" providerId="LiveId" clId="{3659C957-E9A8-49CC-8556-E3A9AFCDD258}" dt="2024-04-12T04:50:06.573" v="2203" actId="27636"/>
          <ac:spMkLst>
            <pc:docMk/>
            <pc:sldMk cId="1550731325" sldId="284"/>
            <ac:spMk id="2" creationId="{35216A3D-33EF-B535-A901-2C7F33EE2514}"/>
          </ac:spMkLst>
        </pc:spChg>
        <pc:spChg chg="add mod">
          <ac:chgData name="Shinenn K" userId="ec2293f8aad7a502" providerId="LiveId" clId="{3659C957-E9A8-49CC-8556-E3A9AFCDD258}" dt="2024-04-12T04:49:57.007" v="2201" actId="700"/>
          <ac:spMkLst>
            <pc:docMk/>
            <pc:sldMk cId="1550731325" sldId="284"/>
            <ac:spMk id="3" creationId="{0DB1CA96-8807-CFEF-C6F6-ED5F540CD13F}"/>
          </ac:spMkLst>
        </pc:spChg>
        <pc:spChg chg="add mod">
          <ac:chgData name="Shinenn K" userId="ec2293f8aad7a502" providerId="LiveId" clId="{3659C957-E9A8-49CC-8556-E3A9AFCDD258}" dt="2024-04-12T04:50:26.609" v="2205" actId="6549"/>
          <ac:spMkLst>
            <pc:docMk/>
            <pc:sldMk cId="1550731325" sldId="284"/>
            <ac:spMk id="4" creationId="{C762C8DB-21CE-B34C-DAD7-E669378B5501}"/>
          </ac:spMkLst>
        </pc:spChg>
      </pc:sldChg>
      <pc:sldChg chg="addSp delSp modSp new mod modClrScheme modAnim chgLayout modNotesTx">
        <pc:chgData name="Shinenn K" userId="ec2293f8aad7a502" providerId="LiveId" clId="{3659C957-E9A8-49CC-8556-E3A9AFCDD258}" dt="2024-04-13T02:33:33.495" v="3156" actId="20577"/>
        <pc:sldMkLst>
          <pc:docMk/>
          <pc:sldMk cId="4065384301" sldId="284"/>
        </pc:sldMkLst>
        <pc:spChg chg="del mod ord">
          <ac:chgData name="Shinenn K" userId="ec2293f8aad7a502" providerId="LiveId" clId="{3659C957-E9A8-49CC-8556-E3A9AFCDD258}" dt="2024-04-13T00:36:34.932" v="2637" actId="700"/>
          <ac:spMkLst>
            <pc:docMk/>
            <pc:sldMk cId="4065384301" sldId="284"/>
            <ac:spMk id="2" creationId="{8F572D97-449C-F11C-F3EE-F7FCCF56E6A5}"/>
          </ac:spMkLst>
        </pc:spChg>
        <pc:spChg chg="del">
          <ac:chgData name="Shinenn K" userId="ec2293f8aad7a502" providerId="LiveId" clId="{3659C957-E9A8-49CC-8556-E3A9AFCDD258}" dt="2024-04-13T00:36:34.932" v="2637" actId="700"/>
          <ac:spMkLst>
            <pc:docMk/>
            <pc:sldMk cId="4065384301" sldId="284"/>
            <ac:spMk id="3" creationId="{0BFAE28B-54AC-4023-C253-401E92169A87}"/>
          </ac:spMkLst>
        </pc:spChg>
        <pc:spChg chg="del">
          <ac:chgData name="Shinenn K" userId="ec2293f8aad7a502" providerId="LiveId" clId="{3659C957-E9A8-49CC-8556-E3A9AFCDD258}" dt="2024-04-13T00:36:34.932" v="2637" actId="700"/>
          <ac:spMkLst>
            <pc:docMk/>
            <pc:sldMk cId="4065384301" sldId="284"/>
            <ac:spMk id="4" creationId="{4E778375-D26B-0CB3-87EE-F46704D04205}"/>
          </ac:spMkLst>
        </pc:spChg>
        <pc:spChg chg="add mod ord">
          <ac:chgData name="Shinenn K" userId="ec2293f8aad7a502" providerId="LiveId" clId="{3659C957-E9A8-49CC-8556-E3A9AFCDD258}" dt="2024-04-13T02:30:48.989" v="3142" actId="1076"/>
          <ac:spMkLst>
            <pc:docMk/>
            <pc:sldMk cId="4065384301" sldId="284"/>
            <ac:spMk id="5" creationId="{EBB1534E-DBB6-22C3-41A5-DD328F4C86FE}"/>
          </ac:spMkLst>
        </pc:spChg>
        <pc:spChg chg="add mod">
          <ac:chgData name="Shinenn K" userId="ec2293f8aad7a502" providerId="LiveId" clId="{3659C957-E9A8-49CC-8556-E3A9AFCDD258}" dt="2024-04-13T00:41:19.131" v="2815" actId="208"/>
          <ac:spMkLst>
            <pc:docMk/>
            <pc:sldMk cId="4065384301" sldId="284"/>
            <ac:spMk id="6" creationId="{56395B8F-56FA-17FA-A9DF-C8A14ADC0B35}"/>
          </ac:spMkLst>
        </pc:spChg>
        <pc:spChg chg="add del mod">
          <ac:chgData name="Shinenn K" userId="ec2293f8aad7a502" providerId="LiveId" clId="{3659C957-E9A8-49CC-8556-E3A9AFCDD258}" dt="2024-04-13T00:41:03.130" v="2814" actId="478"/>
          <ac:spMkLst>
            <pc:docMk/>
            <pc:sldMk cId="4065384301" sldId="284"/>
            <ac:spMk id="7" creationId="{D8F78CD6-30FB-25CB-9BDC-6C6B1E0785C0}"/>
          </ac:spMkLst>
        </pc:spChg>
        <pc:spChg chg="add mod">
          <ac:chgData name="Shinenn K" userId="ec2293f8aad7a502" providerId="LiveId" clId="{3659C957-E9A8-49CC-8556-E3A9AFCDD258}" dt="2024-04-13T00:40:42.702" v="2809" actId="1076"/>
          <ac:spMkLst>
            <pc:docMk/>
            <pc:sldMk cId="4065384301" sldId="284"/>
            <ac:spMk id="8" creationId="{11066387-7EC1-8291-92E5-E149B733BBBA}"/>
          </ac:spMkLst>
        </pc:spChg>
        <pc:spChg chg="add mod">
          <ac:chgData name="Shinenn K" userId="ec2293f8aad7a502" providerId="LiveId" clId="{3659C957-E9A8-49CC-8556-E3A9AFCDD258}" dt="2024-04-13T00:40:47.956" v="2811" actId="1076"/>
          <ac:spMkLst>
            <pc:docMk/>
            <pc:sldMk cId="4065384301" sldId="284"/>
            <ac:spMk id="9" creationId="{C93F9AA8-5ABC-C58E-5C0D-7C2DD8B9E44B}"/>
          </ac:spMkLst>
        </pc:spChg>
        <pc:spChg chg="add mod">
          <ac:chgData name="Shinenn K" userId="ec2293f8aad7a502" providerId="LiveId" clId="{3659C957-E9A8-49CC-8556-E3A9AFCDD258}" dt="2024-04-13T00:41:34.752" v="2824" actId="27636"/>
          <ac:spMkLst>
            <pc:docMk/>
            <pc:sldMk cId="4065384301" sldId="284"/>
            <ac:spMk id="10" creationId="{E916F9F5-7DA4-507F-0BE7-49260C330471}"/>
          </ac:spMkLst>
        </pc:spChg>
        <pc:spChg chg="add mod">
          <ac:chgData name="Shinenn K" userId="ec2293f8aad7a502" providerId="LiveId" clId="{3659C957-E9A8-49CC-8556-E3A9AFCDD258}" dt="2024-04-13T02:31:09.106" v="3151" actId="1076"/>
          <ac:spMkLst>
            <pc:docMk/>
            <pc:sldMk cId="4065384301" sldId="284"/>
            <ac:spMk id="11" creationId="{98ED9B7F-A899-02DE-7163-B61816CF6F5F}"/>
          </ac:spMkLst>
        </pc:spChg>
      </pc:sldChg>
      <pc:sldChg chg="addSp delSp modSp new mod">
        <pc:chgData name="Shinenn K" userId="ec2293f8aad7a502" providerId="LiveId" clId="{3659C957-E9A8-49CC-8556-E3A9AFCDD258}" dt="2024-04-13T01:49:24.834" v="3074" actId="478"/>
        <pc:sldMkLst>
          <pc:docMk/>
          <pc:sldMk cId="4095574861" sldId="285"/>
        </pc:sldMkLst>
        <pc:spChg chg="add del mod">
          <ac:chgData name="Shinenn K" userId="ec2293f8aad7a502" providerId="LiveId" clId="{3659C957-E9A8-49CC-8556-E3A9AFCDD258}" dt="2024-04-13T01:49:24.834" v="3074" actId="478"/>
          <ac:spMkLst>
            <pc:docMk/>
            <pc:sldMk cId="4095574861" sldId="285"/>
            <ac:spMk id="4" creationId="{3CBD053E-EB97-F827-97DE-3DDED8008116}"/>
          </ac:spMkLst>
        </pc:spChg>
        <pc:picChg chg="add mod">
          <ac:chgData name="Shinenn K" userId="ec2293f8aad7a502" providerId="LiveId" clId="{3659C957-E9A8-49CC-8556-E3A9AFCDD258}" dt="2024-04-13T01:48:53.174" v="3056" actId="14100"/>
          <ac:picMkLst>
            <pc:docMk/>
            <pc:sldMk cId="4095574861" sldId="285"/>
            <ac:picMk id="3" creationId="{EA7EDE82-869D-F4A1-1B2E-76413B8313BD}"/>
          </ac:picMkLst>
        </pc:picChg>
      </pc:sldChg>
      <pc:sldChg chg="addSp modSp new">
        <pc:chgData name="Shinenn K" userId="ec2293f8aad7a502" providerId="LiveId" clId="{3659C957-E9A8-49CC-8556-E3A9AFCDD258}" dt="2024-04-13T01:50:52.306" v="3082" actId="732"/>
        <pc:sldMkLst>
          <pc:docMk/>
          <pc:sldMk cId="3423731571" sldId="286"/>
        </pc:sldMkLst>
        <pc:picChg chg="add mod">
          <ac:chgData name="Shinenn K" userId="ec2293f8aad7a502" providerId="LiveId" clId="{3659C957-E9A8-49CC-8556-E3A9AFCDD258}" dt="2024-04-13T01:50:52.306" v="3082" actId="732"/>
          <ac:picMkLst>
            <pc:docMk/>
            <pc:sldMk cId="3423731571" sldId="286"/>
            <ac:picMk id="1026" creationId="{0043B383-CCA3-2964-37B1-CE7EA6F99978}"/>
          </ac:picMkLst>
        </pc:picChg>
      </pc:sldChg>
      <pc:sldChg chg="modSp new mod">
        <pc:chgData name="Shinenn K" userId="ec2293f8aad7a502" providerId="LiveId" clId="{3659C957-E9A8-49CC-8556-E3A9AFCDD258}" dt="2024-04-13T02:25:02.063" v="3118" actId="122"/>
        <pc:sldMkLst>
          <pc:docMk/>
          <pc:sldMk cId="4108292792" sldId="287"/>
        </pc:sldMkLst>
        <pc:spChg chg="mod">
          <ac:chgData name="Shinenn K" userId="ec2293f8aad7a502" providerId="LiveId" clId="{3659C957-E9A8-49CC-8556-E3A9AFCDD258}" dt="2024-04-13T02:25:02.063" v="3118" actId="122"/>
          <ac:spMkLst>
            <pc:docMk/>
            <pc:sldMk cId="4108292792" sldId="287"/>
            <ac:spMk id="2" creationId="{5CE04544-BF59-BF10-F5C7-F6D756EC6E3F}"/>
          </ac:spMkLst>
        </pc:spChg>
        <pc:spChg chg="mod">
          <ac:chgData name="Shinenn K" userId="ec2293f8aad7a502" providerId="LiveId" clId="{3659C957-E9A8-49CC-8556-E3A9AFCDD258}" dt="2024-04-13T02:23:53.417" v="3111"/>
          <ac:spMkLst>
            <pc:docMk/>
            <pc:sldMk cId="4108292792" sldId="287"/>
            <ac:spMk id="4" creationId="{72794B47-6207-2153-8391-DA1A90F4DE18}"/>
          </ac:spMkLst>
        </pc:spChg>
      </pc:sldChg>
    </pc:docChg>
  </pc:docChgLst>
  <pc:docChgLst>
    <pc:chgData name="Shinenn K" userId="ec2293f8aad7a502" providerId="LiveId" clId="{94160BBA-769D-431B-93A2-35222F741E78}"/>
    <pc:docChg chg="undo custSel addSld delSld modSld sldOrd modMainMaster">
      <pc:chgData name="Shinenn K" userId="ec2293f8aad7a502" providerId="LiveId" clId="{94160BBA-769D-431B-93A2-35222F741E78}" dt="2024-03-28T03:39:49.068" v="4256"/>
      <pc:docMkLst>
        <pc:docMk/>
      </pc:docMkLst>
      <pc:sldChg chg="modSp mod">
        <pc:chgData name="Shinenn K" userId="ec2293f8aad7a502" providerId="LiveId" clId="{94160BBA-769D-431B-93A2-35222F741E78}" dt="2024-03-26T07:08:20.693" v="42" actId="20577"/>
        <pc:sldMkLst>
          <pc:docMk/>
          <pc:sldMk cId="908055769" sldId="256"/>
        </pc:sldMkLst>
        <pc:spChg chg="mod">
          <ac:chgData name="Shinenn K" userId="ec2293f8aad7a502" providerId="LiveId" clId="{94160BBA-769D-431B-93A2-35222F741E78}" dt="2024-03-26T07:08:20.693" v="42" actId="20577"/>
          <ac:spMkLst>
            <pc:docMk/>
            <pc:sldMk cId="908055769" sldId="256"/>
            <ac:spMk id="3" creationId="{AD65C0F7-FA19-F9D5-BBF7-043C2527A84A}"/>
          </ac:spMkLst>
        </pc:spChg>
      </pc:sldChg>
      <pc:sldChg chg="modSp mod ord">
        <pc:chgData name="Shinenn K" userId="ec2293f8aad7a502" providerId="LiveId" clId="{94160BBA-769D-431B-93A2-35222F741E78}" dt="2024-03-26T10:08:38.858" v="1207" actId="14100"/>
        <pc:sldMkLst>
          <pc:docMk/>
          <pc:sldMk cId="1218115275" sldId="257"/>
        </pc:sldMkLst>
        <pc:spChg chg="mod">
          <ac:chgData name="Shinenn K" userId="ec2293f8aad7a502" providerId="LiveId" clId="{94160BBA-769D-431B-93A2-35222F741E78}" dt="2024-03-26T10:08:38.858" v="1207" actId="14100"/>
          <ac:spMkLst>
            <pc:docMk/>
            <pc:sldMk cId="1218115275" sldId="257"/>
            <ac:spMk id="6" creationId="{6B7304BE-1FEB-5889-5723-B825AA9922B2}"/>
          </ac:spMkLst>
        </pc:spChg>
        <pc:spChg chg="mod">
          <ac:chgData name="Shinenn K" userId="ec2293f8aad7a502" providerId="LiveId" clId="{94160BBA-769D-431B-93A2-35222F741E78}" dt="2024-03-26T10:08:38.858" v="1207" actId="14100"/>
          <ac:spMkLst>
            <pc:docMk/>
            <pc:sldMk cId="1218115275" sldId="257"/>
            <ac:spMk id="7" creationId="{92AA7CC4-0062-EB3D-FB29-EBEC977A3437}"/>
          </ac:spMkLst>
        </pc:spChg>
      </pc:sldChg>
      <pc:sldChg chg="delSp modSp mod">
        <pc:chgData name="Shinenn K" userId="ec2293f8aad7a502" providerId="LiveId" clId="{94160BBA-769D-431B-93A2-35222F741E78}" dt="2024-03-28T03:14:49.030" v="4037" actId="27636"/>
        <pc:sldMkLst>
          <pc:docMk/>
          <pc:sldMk cId="1331088451" sldId="258"/>
        </pc:sldMkLst>
        <pc:spChg chg="mod">
          <ac:chgData name="Shinenn K" userId="ec2293f8aad7a502" providerId="LiveId" clId="{94160BBA-769D-431B-93A2-35222F741E78}" dt="2024-03-26T07:21:28.381" v="145"/>
          <ac:spMkLst>
            <pc:docMk/>
            <pc:sldMk cId="1331088451" sldId="258"/>
            <ac:spMk id="4" creationId="{94CF99F9-F893-AC73-7D2F-09D8A40F6479}"/>
          </ac:spMkLst>
        </pc:spChg>
        <pc:spChg chg="mod">
          <ac:chgData name="Shinenn K" userId="ec2293f8aad7a502" providerId="LiveId" clId="{94160BBA-769D-431B-93A2-35222F741E78}" dt="2024-03-28T03:14:49.030" v="4037" actId="27636"/>
          <ac:spMkLst>
            <pc:docMk/>
            <pc:sldMk cId="1331088451" sldId="258"/>
            <ac:spMk id="5" creationId="{06F48B59-9B6A-0EC0-95A6-782282D13464}"/>
          </ac:spMkLst>
        </pc:spChg>
        <pc:spChg chg="del mod">
          <ac:chgData name="Shinenn K" userId="ec2293f8aad7a502" providerId="LiveId" clId="{94160BBA-769D-431B-93A2-35222F741E78}" dt="2024-03-28T03:14:45.627" v="4035" actId="478"/>
          <ac:spMkLst>
            <pc:docMk/>
            <pc:sldMk cId="1331088451" sldId="258"/>
            <ac:spMk id="6" creationId="{56BFBFF4-153E-C75B-9EEA-D063289DDAE0}"/>
          </ac:spMkLst>
        </pc:spChg>
      </pc:sldChg>
      <pc:sldChg chg="modSp mod">
        <pc:chgData name="Shinenn K" userId="ec2293f8aad7a502" providerId="LiveId" clId="{94160BBA-769D-431B-93A2-35222F741E78}" dt="2024-03-25T10:00:16.902" v="18" actId="6549"/>
        <pc:sldMkLst>
          <pc:docMk/>
          <pc:sldMk cId="2390903473" sldId="259"/>
        </pc:sldMkLst>
        <pc:spChg chg="mod">
          <ac:chgData name="Shinenn K" userId="ec2293f8aad7a502" providerId="LiveId" clId="{94160BBA-769D-431B-93A2-35222F741E78}" dt="2024-03-25T10:00:16.902" v="18" actId="6549"/>
          <ac:spMkLst>
            <pc:docMk/>
            <pc:sldMk cId="2390903473" sldId="259"/>
            <ac:spMk id="5" creationId="{B10F164C-5F50-A9D6-BF89-63AE77767968}"/>
          </ac:spMkLst>
        </pc:spChg>
      </pc:sldChg>
      <pc:sldChg chg="addSp delSp modSp new mod modClrScheme chgLayout">
        <pc:chgData name="Shinenn K" userId="ec2293f8aad7a502" providerId="LiveId" clId="{94160BBA-769D-431B-93A2-35222F741E78}" dt="2024-03-28T03:16:26.127" v="4045" actId="113"/>
        <pc:sldMkLst>
          <pc:docMk/>
          <pc:sldMk cId="3176399637" sldId="260"/>
        </pc:sldMkLst>
        <pc:spChg chg="del mod ord">
          <ac:chgData name="Shinenn K" userId="ec2293f8aad7a502" providerId="LiveId" clId="{94160BBA-769D-431B-93A2-35222F741E78}" dt="2024-03-26T07:08:58.554" v="48" actId="700"/>
          <ac:spMkLst>
            <pc:docMk/>
            <pc:sldMk cId="3176399637" sldId="260"/>
            <ac:spMk id="2" creationId="{CF035156-FC2C-B235-0015-EF33A63F5D27}"/>
          </ac:spMkLst>
        </pc:spChg>
        <pc:spChg chg="del mod ord">
          <ac:chgData name="Shinenn K" userId="ec2293f8aad7a502" providerId="LiveId" clId="{94160BBA-769D-431B-93A2-35222F741E78}" dt="2024-03-26T07:08:58.554" v="48" actId="700"/>
          <ac:spMkLst>
            <pc:docMk/>
            <pc:sldMk cId="3176399637" sldId="260"/>
            <ac:spMk id="3" creationId="{C74E6ADD-4676-8B2C-C14D-AC39C3993301}"/>
          </ac:spMkLst>
        </pc:spChg>
        <pc:spChg chg="add del mod ord">
          <ac:chgData name="Shinenn K" userId="ec2293f8aad7a502" providerId="LiveId" clId="{94160BBA-769D-431B-93A2-35222F741E78}" dt="2024-03-26T07:09:25.722" v="49" actId="700"/>
          <ac:spMkLst>
            <pc:docMk/>
            <pc:sldMk cId="3176399637" sldId="260"/>
            <ac:spMk id="4" creationId="{EBB86041-56B9-D69F-1CC4-4D2719FFDE3E}"/>
          </ac:spMkLst>
        </pc:spChg>
        <pc:spChg chg="add del mod ord">
          <ac:chgData name="Shinenn K" userId="ec2293f8aad7a502" providerId="LiveId" clId="{94160BBA-769D-431B-93A2-35222F741E78}" dt="2024-03-26T07:09:25.722" v="49" actId="700"/>
          <ac:spMkLst>
            <pc:docMk/>
            <pc:sldMk cId="3176399637" sldId="260"/>
            <ac:spMk id="5" creationId="{A5A37944-22FB-939A-814B-6D3F555C11AB}"/>
          </ac:spMkLst>
        </pc:spChg>
        <pc:spChg chg="add mod ord">
          <ac:chgData name="Shinenn K" userId="ec2293f8aad7a502" providerId="LiveId" clId="{94160BBA-769D-431B-93A2-35222F741E78}" dt="2024-03-28T03:11:56.765" v="4007" actId="20577"/>
          <ac:spMkLst>
            <pc:docMk/>
            <pc:sldMk cId="3176399637" sldId="260"/>
            <ac:spMk id="6" creationId="{9CB8EE39-AE7C-D225-10FF-DDC9E61F0103}"/>
          </ac:spMkLst>
        </pc:spChg>
        <pc:spChg chg="add mod ord">
          <ac:chgData name="Shinenn K" userId="ec2293f8aad7a502" providerId="LiveId" clId="{94160BBA-769D-431B-93A2-35222F741E78}" dt="2024-03-28T03:16:26.127" v="4045" actId="113"/>
          <ac:spMkLst>
            <pc:docMk/>
            <pc:sldMk cId="3176399637" sldId="260"/>
            <ac:spMk id="7" creationId="{D43E792A-D093-60CF-4EB5-6AB3386063FC}"/>
          </ac:spMkLst>
        </pc:spChg>
        <pc:spChg chg="add mod ord">
          <ac:chgData name="Shinenn K" userId="ec2293f8aad7a502" providerId="LiveId" clId="{94160BBA-769D-431B-93A2-35222F741E78}" dt="2024-03-26T07:09:25.722" v="49" actId="700"/>
          <ac:spMkLst>
            <pc:docMk/>
            <pc:sldMk cId="3176399637" sldId="260"/>
            <ac:spMk id="8" creationId="{5246F649-C257-0975-0D92-DBC5C3A5183F}"/>
          </ac:spMkLst>
        </pc:spChg>
      </pc:sldChg>
      <pc:sldChg chg="addSp delSp modSp new del mod modClrScheme chgLayout">
        <pc:chgData name="Shinenn K" userId="ec2293f8aad7a502" providerId="LiveId" clId="{94160BBA-769D-431B-93A2-35222F741E78}" dt="2024-03-25T07:22:10.020" v="12" actId="47"/>
        <pc:sldMkLst>
          <pc:docMk/>
          <pc:sldMk cId="3527626258" sldId="260"/>
        </pc:sldMkLst>
        <pc:spChg chg="del mod ord">
          <ac:chgData name="Shinenn K" userId="ec2293f8aad7a502" providerId="LiveId" clId="{94160BBA-769D-431B-93A2-35222F741E78}" dt="2024-03-25T07:18:44.662" v="9" actId="700"/>
          <ac:spMkLst>
            <pc:docMk/>
            <pc:sldMk cId="3527626258" sldId="260"/>
            <ac:spMk id="2" creationId="{1F9BC2CD-FB89-C13E-F772-FC57610CB006}"/>
          </ac:spMkLst>
        </pc:spChg>
        <pc:spChg chg="del">
          <ac:chgData name="Shinenn K" userId="ec2293f8aad7a502" providerId="LiveId" clId="{94160BBA-769D-431B-93A2-35222F741E78}" dt="2024-03-25T07:18:44.662" v="9" actId="700"/>
          <ac:spMkLst>
            <pc:docMk/>
            <pc:sldMk cId="3527626258" sldId="260"/>
            <ac:spMk id="3" creationId="{844E28DB-230E-9688-4859-EBCB1CFA22BF}"/>
          </ac:spMkLst>
        </pc:spChg>
        <pc:spChg chg="del">
          <ac:chgData name="Shinenn K" userId="ec2293f8aad7a502" providerId="LiveId" clId="{94160BBA-769D-431B-93A2-35222F741E78}" dt="2024-03-25T07:18:44.662" v="9" actId="700"/>
          <ac:spMkLst>
            <pc:docMk/>
            <pc:sldMk cId="3527626258" sldId="260"/>
            <ac:spMk id="4" creationId="{FEBD9D5E-9155-547C-A19A-BD91E726478F}"/>
          </ac:spMkLst>
        </pc:spChg>
        <pc:spChg chg="add mod ord">
          <ac:chgData name="Shinenn K" userId="ec2293f8aad7a502" providerId="LiveId" clId="{94160BBA-769D-431B-93A2-35222F741E78}" dt="2024-03-25T07:18:44.662" v="9" actId="700"/>
          <ac:spMkLst>
            <pc:docMk/>
            <pc:sldMk cId="3527626258" sldId="260"/>
            <ac:spMk id="5" creationId="{6747C038-99D7-C41D-251C-FF6F334FF096}"/>
          </ac:spMkLst>
        </pc:spChg>
      </pc:sldChg>
      <pc:sldChg chg="modSp new del mod">
        <pc:chgData name="Shinenn K" userId="ec2293f8aad7a502" providerId="LiveId" clId="{94160BBA-769D-431B-93A2-35222F741E78}" dt="2024-03-26T09:14:31.768" v="347" actId="47"/>
        <pc:sldMkLst>
          <pc:docMk/>
          <pc:sldMk cId="4154295720" sldId="261"/>
        </pc:sldMkLst>
        <pc:spChg chg="mod">
          <ac:chgData name="Shinenn K" userId="ec2293f8aad7a502" providerId="LiveId" clId="{94160BBA-769D-431B-93A2-35222F741E78}" dt="2024-03-26T09:04:11.894" v="233" actId="27636"/>
          <ac:spMkLst>
            <pc:docMk/>
            <pc:sldMk cId="4154295720" sldId="261"/>
            <ac:spMk id="2" creationId="{0F1D4B6F-4969-616B-23EF-8D982AE9ED4D}"/>
          </ac:spMkLst>
        </pc:spChg>
      </pc:sldChg>
      <pc:sldChg chg="modSp new mod">
        <pc:chgData name="Shinenn K" userId="ec2293f8aad7a502" providerId="LiveId" clId="{94160BBA-769D-431B-93A2-35222F741E78}" dt="2024-03-28T03:16:54.784" v="4046" actId="113"/>
        <pc:sldMkLst>
          <pc:docMk/>
          <pc:sldMk cId="1579054489" sldId="262"/>
        </pc:sldMkLst>
        <pc:spChg chg="mod">
          <ac:chgData name="Shinenn K" userId="ec2293f8aad7a502" providerId="LiveId" clId="{94160BBA-769D-431B-93A2-35222F741E78}" dt="2024-03-26T07:21:55.036" v="154" actId="6549"/>
          <ac:spMkLst>
            <pc:docMk/>
            <pc:sldMk cId="1579054489" sldId="262"/>
            <ac:spMk id="2" creationId="{15001835-4B62-2000-9A2B-5DD32757898D}"/>
          </ac:spMkLst>
        </pc:spChg>
        <pc:spChg chg="mod">
          <ac:chgData name="Shinenn K" userId="ec2293f8aad7a502" providerId="LiveId" clId="{94160BBA-769D-431B-93A2-35222F741E78}" dt="2024-03-28T03:16:54.784" v="4046" actId="113"/>
          <ac:spMkLst>
            <pc:docMk/>
            <pc:sldMk cId="1579054489" sldId="262"/>
            <ac:spMk id="3" creationId="{BD6B19C1-28C4-BD3A-2D5C-2D3ABF7493EE}"/>
          </ac:spMkLst>
        </pc:spChg>
        <pc:spChg chg="mod">
          <ac:chgData name="Shinenn K" userId="ec2293f8aad7a502" providerId="LiveId" clId="{94160BBA-769D-431B-93A2-35222F741E78}" dt="2024-03-26T09:10:50.948" v="294" actId="27636"/>
          <ac:spMkLst>
            <pc:docMk/>
            <pc:sldMk cId="1579054489" sldId="262"/>
            <ac:spMk id="4" creationId="{40ED1867-FD75-9D6E-B725-4A6D2E136106}"/>
          </ac:spMkLst>
        </pc:spChg>
      </pc:sldChg>
      <pc:sldChg chg="add del">
        <pc:chgData name="Shinenn K" userId="ec2293f8aad7a502" providerId="LiveId" clId="{94160BBA-769D-431B-93A2-35222F741E78}" dt="2024-03-26T09:07:23.739" v="268" actId="47"/>
        <pc:sldMkLst>
          <pc:docMk/>
          <pc:sldMk cId="1223547736" sldId="263"/>
        </pc:sldMkLst>
      </pc:sldChg>
      <pc:sldChg chg="delSp modSp new mod">
        <pc:chgData name="Shinenn K" userId="ec2293f8aad7a502" providerId="LiveId" clId="{94160BBA-769D-431B-93A2-35222F741E78}" dt="2024-03-28T03:17:17.561" v="4047" actId="478"/>
        <pc:sldMkLst>
          <pc:docMk/>
          <pc:sldMk cId="2816384629" sldId="263"/>
        </pc:sldMkLst>
        <pc:spChg chg="mod">
          <ac:chgData name="Shinenn K" userId="ec2293f8aad7a502" providerId="LiveId" clId="{94160BBA-769D-431B-93A2-35222F741E78}" dt="2024-03-26T09:53:12.587" v="905" actId="6549"/>
          <ac:spMkLst>
            <pc:docMk/>
            <pc:sldMk cId="2816384629" sldId="263"/>
            <ac:spMk id="2" creationId="{D292F4EE-5592-DA69-467D-A3930A3F5A3F}"/>
          </ac:spMkLst>
        </pc:spChg>
        <pc:spChg chg="mod">
          <ac:chgData name="Shinenn K" userId="ec2293f8aad7a502" providerId="LiveId" clId="{94160BBA-769D-431B-93A2-35222F741E78}" dt="2024-03-26T10:06:30.417" v="1203" actId="6549"/>
          <ac:spMkLst>
            <pc:docMk/>
            <pc:sldMk cId="2816384629" sldId="263"/>
            <ac:spMk id="3" creationId="{847A681E-A8FD-B778-DA9D-4A4CBFA9E5FE}"/>
          </ac:spMkLst>
        </pc:spChg>
        <pc:spChg chg="del mod">
          <ac:chgData name="Shinenn K" userId="ec2293f8aad7a502" providerId="LiveId" clId="{94160BBA-769D-431B-93A2-35222F741E78}" dt="2024-03-28T03:17:17.561" v="4047" actId="478"/>
          <ac:spMkLst>
            <pc:docMk/>
            <pc:sldMk cId="2816384629" sldId="263"/>
            <ac:spMk id="4" creationId="{4D4FEA66-9537-0001-ECAB-1B44BFE118B4}"/>
          </ac:spMkLst>
        </pc:spChg>
      </pc:sldChg>
      <pc:sldChg chg="add del">
        <pc:chgData name="Shinenn K" userId="ec2293f8aad7a502" providerId="LiveId" clId="{94160BBA-769D-431B-93A2-35222F741E78}" dt="2024-03-26T09:07:46.342" v="272" actId="47"/>
        <pc:sldMkLst>
          <pc:docMk/>
          <pc:sldMk cId="3391867020" sldId="263"/>
        </pc:sldMkLst>
      </pc:sldChg>
      <pc:sldChg chg="modSp add mod">
        <pc:chgData name="Shinenn K" userId="ec2293f8aad7a502" providerId="LiveId" clId="{94160BBA-769D-431B-93A2-35222F741E78}" dt="2024-03-26T13:26:36.327" v="2331" actId="20577"/>
        <pc:sldMkLst>
          <pc:docMk/>
          <pc:sldMk cId="3351240779" sldId="264"/>
        </pc:sldMkLst>
        <pc:spChg chg="mod">
          <ac:chgData name="Shinenn K" userId="ec2293f8aad7a502" providerId="LiveId" clId="{94160BBA-769D-431B-93A2-35222F741E78}" dt="2024-03-26T13:26:36.327" v="2331" actId="20577"/>
          <ac:spMkLst>
            <pc:docMk/>
            <pc:sldMk cId="3351240779" sldId="264"/>
            <ac:spMk id="6" creationId="{6B7304BE-1FEB-5889-5723-B825AA9922B2}"/>
          </ac:spMkLst>
        </pc:spChg>
      </pc:sldChg>
      <pc:sldChg chg="modSp add del mod">
        <pc:chgData name="Shinenn K" userId="ec2293f8aad7a502" providerId="LiveId" clId="{94160BBA-769D-431B-93A2-35222F741E78}" dt="2024-03-26T10:08:43.532" v="1208" actId="47"/>
        <pc:sldMkLst>
          <pc:docMk/>
          <pc:sldMk cId="3947844659" sldId="264"/>
        </pc:sldMkLst>
        <pc:spChg chg="mod">
          <ac:chgData name="Shinenn K" userId="ec2293f8aad7a502" providerId="LiveId" clId="{94160BBA-769D-431B-93A2-35222F741E78}" dt="2024-03-26T10:08:25.056" v="1206" actId="20577"/>
          <ac:spMkLst>
            <pc:docMk/>
            <pc:sldMk cId="3947844659" sldId="264"/>
            <ac:spMk id="6" creationId="{6B7304BE-1FEB-5889-5723-B825AA9922B2}"/>
          </ac:spMkLst>
        </pc:spChg>
      </pc:sldChg>
      <pc:sldChg chg="delSp modSp add mod">
        <pc:chgData name="Shinenn K" userId="ec2293f8aad7a502" providerId="LiveId" clId="{94160BBA-769D-431B-93A2-35222F741E78}" dt="2024-03-28T03:18:25.581" v="4076" actId="20577"/>
        <pc:sldMkLst>
          <pc:docMk/>
          <pc:sldMk cId="1338812635" sldId="265"/>
        </pc:sldMkLst>
        <pc:spChg chg="mod">
          <ac:chgData name="Shinenn K" userId="ec2293f8aad7a502" providerId="LiveId" clId="{94160BBA-769D-431B-93A2-35222F741E78}" dt="2024-03-26T10:11:20.712" v="1221" actId="6549"/>
          <ac:spMkLst>
            <pc:docMk/>
            <pc:sldMk cId="1338812635" sldId="265"/>
            <ac:spMk id="4" creationId="{94CF99F9-F893-AC73-7D2F-09D8A40F6479}"/>
          </ac:spMkLst>
        </pc:spChg>
        <pc:spChg chg="mod">
          <ac:chgData name="Shinenn K" userId="ec2293f8aad7a502" providerId="LiveId" clId="{94160BBA-769D-431B-93A2-35222F741E78}" dt="2024-03-28T03:18:25.581" v="4076" actId="20577"/>
          <ac:spMkLst>
            <pc:docMk/>
            <pc:sldMk cId="1338812635" sldId="265"/>
            <ac:spMk id="5" creationId="{06F48B59-9B6A-0EC0-95A6-782282D13464}"/>
          </ac:spMkLst>
        </pc:spChg>
        <pc:spChg chg="del mod">
          <ac:chgData name="Shinenn K" userId="ec2293f8aad7a502" providerId="LiveId" clId="{94160BBA-769D-431B-93A2-35222F741E78}" dt="2024-03-26T10:12:12.185" v="1242" actId="478"/>
          <ac:spMkLst>
            <pc:docMk/>
            <pc:sldMk cId="1338812635" sldId="265"/>
            <ac:spMk id="6" creationId="{56BFBFF4-153E-C75B-9EEA-D063289DDAE0}"/>
          </ac:spMkLst>
        </pc:spChg>
      </pc:sldChg>
      <pc:sldChg chg="modSp new mod">
        <pc:chgData name="Shinenn K" userId="ec2293f8aad7a502" providerId="LiveId" clId="{94160BBA-769D-431B-93A2-35222F741E78}" dt="2024-03-26T11:45:53.840" v="1335" actId="207"/>
        <pc:sldMkLst>
          <pc:docMk/>
          <pc:sldMk cId="597836729" sldId="266"/>
        </pc:sldMkLst>
        <pc:spChg chg="mod">
          <ac:chgData name="Shinenn K" userId="ec2293f8aad7a502" providerId="LiveId" clId="{94160BBA-769D-431B-93A2-35222F741E78}" dt="2024-03-26T11:44:46.835" v="1327"/>
          <ac:spMkLst>
            <pc:docMk/>
            <pc:sldMk cId="597836729" sldId="266"/>
            <ac:spMk id="2" creationId="{022B2313-CDB5-38F8-C7C9-A5619093B0F8}"/>
          </ac:spMkLst>
        </pc:spChg>
        <pc:spChg chg="mod">
          <ac:chgData name="Shinenn K" userId="ec2293f8aad7a502" providerId="LiveId" clId="{94160BBA-769D-431B-93A2-35222F741E78}" dt="2024-03-26T11:45:53.840" v="1335" actId="207"/>
          <ac:spMkLst>
            <pc:docMk/>
            <pc:sldMk cId="597836729" sldId="266"/>
            <ac:spMk id="3" creationId="{84A9546D-B0AC-4CDE-3B1E-10EB3AE3A35D}"/>
          </ac:spMkLst>
        </pc:spChg>
      </pc:sldChg>
      <pc:sldChg chg="modSp add mod modClrScheme chgLayout">
        <pc:chgData name="Shinenn K" userId="ec2293f8aad7a502" providerId="LiveId" clId="{94160BBA-769D-431B-93A2-35222F741E78}" dt="2024-03-26T11:44:19.883" v="1322" actId="1038"/>
        <pc:sldMkLst>
          <pc:docMk/>
          <pc:sldMk cId="1737192914" sldId="267"/>
        </pc:sldMkLst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9" creationId="{18BAB7EF-B727-B796-336E-9B1F47519555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15" creationId="{92AF822C-2F01-58B2-8CBA-A0B810996344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16" creationId="{56EE50F3-65D8-2192-35B8-870F56530350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17" creationId="{780F34A7-F459-9A7E-1CF0-2591DFCF8898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18" creationId="{C780D757-CF8C-2E9A-2C43-740B8A235A2F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19" creationId="{7D8A7C05-6FB6-DA0D-CB4F-1BB1CB4FF8ED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20" creationId="{936CB20E-5289-31D0-A255-0D21E8B1CDEC}"/>
          </ac:spMkLst>
        </pc:spChg>
        <pc:spChg chg="mod">
          <ac:chgData name="Shinenn K" userId="ec2293f8aad7a502" providerId="LiveId" clId="{94160BBA-769D-431B-93A2-35222F741E78}" dt="2024-03-26T11:44:19.883" v="1322" actId="1038"/>
          <ac:spMkLst>
            <pc:docMk/>
            <pc:sldMk cId="1737192914" sldId="267"/>
            <ac:spMk id="21" creationId="{046EC792-772C-2FEE-8EFB-4932DE557EAD}"/>
          </ac:spMkLst>
        </pc:sp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27" creationId="{969F3033-0DD9-541E-3BBC-620B8C93E9D0}"/>
          </ac:cxnSpMkLst>
        </pc:cxn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28" creationId="{8950B83A-331B-458B-7151-08112B760295}"/>
          </ac:cxnSpMkLst>
        </pc:cxn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33" creationId="{1832E1BB-5ABD-3386-7CFE-9630DBB4851A}"/>
          </ac:cxnSpMkLst>
        </pc:cxn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36" creationId="{32135A43-FFB3-669B-7A42-C7E8D074476A}"/>
          </ac:cxnSpMkLst>
        </pc:cxn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39" creationId="{6A1779EE-A155-BF4C-E73D-568E514258FD}"/>
          </ac:cxnSpMkLst>
        </pc:cxn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41" creationId="{A567533B-85D7-6C82-0026-370B6DCBA005}"/>
          </ac:cxnSpMkLst>
        </pc:cxnChg>
        <pc:cxnChg chg="mod">
          <ac:chgData name="Shinenn K" userId="ec2293f8aad7a502" providerId="LiveId" clId="{94160BBA-769D-431B-93A2-35222F741E78}" dt="2024-03-26T11:44:19.883" v="1322" actId="1038"/>
          <ac:cxnSpMkLst>
            <pc:docMk/>
            <pc:sldMk cId="1737192914" sldId="267"/>
            <ac:cxnSpMk id="42" creationId="{1403A10F-2FCD-6C70-B589-0B711467BB03}"/>
          </ac:cxnSpMkLst>
        </pc:cxnChg>
      </pc:sldChg>
      <pc:sldChg chg="modSp add mod">
        <pc:chgData name="Shinenn K" userId="ec2293f8aad7a502" providerId="LiveId" clId="{94160BBA-769D-431B-93A2-35222F741E78}" dt="2024-03-26T13:26:43.331" v="2332" actId="20577"/>
        <pc:sldMkLst>
          <pc:docMk/>
          <pc:sldMk cId="3276301841" sldId="268"/>
        </pc:sldMkLst>
        <pc:spChg chg="mod">
          <ac:chgData name="Shinenn K" userId="ec2293f8aad7a502" providerId="LiveId" clId="{94160BBA-769D-431B-93A2-35222F741E78}" dt="2024-03-26T13:26:43.331" v="2332" actId="20577"/>
          <ac:spMkLst>
            <pc:docMk/>
            <pc:sldMk cId="3276301841" sldId="268"/>
            <ac:spMk id="6" creationId="{6B7304BE-1FEB-5889-5723-B825AA9922B2}"/>
          </ac:spMkLst>
        </pc:spChg>
      </pc:sldChg>
      <pc:sldChg chg="delSp modSp add mod">
        <pc:chgData name="Shinenn K" userId="ec2293f8aad7a502" providerId="LiveId" clId="{94160BBA-769D-431B-93A2-35222F741E78}" dt="2024-03-28T03:20:25.537" v="4080" actId="207"/>
        <pc:sldMkLst>
          <pc:docMk/>
          <pc:sldMk cId="2092580201" sldId="269"/>
        </pc:sldMkLst>
        <pc:spChg chg="mod">
          <ac:chgData name="Shinenn K" userId="ec2293f8aad7a502" providerId="LiveId" clId="{94160BBA-769D-431B-93A2-35222F741E78}" dt="2024-03-28T03:20:21.775" v="4079" actId="207"/>
          <ac:spMkLst>
            <pc:docMk/>
            <pc:sldMk cId="2092580201" sldId="269"/>
            <ac:spMk id="2" creationId="{022B2313-CDB5-38F8-C7C9-A5619093B0F8}"/>
          </ac:spMkLst>
        </pc:spChg>
        <pc:spChg chg="mod">
          <ac:chgData name="Shinenn K" userId="ec2293f8aad7a502" providerId="LiveId" clId="{94160BBA-769D-431B-93A2-35222F741E78}" dt="2024-03-28T03:20:25.537" v="4080" actId="207"/>
          <ac:spMkLst>
            <pc:docMk/>
            <pc:sldMk cId="2092580201" sldId="269"/>
            <ac:spMk id="3" creationId="{84A9546D-B0AC-4CDE-3B1E-10EB3AE3A35D}"/>
          </ac:spMkLst>
        </pc:spChg>
        <pc:spChg chg="del mod">
          <ac:chgData name="Shinenn K" userId="ec2293f8aad7a502" providerId="LiveId" clId="{94160BBA-769D-431B-93A2-35222F741E78}" dt="2024-03-26T11:50:16.455" v="1358" actId="478"/>
          <ac:spMkLst>
            <pc:docMk/>
            <pc:sldMk cId="2092580201" sldId="269"/>
            <ac:spMk id="4" creationId="{B48602B1-4706-07E3-8520-F776E137A835}"/>
          </ac:spMkLst>
        </pc:spChg>
      </pc:sldChg>
      <pc:sldChg chg="delSp modSp new mod ord">
        <pc:chgData name="Shinenn K" userId="ec2293f8aad7a502" providerId="LiveId" clId="{94160BBA-769D-431B-93A2-35222F741E78}" dt="2024-03-28T03:19:58.590" v="4078" actId="113"/>
        <pc:sldMkLst>
          <pc:docMk/>
          <pc:sldMk cId="3621379794" sldId="270"/>
        </pc:sldMkLst>
        <pc:spChg chg="mod">
          <ac:chgData name="Shinenn K" userId="ec2293f8aad7a502" providerId="LiveId" clId="{94160BBA-769D-431B-93A2-35222F741E78}" dt="2024-03-26T12:42:20.367" v="2215" actId="20577"/>
          <ac:spMkLst>
            <pc:docMk/>
            <pc:sldMk cId="3621379794" sldId="270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19:58.590" v="4078" actId="113"/>
          <ac:spMkLst>
            <pc:docMk/>
            <pc:sldMk cId="3621379794" sldId="270"/>
            <ac:spMk id="3" creationId="{27CA620C-EF46-F04F-2B71-7FE0CB35F2B4}"/>
          </ac:spMkLst>
        </pc:spChg>
        <pc:spChg chg="del mod">
          <ac:chgData name="Shinenn K" userId="ec2293f8aad7a502" providerId="LiveId" clId="{94160BBA-769D-431B-93A2-35222F741E78}" dt="2024-03-26T12:05:47.219" v="1722" actId="478"/>
          <ac:spMkLst>
            <pc:docMk/>
            <pc:sldMk cId="3621379794" sldId="270"/>
            <ac:spMk id="4" creationId="{2ACCF094-DF8E-44D7-2136-56924ACF0D74}"/>
          </ac:spMkLst>
        </pc:spChg>
      </pc:sldChg>
      <pc:sldChg chg="delSp modSp new mod">
        <pc:chgData name="Shinenn K" userId="ec2293f8aad7a502" providerId="LiveId" clId="{94160BBA-769D-431B-93A2-35222F741E78}" dt="2024-03-28T03:21:37.743" v="4098" actId="113"/>
        <pc:sldMkLst>
          <pc:docMk/>
          <pc:sldMk cId="959405847" sldId="271"/>
        </pc:sldMkLst>
        <pc:spChg chg="mod">
          <ac:chgData name="Shinenn K" userId="ec2293f8aad7a502" providerId="LiveId" clId="{94160BBA-769D-431B-93A2-35222F741E78}" dt="2024-03-26T11:57:01.689" v="1457" actId="6549"/>
          <ac:spMkLst>
            <pc:docMk/>
            <pc:sldMk cId="959405847" sldId="271"/>
            <ac:spMk id="2" creationId="{537A604F-D216-69C6-D8DC-6D9FCC63F974}"/>
          </ac:spMkLst>
        </pc:spChg>
        <pc:spChg chg="mod">
          <ac:chgData name="Shinenn K" userId="ec2293f8aad7a502" providerId="LiveId" clId="{94160BBA-769D-431B-93A2-35222F741E78}" dt="2024-03-28T03:21:37.743" v="4098" actId="113"/>
          <ac:spMkLst>
            <pc:docMk/>
            <pc:sldMk cId="959405847" sldId="271"/>
            <ac:spMk id="3" creationId="{A5EE5B14-E12C-0C02-8E08-1F10DD82762D}"/>
          </ac:spMkLst>
        </pc:spChg>
        <pc:spChg chg="del mod">
          <ac:chgData name="Shinenn K" userId="ec2293f8aad7a502" providerId="LiveId" clId="{94160BBA-769D-431B-93A2-35222F741E78}" dt="2024-03-26T11:53:53.795" v="1402" actId="478"/>
          <ac:spMkLst>
            <pc:docMk/>
            <pc:sldMk cId="959405847" sldId="271"/>
            <ac:spMk id="4" creationId="{E76BB97F-04FC-43B7-972C-41800E306C35}"/>
          </ac:spMkLst>
        </pc:spChg>
      </pc:sldChg>
      <pc:sldChg chg="addSp delSp modSp mod">
        <pc:chgData name="Shinenn K" userId="ec2293f8aad7a502" providerId="LiveId" clId="{94160BBA-769D-431B-93A2-35222F741E78}" dt="2024-03-26T12:08:04.356" v="1765" actId="1035"/>
        <pc:sldMkLst>
          <pc:docMk/>
          <pc:sldMk cId="3375282419" sldId="272"/>
        </pc:sldMkLst>
        <pc:spChg chg="add del mod">
          <ac:chgData name="Shinenn K" userId="ec2293f8aad7a502" providerId="LiveId" clId="{94160BBA-769D-431B-93A2-35222F741E78}" dt="2024-03-26T12:08:00.324" v="1744" actId="478"/>
          <ac:spMkLst>
            <pc:docMk/>
            <pc:sldMk cId="3375282419" sldId="272"/>
            <ac:spMk id="3" creationId="{5707C1F2-9E77-DAC7-5D17-1D6113EF17CC}"/>
          </ac:spMkLst>
        </pc:spChg>
        <pc:spChg chg="add del mod">
          <ac:chgData name="Shinenn K" userId="ec2293f8aad7a502" providerId="LiveId" clId="{94160BBA-769D-431B-93A2-35222F741E78}" dt="2024-03-26T12:08:04.356" v="1765" actId="1035"/>
          <ac:spMkLst>
            <pc:docMk/>
            <pc:sldMk cId="3375282419" sldId="272"/>
            <ac:spMk id="6" creationId="{6B7304BE-1FEB-5889-5723-B825AA9922B2}"/>
          </ac:spMkLst>
        </pc:spChg>
        <pc:spChg chg="mod">
          <ac:chgData name="Shinenn K" userId="ec2293f8aad7a502" providerId="LiveId" clId="{94160BBA-769D-431B-93A2-35222F741E78}" dt="2024-03-26T12:07:54.368" v="1741" actId="1076"/>
          <ac:spMkLst>
            <pc:docMk/>
            <pc:sldMk cId="3375282419" sldId="272"/>
            <ac:spMk id="7" creationId="{92AA7CC4-0062-EB3D-FB29-EBEC977A3437}"/>
          </ac:spMkLst>
        </pc:spChg>
      </pc:sldChg>
      <pc:sldChg chg="modSp add mod">
        <pc:chgData name="Shinenn K" userId="ec2293f8aad7a502" providerId="LiveId" clId="{94160BBA-769D-431B-93A2-35222F741E78}" dt="2024-03-28T03:22:02.756" v="4105" actId="6549"/>
        <pc:sldMkLst>
          <pc:docMk/>
          <pc:sldMk cId="2328279144" sldId="273"/>
        </pc:sldMkLst>
        <pc:spChg chg="mod">
          <ac:chgData name="Shinenn K" userId="ec2293f8aad7a502" providerId="LiveId" clId="{94160BBA-769D-431B-93A2-35222F741E78}" dt="2024-03-26T12:38:24.913" v="2163"/>
          <ac:spMkLst>
            <pc:docMk/>
            <pc:sldMk cId="2328279144" sldId="273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22:02.756" v="4105" actId="6549"/>
          <ac:spMkLst>
            <pc:docMk/>
            <pc:sldMk cId="2328279144" sldId="273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6T12:43:55.397" v="2223" actId="14100"/>
        <pc:sldMkLst>
          <pc:docMk/>
          <pc:sldMk cId="2724379558" sldId="274"/>
        </pc:sldMkLst>
        <pc:spChg chg="mod">
          <ac:chgData name="Shinenn K" userId="ec2293f8aad7a502" providerId="LiveId" clId="{94160BBA-769D-431B-93A2-35222F741E78}" dt="2024-03-26T12:43:31.451" v="2220" actId="1076"/>
          <ac:spMkLst>
            <pc:docMk/>
            <pc:sldMk cId="2724379558" sldId="274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6T12:43:55.397" v="2223" actId="14100"/>
          <ac:spMkLst>
            <pc:docMk/>
            <pc:sldMk cId="2724379558" sldId="274"/>
            <ac:spMk id="3" creationId="{27CA620C-EF46-F04F-2B71-7FE0CB35F2B4}"/>
          </ac:spMkLst>
        </pc:spChg>
      </pc:sldChg>
      <pc:sldChg chg="addSp delSp modSp new mod">
        <pc:chgData name="Shinenn K" userId="ec2293f8aad7a502" providerId="LiveId" clId="{94160BBA-769D-431B-93A2-35222F741E78}" dt="2024-03-28T03:24:45.342" v="4112" actId="113"/>
        <pc:sldMkLst>
          <pc:docMk/>
          <pc:sldMk cId="3541285395" sldId="275"/>
        </pc:sldMkLst>
        <pc:spChg chg="mod">
          <ac:chgData name="Shinenn K" userId="ec2293f8aad7a502" providerId="LiveId" clId="{94160BBA-769D-431B-93A2-35222F741E78}" dt="2024-03-26T12:19:49.156" v="1864" actId="6549"/>
          <ac:spMkLst>
            <pc:docMk/>
            <pc:sldMk cId="3541285395" sldId="275"/>
            <ac:spMk id="2" creationId="{92185FA7-1F4F-48EC-4C2B-EEB88718274C}"/>
          </ac:spMkLst>
        </pc:spChg>
        <pc:spChg chg="mod">
          <ac:chgData name="Shinenn K" userId="ec2293f8aad7a502" providerId="LiveId" clId="{94160BBA-769D-431B-93A2-35222F741E78}" dt="2024-03-28T03:24:45.342" v="4112" actId="113"/>
          <ac:spMkLst>
            <pc:docMk/>
            <pc:sldMk cId="3541285395" sldId="275"/>
            <ac:spMk id="3" creationId="{BF084A71-C47D-2653-B58E-0F58380280A2}"/>
          </ac:spMkLst>
        </pc:spChg>
        <pc:spChg chg="del mod">
          <ac:chgData name="Shinenn K" userId="ec2293f8aad7a502" providerId="LiveId" clId="{94160BBA-769D-431B-93A2-35222F741E78}" dt="2024-03-26T12:26:50.783" v="2040" actId="478"/>
          <ac:spMkLst>
            <pc:docMk/>
            <pc:sldMk cId="3541285395" sldId="275"/>
            <ac:spMk id="4" creationId="{8832FC14-3399-E41F-ADBD-27783D17ECC4}"/>
          </ac:spMkLst>
        </pc:spChg>
        <pc:picChg chg="add del mod">
          <ac:chgData name="Shinenn K" userId="ec2293f8aad7a502" providerId="LiveId" clId="{94160BBA-769D-431B-93A2-35222F741E78}" dt="2024-03-26T12:47:37.456" v="2241" actId="478"/>
          <ac:picMkLst>
            <pc:docMk/>
            <pc:sldMk cId="3541285395" sldId="275"/>
            <ac:picMk id="5" creationId="{E4080E79-996F-B5AF-7519-6A27CB079F58}"/>
          </ac:picMkLst>
        </pc:picChg>
      </pc:sldChg>
      <pc:sldChg chg="modSp add mod">
        <pc:chgData name="Shinenn K" userId="ec2293f8aad7a502" providerId="LiveId" clId="{94160BBA-769D-431B-93A2-35222F741E78}" dt="2024-03-28T03:26:21.659" v="4116" actId="207"/>
        <pc:sldMkLst>
          <pc:docMk/>
          <pc:sldMk cId="240410790" sldId="276"/>
        </pc:sldMkLst>
        <pc:spChg chg="mod">
          <ac:chgData name="Shinenn K" userId="ec2293f8aad7a502" providerId="LiveId" clId="{94160BBA-769D-431B-93A2-35222F741E78}" dt="2024-03-26T12:38:36.589" v="2166"/>
          <ac:spMkLst>
            <pc:docMk/>
            <pc:sldMk cId="240410790" sldId="276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26:21.659" v="4116" actId="207"/>
          <ac:spMkLst>
            <pc:docMk/>
            <pc:sldMk cId="240410790" sldId="276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25:04.079" v="4113" actId="113"/>
        <pc:sldMkLst>
          <pc:docMk/>
          <pc:sldMk cId="3843467465" sldId="277"/>
        </pc:sldMkLst>
        <pc:spChg chg="mod">
          <ac:chgData name="Shinenn K" userId="ec2293f8aad7a502" providerId="LiveId" clId="{94160BBA-769D-431B-93A2-35222F741E78}" dt="2024-03-28T03:25:04.079" v="4113" actId="113"/>
          <ac:spMkLst>
            <pc:docMk/>
            <pc:sldMk cId="3843467465" sldId="277"/>
            <ac:spMk id="3" creationId="{BF084A71-C47D-2653-B58E-0F58380280A2}"/>
          </ac:spMkLst>
        </pc:spChg>
      </pc:sldChg>
      <pc:sldChg chg="add del">
        <pc:chgData name="Shinenn K" userId="ec2293f8aad7a502" providerId="LiveId" clId="{94160BBA-769D-431B-93A2-35222F741E78}" dt="2024-03-26T13:22:23.337" v="2322" actId="47"/>
        <pc:sldMkLst>
          <pc:docMk/>
          <pc:sldMk cId="1685595257" sldId="278"/>
        </pc:sldMkLst>
      </pc:sldChg>
      <pc:sldChg chg="add del">
        <pc:chgData name="Shinenn K" userId="ec2293f8aad7a502" providerId="LiveId" clId="{94160BBA-769D-431B-93A2-35222F741E78}" dt="2024-03-26T13:22:24.634" v="2323" actId="47"/>
        <pc:sldMkLst>
          <pc:docMk/>
          <pc:sldMk cId="45101776" sldId="279"/>
        </pc:sldMkLst>
      </pc:sldChg>
      <pc:sldChg chg="modSp add mod">
        <pc:chgData name="Shinenn K" userId="ec2293f8aad7a502" providerId="LiveId" clId="{94160BBA-769D-431B-93A2-35222F741E78}" dt="2024-03-28T03:25:15.648" v="4114" actId="113"/>
        <pc:sldMkLst>
          <pc:docMk/>
          <pc:sldMk cId="1016425667" sldId="280"/>
        </pc:sldMkLst>
        <pc:spChg chg="mod">
          <ac:chgData name="Shinenn K" userId="ec2293f8aad7a502" providerId="LiveId" clId="{94160BBA-769D-431B-93A2-35222F741E78}" dt="2024-03-28T03:25:15.648" v="4114" actId="113"/>
          <ac:spMkLst>
            <pc:docMk/>
            <pc:sldMk cId="1016425667" sldId="280"/>
            <ac:spMk id="3" creationId="{BF084A71-C47D-2653-B58E-0F58380280A2}"/>
          </ac:spMkLst>
        </pc:spChg>
      </pc:sldChg>
      <pc:sldChg chg="modSp add mod">
        <pc:chgData name="Shinenn K" userId="ec2293f8aad7a502" providerId="LiveId" clId="{94160BBA-769D-431B-93A2-35222F741E78}" dt="2024-03-26T13:25:44.958" v="2328" actId="20577"/>
        <pc:sldMkLst>
          <pc:docMk/>
          <pc:sldMk cId="266585645" sldId="281"/>
        </pc:sldMkLst>
        <pc:spChg chg="mod">
          <ac:chgData name="Shinenn K" userId="ec2293f8aad7a502" providerId="LiveId" clId="{94160BBA-769D-431B-93A2-35222F741E78}" dt="2024-03-26T13:25:44.958" v="2328" actId="20577"/>
          <ac:spMkLst>
            <pc:docMk/>
            <pc:sldMk cId="266585645" sldId="281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8T03:26:59.361" v="4117" actId="113"/>
        <pc:sldMkLst>
          <pc:docMk/>
          <pc:sldMk cId="3023209325" sldId="282"/>
        </pc:sldMkLst>
        <pc:spChg chg="mod">
          <ac:chgData name="Shinenn K" userId="ec2293f8aad7a502" providerId="LiveId" clId="{94160BBA-769D-431B-93A2-35222F741E78}" dt="2024-03-26T13:28:08.870" v="2335"/>
          <ac:spMkLst>
            <pc:docMk/>
            <pc:sldMk cId="3023209325" sldId="282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26:59.361" v="4117" actId="113"/>
          <ac:spMkLst>
            <pc:docMk/>
            <pc:sldMk cId="3023209325" sldId="282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27:26.800" v="4120" actId="113"/>
        <pc:sldMkLst>
          <pc:docMk/>
          <pc:sldMk cId="1617898164" sldId="283"/>
        </pc:sldMkLst>
        <pc:spChg chg="mod">
          <ac:chgData name="Shinenn K" userId="ec2293f8aad7a502" providerId="LiveId" clId="{94160BBA-769D-431B-93A2-35222F741E78}" dt="2024-03-28T03:27:26.800" v="4120" actId="113"/>
          <ac:spMkLst>
            <pc:docMk/>
            <pc:sldMk cId="1617898164" sldId="283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6T13:42:00.025" v="2466" actId="207"/>
        <pc:sldMkLst>
          <pc:docMk/>
          <pc:sldMk cId="3724741455" sldId="284"/>
        </pc:sldMkLst>
        <pc:spChg chg="mod">
          <ac:chgData name="Shinenn K" userId="ec2293f8aad7a502" providerId="LiveId" clId="{94160BBA-769D-431B-93A2-35222F741E78}" dt="2024-03-26T13:37:25.272" v="2427"/>
          <ac:spMkLst>
            <pc:docMk/>
            <pc:sldMk cId="3724741455" sldId="284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6T13:42:00.025" v="2466" actId="207"/>
          <ac:spMkLst>
            <pc:docMk/>
            <pc:sldMk cId="3724741455" sldId="284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6T13:43:27.043" v="2470" actId="20577"/>
        <pc:sldMkLst>
          <pc:docMk/>
          <pc:sldMk cId="781795914" sldId="285"/>
        </pc:sldMkLst>
        <pc:spChg chg="mod">
          <ac:chgData name="Shinenn K" userId="ec2293f8aad7a502" providerId="LiveId" clId="{94160BBA-769D-431B-93A2-35222F741E78}" dt="2024-03-26T13:43:27.043" v="2470" actId="20577"/>
          <ac:spMkLst>
            <pc:docMk/>
            <pc:sldMk cId="781795914" sldId="285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6T13:48:26.980" v="2513" actId="14"/>
        <pc:sldMkLst>
          <pc:docMk/>
          <pc:sldMk cId="3201322422" sldId="286"/>
        </pc:sldMkLst>
        <pc:spChg chg="mod">
          <ac:chgData name="Shinenn K" userId="ec2293f8aad7a502" providerId="LiveId" clId="{94160BBA-769D-431B-93A2-35222F741E78}" dt="2024-03-26T13:48:21.194" v="2511"/>
          <ac:spMkLst>
            <pc:docMk/>
            <pc:sldMk cId="3201322422" sldId="286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6T13:48:26.980" v="2513" actId="14"/>
          <ac:spMkLst>
            <pc:docMk/>
            <pc:sldMk cId="3201322422" sldId="286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28:15.738" v="4121" actId="15"/>
        <pc:sldMkLst>
          <pc:docMk/>
          <pc:sldMk cId="3122852305" sldId="287"/>
        </pc:sldMkLst>
        <pc:spChg chg="mod">
          <ac:chgData name="Shinenn K" userId="ec2293f8aad7a502" providerId="LiveId" clId="{94160BBA-769D-431B-93A2-35222F741E78}" dt="2024-03-26T13:48:42.035" v="2514"/>
          <ac:spMkLst>
            <pc:docMk/>
            <pc:sldMk cId="3122852305" sldId="287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28:15.738" v="4121" actId="15"/>
          <ac:spMkLst>
            <pc:docMk/>
            <pc:sldMk cId="3122852305" sldId="287"/>
            <ac:spMk id="3" creationId="{27CA620C-EF46-F04F-2B71-7FE0CB35F2B4}"/>
          </ac:spMkLst>
        </pc:spChg>
      </pc:sldChg>
      <pc:sldChg chg="modSp mod">
        <pc:chgData name="Shinenn K" userId="ec2293f8aad7a502" providerId="LiveId" clId="{94160BBA-769D-431B-93A2-35222F741E78}" dt="2024-03-27T01:59:34.231" v="2595" actId="20577"/>
        <pc:sldMkLst>
          <pc:docMk/>
          <pc:sldMk cId="4055207819" sldId="288"/>
        </pc:sldMkLst>
        <pc:spChg chg="mod">
          <ac:chgData name="Shinenn K" userId="ec2293f8aad7a502" providerId="LiveId" clId="{94160BBA-769D-431B-93A2-35222F741E78}" dt="2024-03-27T01:59:34.231" v="2595" actId="20577"/>
          <ac:spMkLst>
            <pc:docMk/>
            <pc:sldMk cId="4055207819" sldId="288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8T03:30:17.874" v="4158" actId="113"/>
        <pc:sldMkLst>
          <pc:docMk/>
          <pc:sldMk cId="3908884791" sldId="289"/>
        </pc:sldMkLst>
        <pc:spChg chg="mod">
          <ac:chgData name="Shinenn K" userId="ec2293f8aad7a502" providerId="LiveId" clId="{94160BBA-769D-431B-93A2-35222F741E78}" dt="2024-03-27T02:08:55.618" v="2602"/>
          <ac:spMkLst>
            <pc:docMk/>
            <pc:sldMk cId="3908884791" sldId="289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30:17.874" v="4158" actId="113"/>
          <ac:spMkLst>
            <pc:docMk/>
            <pc:sldMk cId="3908884791" sldId="289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31:06.011" v="4164" actId="27636"/>
        <pc:sldMkLst>
          <pc:docMk/>
          <pc:sldMk cId="94916412" sldId="290"/>
        </pc:sldMkLst>
        <pc:spChg chg="mod">
          <ac:chgData name="Shinenn K" userId="ec2293f8aad7a502" providerId="LiveId" clId="{94160BBA-769D-431B-93A2-35222F741E78}" dt="2024-03-27T09:01:04.681" v="2823"/>
          <ac:spMkLst>
            <pc:docMk/>
            <pc:sldMk cId="94916412" sldId="290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31:06.011" v="4164" actId="27636"/>
          <ac:spMkLst>
            <pc:docMk/>
            <pc:sldMk cId="94916412" sldId="290"/>
            <ac:spMk id="3" creationId="{27CA620C-EF46-F04F-2B71-7FE0CB35F2B4}"/>
          </ac:spMkLst>
        </pc:spChg>
      </pc:sldChg>
      <pc:sldChg chg="modSp new del mod">
        <pc:chgData name="Shinenn K" userId="ec2293f8aad7a502" providerId="LiveId" clId="{94160BBA-769D-431B-93A2-35222F741E78}" dt="2024-03-27T09:00:51.939" v="2822" actId="47"/>
        <pc:sldMkLst>
          <pc:docMk/>
          <pc:sldMk cId="3825352587" sldId="291"/>
        </pc:sldMkLst>
        <pc:spChg chg="mod">
          <ac:chgData name="Shinenn K" userId="ec2293f8aad7a502" providerId="LiveId" clId="{94160BBA-769D-431B-93A2-35222F741E78}" dt="2024-03-27T08:56:05.951" v="2775" actId="27636"/>
          <ac:spMkLst>
            <pc:docMk/>
            <pc:sldMk cId="3825352587" sldId="291"/>
            <ac:spMk id="2" creationId="{4EB8CE20-4DC7-790E-95EF-0DBEA325E5CF}"/>
          </ac:spMkLst>
        </pc:spChg>
      </pc:sldChg>
      <pc:sldChg chg="modSp add mod">
        <pc:chgData name="Shinenn K" userId="ec2293f8aad7a502" providerId="LiveId" clId="{94160BBA-769D-431B-93A2-35222F741E78}" dt="2024-03-27T09:06:26.816" v="2887" actId="27636"/>
        <pc:sldMkLst>
          <pc:docMk/>
          <pc:sldMk cId="1168297793" sldId="292"/>
        </pc:sldMkLst>
        <pc:spChg chg="mod">
          <ac:chgData name="Shinenn K" userId="ec2293f8aad7a502" providerId="LiveId" clId="{94160BBA-769D-431B-93A2-35222F741E78}" dt="2024-03-27T09:06:26.816" v="2887" actId="27636"/>
          <ac:spMkLst>
            <pc:docMk/>
            <pc:sldMk cId="1168297793" sldId="292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7T09:07:12.342" v="2890" actId="14100"/>
        <pc:sldMkLst>
          <pc:docMk/>
          <pc:sldMk cId="83776509" sldId="293"/>
        </pc:sldMkLst>
        <pc:spChg chg="mod">
          <ac:chgData name="Shinenn K" userId="ec2293f8aad7a502" providerId="LiveId" clId="{94160BBA-769D-431B-93A2-35222F741E78}" dt="2024-03-27T09:07:12.342" v="2890" actId="14100"/>
          <ac:spMkLst>
            <pc:docMk/>
            <pc:sldMk cId="83776509" sldId="293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7T09:28:29.641" v="3235" actId="113"/>
        <pc:sldMkLst>
          <pc:docMk/>
          <pc:sldMk cId="139294344" sldId="294"/>
        </pc:sldMkLst>
        <pc:spChg chg="mod">
          <ac:chgData name="Shinenn K" userId="ec2293f8aad7a502" providerId="LiveId" clId="{94160BBA-769D-431B-93A2-35222F741E78}" dt="2024-03-27T09:23:27.740" v="3142" actId="20577"/>
          <ac:spMkLst>
            <pc:docMk/>
            <pc:sldMk cId="139294344" sldId="294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7T09:28:29.641" v="3235" actId="113"/>
          <ac:spMkLst>
            <pc:docMk/>
            <pc:sldMk cId="139294344" sldId="294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35:50.422" v="4240" actId="20577"/>
        <pc:sldMkLst>
          <pc:docMk/>
          <pc:sldMk cId="573544221" sldId="295"/>
        </pc:sldMkLst>
        <pc:spChg chg="mod">
          <ac:chgData name="Shinenn K" userId="ec2293f8aad7a502" providerId="LiveId" clId="{94160BBA-769D-431B-93A2-35222F741E78}" dt="2024-03-28T03:35:50.422" v="4240" actId="20577"/>
          <ac:spMkLst>
            <pc:docMk/>
            <pc:sldMk cId="573544221" sldId="295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7T09:31:08.169" v="3240" actId="14100"/>
        <pc:sldMkLst>
          <pc:docMk/>
          <pc:sldMk cId="386039887" sldId="296"/>
        </pc:sldMkLst>
        <pc:spChg chg="mod">
          <ac:chgData name="Shinenn K" userId="ec2293f8aad7a502" providerId="LiveId" clId="{94160BBA-769D-431B-93A2-35222F741E78}" dt="2024-03-27T09:31:08.169" v="3240" actId="14100"/>
          <ac:spMkLst>
            <pc:docMk/>
            <pc:sldMk cId="386039887" sldId="296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8T03:36:14.768" v="4241" actId="113"/>
        <pc:sldMkLst>
          <pc:docMk/>
          <pc:sldMk cId="1185903342" sldId="297"/>
        </pc:sldMkLst>
        <pc:spChg chg="mod">
          <ac:chgData name="Shinenn K" userId="ec2293f8aad7a502" providerId="LiveId" clId="{94160BBA-769D-431B-93A2-35222F741E78}" dt="2024-03-27T09:31:53.254" v="3243"/>
          <ac:spMkLst>
            <pc:docMk/>
            <pc:sldMk cId="1185903342" sldId="297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36:14.768" v="4241" actId="113"/>
          <ac:spMkLst>
            <pc:docMk/>
            <pc:sldMk cId="1185903342" sldId="297"/>
            <ac:spMk id="3" creationId="{27CA620C-EF46-F04F-2B71-7FE0CB35F2B4}"/>
          </ac:spMkLst>
        </pc:spChg>
      </pc:sldChg>
      <pc:sldChg chg="addSp modSp add mod">
        <pc:chgData name="Shinenn K" userId="ec2293f8aad7a502" providerId="LiveId" clId="{94160BBA-769D-431B-93A2-35222F741E78}" dt="2024-03-28T02:26:39.946" v="3413" actId="6549"/>
        <pc:sldMkLst>
          <pc:docMk/>
          <pc:sldMk cId="2491384392" sldId="298"/>
        </pc:sldMkLst>
        <pc:spChg chg="mod">
          <ac:chgData name="Shinenn K" userId="ec2293f8aad7a502" providerId="LiveId" clId="{94160BBA-769D-431B-93A2-35222F741E78}" dt="2024-03-27T09:50:12.314" v="3370"/>
          <ac:spMkLst>
            <pc:docMk/>
            <pc:sldMk cId="2491384392" sldId="298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2:26:39.946" v="3413" actId="6549"/>
          <ac:spMkLst>
            <pc:docMk/>
            <pc:sldMk cId="2491384392" sldId="298"/>
            <ac:spMk id="3" creationId="{27CA620C-EF46-F04F-2B71-7FE0CB35F2B4}"/>
          </ac:spMkLst>
        </pc:spChg>
        <pc:picChg chg="add">
          <ac:chgData name="Shinenn K" userId="ec2293f8aad7a502" providerId="LiveId" clId="{94160BBA-769D-431B-93A2-35222F741E78}" dt="2024-03-27T09:50:03.399" v="3369"/>
          <ac:picMkLst>
            <pc:docMk/>
            <pc:sldMk cId="2491384392" sldId="298"/>
            <ac:picMk id="4" creationId="{106E06BA-E21F-17DB-133E-A2132F8F76E0}"/>
          </ac:picMkLst>
        </pc:picChg>
      </pc:sldChg>
      <pc:sldChg chg="modSp add mod">
        <pc:chgData name="Shinenn K" userId="ec2293f8aad7a502" providerId="LiveId" clId="{94160BBA-769D-431B-93A2-35222F741E78}" dt="2024-03-28T03:37:35.053" v="4244" actId="20577"/>
        <pc:sldMkLst>
          <pc:docMk/>
          <pc:sldMk cId="1728433772" sldId="299"/>
        </pc:sldMkLst>
        <pc:spChg chg="mod">
          <ac:chgData name="Shinenn K" userId="ec2293f8aad7a502" providerId="LiveId" clId="{94160BBA-769D-431B-93A2-35222F741E78}" dt="2024-03-28T03:37:35.053" v="4244" actId="20577"/>
          <ac:spMkLst>
            <pc:docMk/>
            <pc:sldMk cId="1728433772" sldId="299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8T03:37:47.744" v="4245" actId="113"/>
        <pc:sldMkLst>
          <pc:docMk/>
          <pc:sldMk cId="3125984276" sldId="300"/>
        </pc:sldMkLst>
        <pc:spChg chg="mod">
          <ac:chgData name="Shinenn K" userId="ec2293f8aad7a502" providerId="LiveId" clId="{94160BBA-769D-431B-93A2-35222F741E78}" dt="2024-03-28T02:42:38.065" v="3608"/>
          <ac:spMkLst>
            <pc:docMk/>
            <pc:sldMk cId="3125984276" sldId="300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37:47.744" v="4245" actId="113"/>
          <ac:spMkLst>
            <pc:docMk/>
            <pc:sldMk cId="3125984276" sldId="300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38:13.426" v="4247" actId="113"/>
        <pc:sldMkLst>
          <pc:docMk/>
          <pc:sldMk cId="1731329850" sldId="301"/>
        </pc:sldMkLst>
        <pc:spChg chg="mod">
          <ac:chgData name="Shinenn K" userId="ec2293f8aad7a502" providerId="LiveId" clId="{94160BBA-769D-431B-93A2-35222F741E78}" dt="2024-03-28T02:42:24.675" v="3607"/>
          <ac:spMkLst>
            <pc:docMk/>
            <pc:sldMk cId="1731329850" sldId="301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38:13.426" v="4247" actId="113"/>
          <ac:spMkLst>
            <pc:docMk/>
            <pc:sldMk cId="1731329850" sldId="301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38:25.944" v="4248" actId="113"/>
        <pc:sldMkLst>
          <pc:docMk/>
          <pc:sldMk cId="2668660035" sldId="302"/>
        </pc:sldMkLst>
        <pc:spChg chg="mod">
          <ac:chgData name="Shinenn K" userId="ec2293f8aad7a502" providerId="LiveId" clId="{94160BBA-769D-431B-93A2-35222F741E78}" dt="2024-03-28T02:49:00.389" v="3719" actId="1076"/>
          <ac:spMkLst>
            <pc:docMk/>
            <pc:sldMk cId="2668660035" sldId="302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3:38:25.944" v="4248" actId="113"/>
          <ac:spMkLst>
            <pc:docMk/>
            <pc:sldMk cId="2668660035" sldId="302"/>
            <ac:spMk id="3" creationId="{27CA620C-EF46-F04F-2B71-7FE0CB35F2B4}"/>
          </ac:spMkLst>
        </pc:spChg>
      </pc:sldChg>
      <pc:sldChg chg="modSp add mod">
        <pc:chgData name="Shinenn K" userId="ec2293f8aad7a502" providerId="LiveId" clId="{94160BBA-769D-431B-93A2-35222F741E78}" dt="2024-03-28T03:38:33.897" v="4249" actId="20577"/>
        <pc:sldMkLst>
          <pc:docMk/>
          <pc:sldMk cId="1123342751" sldId="303"/>
        </pc:sldMkLst>
        <pc:spChg chg="mod">
          <ac:chgData name="Shinenn K" userId="ec2293f8aad7a502" providerId="LiveId" clId="{94160BBA-769D-431B-93A2-35222F741E78}" dt="2024-03-28T03:38:33.897" v="4249" actId="20577"/>
          <ac:spMkLst>
            <pc:docMk/>
            <pc:sldMk cId="1123342751" sldId="303"/>
            <ac:spMk id="6" creationId="{6B7304BE-1FEB-5889-5723-B825AA9922B2}"/>
          </ac:spMkLst>
        </pc:spChg>
      </pc:sldChg>
      <pc:sldChg chg="modSp add mod ord">
        <pc:chgData name="Shinenn K" userId="ec2293f8aad7a502" providerId="LiveId" clId="{94160BBA-769D-431B-93A2-35222F741E78}" dt="2024-03-28T02:59:27.234" v="3848"/>
        <pc:sldMkLst>
          <pc:docMk/>
          <pc:sldMk cId="336310234" sldId="304"/>
        </pc:sldMkLst>
        <pc:spChg chg="mod">
          <ac:chgData name="Shinenn K" userId="ec2293f8aad7a502" providerId="LiveId" clId="{94160BBA-769D-431B-93A2-35222F741E78}" dt="2024-03-28T02:59:27.234" v="3848"/>
          <ac:spMkLst>
            <pc:docMk/>
            <pc:sldMk cId="336310234" sldId="304"/>
            <ac:spMk id="2" creationId="{34F115C1-ABD9-D27B-B670-582216DF0A55}"/>
          </ac:spMkLst>
        </pc:spChg>
        <pc:spChg chg="mod">
          <ac:chgData name="Shinenn K" userId="ec2293f8aad7a502" providerId="LiveId" clId="{94160BBA-769D-431B-93A2-35222F741E78}" dt="2024-03-28T02:59:11.869" v="3847" actId="403"/>
          <ac:spMkLst>
            <pc:docMk/>
            <pc:sldMk cId="336310234" sldId="304"/>
            <ac:spMk id="3" creationId="{27CA620C-EF46-F04F-2B71-7FE0CB35F2B4}"/>
          </ac:spMkLst>
        </pc:spChg>
      </pc:sldChg>
      <pc:sldChg chg="modSp add mod ord">
        <pc:chgData name="Shinenn K" userId="ec2293f8aad7a502" providerId="LiveId" clId="{94160BBA-769D-431B-93A2-35222F741E78}" dt="2024-03-28T03:38:48.316" v="4250" actId="20577"/>
        <pc:sldMkLst>
          <pc:docMk/>
          <pc:sldMk cId="4038315064" sldId="305"/>
        </pc:sldMkLst>
        <pc:spChg chg="mod">
          <ac:chgData name="Shinenn K" userId="ec2293f8aad7a502" providerId="LiveId" clId="{94160BBA-769D-431B-93A2-35222F741E78}" dt="2024-03-28T03:38:48.316" v="4250" actId="20577"/>
          <ac:spMkLst>
            <pc:docMk/>
            <pc:sldMk cId="4038315064" sldId="305"/>
            <ac:spMk id="6" creationId="{6B7304BE-1FEB-5889-5723-B825AA9922B2}"/>
          </ac:spMkLst>
        </pc:spChg>
      </pc:sldChg>
      <pc:sldChg chg="modSp add mod">
        <pc:chgData name="Shinenn K" userId="ec2293f8aad7a502" providerId="LiveId" clId="{94160BBA-769D-431B-93A2-35222F741E78}" dt="2024-03-28T03:39:18.097" v="4255" actId="6549"/>
        <pc:sldMkLst>
          <pc:docMk/>
          <pc:sldMk cId="3882638044" sldId="306"/>
        </pc:sldMkLst>
        <pc:spChg chg="mod">
          <ac:chgData name="Shinenn K" userId="ec2293f8aad7a502" providerId="LiveId" clId="{94160BBA-769D-431B-93A2-35222F741E78}" dt="2024-03-28T03:39:18.097" v="4255" actId="6549"/>
          <ac:spMkLst>
            <pc:docMk/>
            <pc:sldMk cId="3882638044" sldId="306"/>
            <ac:spMk id="3" creationId="{27CA620C-EF46-F04F-2B71-7FE0CB35F2B4}"/>
          </ac:spMkLst>
        </pc:spChg>
      </pc:sldChg>
      <pc:sldChg chg="add">
        <pc:chgData name="Shinenn K" userId="ec2293f8aad7a502" providerId="LiveId" clId="{94160BBA-769D-431B-93A2-35222F741E78}" dt="2024-03-28T03:39:49.068" v="4256"/>
        <pc:sldMkLst>
          <pc:docMk/>
          <pc:sldMk cId="1918335754" sldId="307"/>
        </pc:sldMkLst>
      </pc:sldChg>
      <pc:sldMasterChg chg="modSldLayout">
        <pc:chgData name="Shinenn K" userId="ec2293f8aad7a502" providerId="LiveId" clId="{94160BBA-769D-431B-93A2-35222F741E78}" dt="2024-03-26T09:12:49.724" v="343" actId="403"/>
        <pc:sldMasterMkLst>
          <pc:docMk/>
          <pc:sldMasterMk cId="34949889" sldId="2147483709"/>
        </pc:sldMasterMkLst>
        <pc:sldLayoutChg chg="setBg">
          <pc:chgData name="Shinenn K" userId="ec2293f8aad7a502" providerId="LiveId" clId="{94160BBA-769D-431B-93A2-35222F741E78}" dt="2024-03-25T07:21:27.393" v="11"/>
          <pc:sldLayoutMkLst>
            <pc:docMk/>
            <pc:sldMasterMk cId="1535493376" sldId="2147483753"/>
            <pc:sldLayoutMk cId="1692564534" sldId="2147483700"/>
          </pc:sldLayoutMkLst>
        </pc:sldLayoutChg>
        <pc:sldLayoutChg chg="addSp delSp modSp mod">
          <pc:chgData name="Shinenn K" userId="ec2293f8aad7a502" providerId="LiveId" clId="{94160BBA-769D-431B-93A2-35222F741E78}" dt="2024-03-26T09:05:53.249" v="256" actId="478"/>
          <pc:sldLayoutMkLst>
            <pc:docMk/>
            <pc:sldMasterMk cId="1535493376" sldId="2147483753"/>
            <pc:sldLayoutMk cId="3881758932" sldId="2147483702"/>
          </pc:sldLayoutMkLst>
          <pc:spChg chg="add del mod ord">
            <ac:chgData name="Shinenn K" userId="ec2293f8aad7a502" providerId="LiveId" clId="{94160BBA-769D-431B-93A2-35222F741E78}" dt="2024-03-26T09:05:02.562" v="246" actId="478"/>
            <ac:spMkLst>
              <pc:docMk/>
              <pc:sldMasterMk cId="1535493376" sldId="2147483753"/>
              <pc:sldLayoutMk cId="3881758932" sldId="2147483702"/>
              <ac:spMk id="4" creationId="{85A0B47E-E6EA-F24B-6345-28C0C795A335}"/>
            </ac:spMkLst>
          </pc:spChg>
          <pc:spChg chg="add del mod ord">
            <ac:chgData name="Shinenn K" userId="ec2293f8aad7a502" providerId="LiveId" clId="{94160BBA-769D-431B-93A2-35222F741E78}" dt="2024-03-26T09:05:53.249" v="256" actId="478"/>
            <ac:spMkLst>
              <pc:docMk/>
              <pc:sldMasterMk cId="1535493376" sldId="2147483753"/>
              <pc:sldLayoutMk cId="3881758932" sldId="2147483702"/>
              <ac:spMk id="5" creationId="{D2DADB3A-F602-1CDC-4FAF-02AA8132AFDB}"/>
            </ac:spMkLst>
          </pc:spChg>
        </pc:sldLayoutChg>
        <pc:sldLayoutChg chg="modSp mod">
          <pc:chgData name="Shinenn K" userId="ec2293f8aad7a502" providerId="LiveId" clId="{94160BBA-769D-431B-93A2-35222F741E78}" dt="2024-03-26T09:12:49.724" v="343" actId="403"/>
          <pc:sldLayoutMkLst>
            <pc:docMk/>
            <pc:sldMasterMk cId="1535493376" sldId="2147483753"/>
            <pc:sldLayoutMk cId="1376781086" sldId="2147483703"/>
          </pc:sldLayoutMkLst>
          <pc:spChg chg="mod">
            <ac:chgData name="Shinenn K" userId="ec2293f8aad7a502" providerId="LiveId" clId="{94160BBA-769D-431B-93A2-35222F741E78}" dt="2024-03-26T09:12:49.724" v="343" actId="403"/>
            <ac:spMkLst>
              <pc:docMk/>
              <pc:sldMasterMk cId="1535493376" sldId="2147483753"/>
              <pc:sldLayoutMk cId="1376781086" sldId="2147483703"/>
              <ac:spMk id="3" creationId="{2C62711D-9174-2273-72BD-858523364238}"/>
            </ac:spMkLst>
          </pc:spChg>
        </pc:sldLayoutChg>
        <pc:sldLayoutChg chg="modSp">
          <pc:chgData name="Shinenn K" userId="ec2293f8aad7a502" providerId="LiveId" clId="{94160BBA-769D-431B-93A2-35222F741E78}" dt="2024-03-25T09:59:05.043" v="16" actId="403"/>
          <pc:sldLayoutMkLst>
            <pc:docMk/>
            <pc:sldMasterMk cId="34949889" sldId="2147483709"/>
            <pc:sldLayoutMk cId="3470231699" sldId="2147483717"/>
          </pc:sldLayoutMkLst>
          <pc:spChg chg="mod">
            <ac:chgData name="Shinenn K" userId="ec2293f8aad7a502" providerId="LiveId" clId="{94160BBA-769D-431B-93A2-35222F741E78}" dt="2024-03-25T09:59:05.043" v="16" actId="403"/>
            <ac:spMkLst>
              <pc:docMk/>
              <pc:sldMasterMk cId="34949889" sldId="2147483709"/>
              <pc:sldLayoutMk cId="3470231699" sldId="2147483717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4160BBA-769D-431B-93A2-35222F741E78}" dt="2024-03-25T07:17:59.705" v="4" actId="207"/>
          <pc:sldLayoutMkLst>
            <pc:docMk/>
            <pc:sldMasterMk cId="2967427117" sldId="2147483755"/>
            <pc:sldLayoutMk cId="2663637367" sldId="2147483725"/>
          </pc:sldLayoutMkLst>
          <pc:spChg chg="mod">
            <ac:chgData name="Shinenn K" userId="ec2293f8aad7a502" providerId="LiveId" clId="{94160BBA-769D-431B-93A2-35222F741E78}" dt="2024-03-25T07:17:59.705" v="4" actId="207"/>
            <ac:spMkLst>
              <pc:docMk/>
              <pc:sldMasterMk cId="2967427117" sldId="2147483755"/>
              <pc:sldLayoutMk cId="2663637367" sldId="2147483725"/>
              <ac:spMk id="2" creationId="{4EA6BC07-48C8-4FFB-1AD9-84FAC647848C}"/>
            </ac:spMkLst>
          </pc:spChg>
        </pc:sldLayoutChg>
        <pc:sldLayoutChg chg="addSp delSp modSp mod">
          <pc:chgData name="Shinenn K" userId="ec2293f8aad7a502" providerId="LiveId" clId="{94160BBA-769D-431B-93A2-35222F741E78}" dt="2024-03-26T09:04:43.922" v="239" actId="21"/>
          <pc:sldLayoutMkLst>
            <pc:docMk/>
            <pc:sldMasterMk cId="1535493376" sldId="2147483753"/>
            <pc:sldLayoutMk cId="362151985" sldId="2147483727"/>
          </pc:sldLayoutMkLst>
          <pc:spChg chg="add del mod">
            <ac:chgData name="Shinenn K" userId="ec2293f8aad7a502" providerId="LiveId" clId="{94160BBA-769D-431B-93A2-35222F741E78}" dt="2024-03-26T09:04:43.922" v="239" actId="21"/>
            <ac:spMkLst>
              <pc:docMk/>
              <pc:sldMasterMk cId="1535493376" sldId="2147483753"/>
              <pc:sldLayoutMk cId="362151985" sldId="2147483727"/>
              <ac:spMk id="4" creationId="{D2DADB3A-F602-1CDC-4FAF-02AA8132AFDB}"/>
            </ac:spMkLst>
          </pc:spChg>
        </pc:sldLayoutChg>
        <pc:sldLayoutChg chg="setBg">
          <pc:chgData name="Shinenn K" userId="ec2293f8aad7a502" providerId="LiveId" clId="{94160BBA-769D-431B-93A2-35222F741E78}" dt="2024-03-25T07:18:29.701" v="7"/>
          <pc:sldLayoutMkLst>
            <pc:docMk/>
            <pc:sldMasterMk cId="2967427117" sldId="2147483755"/>
            <pc:sldLayoutMk cId="4110626325" sldId="2147483728"/>
          </pc:sldLayoutMkLst>
        </pc:sldLayoutChg>
      </pc:sldMasterChg>
    </pc:docChg>
  </pc:docChgLst>
  <pc:docChgLst>
    <pc:chgData name="Shinenn K" userId="ec2293f8aad7a502" providerId="LiveId" clId="{F23B3B79-FAB3-44FD-9BC0-D37012573A61}"/>
    <pc:docChg chg="undo redo custSel addSld delSld modSld modMainMaster">
      <pc:chgData name="Shinenn K" userId="ec2293f8aad7a502" providerId="LiveId" clId="{F23B3B79-FAB3-44FD-9BC0-D37012573A61}" dt="2024-03-23T01:07:39.517" v="695" actId="47"/>
      <pc:docMkLst>
        <pc:docMk/>
      </pc:docMkLst>
      <pc:sldChg chg="mod modClrScheme chgLayout">
        <pc:chgData name="Shinenn K" userId="ec2293f8aad7a502" providerId="LiveId" clId="{F23B3B79-FAB3-44FD-9BC0-D37012573A61}" dt="2024-03-22T09:18:20.655" v="1" actId="700"/>
        <pc:sldMkLst>
          <pc:docMk/>
          <pc:sldMk cId="2232206900" sldId="261"/>
        </pc:sldMkLst>
      </pc:sldChg>
      <pc:sldChg chg="addSp modSp mod">
        <pc:chgData name="Shinenn K" userId="ec2293f8aad7a502" providerId="LiveId" clId="{F23B3B79-FAB3-44FD-9BC0-D37012573A61}" dt="2024-03-22T10:09:46.252" v="608" actId="1036"/>
        <pc:sldMkLst>
          <pc:docMk/>
          <pc:sldMk cId="4114138713" sldId="347"/>
        </pc:sldMkLst>
        <pc:spChg chg="mod">
          <ac:chgData name="Shinenn K" userId="ec2293f8aad7a502" providerId="LiveId" clId="{F23B3B79-FAB3-44FD-9BC0-D37012573A61}" dt="2024-03-22T10:09:46.252" v="608" actId="1036"/>
          <ac:spMkLst>
            <pc:docMk/>
            <pc:sldMk cId="4114138713" sldId="347"/>
            <ac:spMk id="2" creationId="{6B5C4C97-204C-FEE5-9AB4-5FB1C21F70CC}"/>
          </ac:spMkLst>
        </pc:spChg>
        <pc:spChg chg="add mod">
          <ac:chgData name="Shinenn K" userId="ec2293f8aad7a502" providerId="LiveId" clId="{F23B3B79-FAB3-44FD-9BC0-D37012573A61}" dt="2024-03-22T10:09:46.252" v="608" actId="1036"/>
          <ac:spMkLst>
            <pc:docMk/>
            <pc:sldMk cId="4114138713" sldId="347"/>
            <ac:spMk id="3" creationId="{EE4DDC66-596F-0859-B83E-3C33FE1E7F1A}"/>
          </ac:spMkLst>
        </pc:spChg>
        <pc:spChg chg="mod">
          <ac:chgData name="Shinenn K" userId="ec2293f8aad7a502" providerId="LiveId" clId="{F23B3B79-FAB3-44FD-9BC0-D37012573A61}" dt="2024-03-22T10:09:46.252" v="608" actId="1036"/>
          <ac:spMkLst>
            <pc:docMk/>
            <pc:sldMk cId="4114138713" sldId="347"/>
            <ac:spMk id="5" creationId="{C5322662-9AD7-C98F-F397-2447C7AEA304}"/>
          </ac:spMkLst>
        </pc:spChg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652968518" sldId="353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270484451" sldId="354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590158226" sldId="355"/>
        </pc:sldMkLst>
      </pc:sldChg>
      <pc:sldChg chg="modSp mod modClrScheme chgLayout">
        <pc:chgData name="Shinenn K" userId="ec2293f8aad7a502" providerId="LiveId" clId="{F23B3B79-FAB3-44FD-9BC0-D37012573A61}" dt="2024-03-22T09:39:33.014" v="220" actId="1035"/>
        <pc:sldMkLst>
          <pc:docMk/>
          <pc:sldMk cId="2908161505" sldId="356"/>
        </pc:sldMkLst>
        <pc:spChg chg="mod ord">
          <ac:chgData name="Shinenn K" userId="ec2293f8aad7a502" providerId="LiveId" clId="{F23B3B79-FAB3-44FD-9BC0-D37012573A61}" dt="2024-03-22T09:39:33.014" v="220" actId="1035"/>
          <ac:spMkLst>
            <pc:docMk/>
            <pc:sldMk cId="2908161505" sldId="356"/>
            <ac:spMk id="2" creationId="{8F58A063-049C-2B82-5D08-1985E042D676}"/>
          </ac:spMkLst>
        </pc:spChg>
        <pc:spChg chg="mod ord">
          <ac:chgData name="Shinenn K" userId="ec2293f8aad7a502" providerId="LiveId" clId="{F23B3B79-FAB3-44FD-9BC0-D37012573A61}" dt="2024-03-22T09:38:30.510" v="202" actId="700"/>
          <ac:spMkLst>
            <pc:docMk/>
            <pc:sldMk cId="2908161505" sldId="356"/>
            <ac:spMk id="3" creationId="{1BA93B64-A541-F42E-038E-7625C9EBC514}"/>
          </ac:spMkLst>
        </pc:spChg>
        <pc:spChg chg="mod ord">
          <ac:chgData name="Shinenn K" userId="ec2293f8aad7a502" providerId="LiveId" clId="{F23B3B79-FAB3-44FD-9BC0-D37012573A61}" dt="2024-03-22T09:38:30.510" v="202" actId="700"/>
          <ac:spMkLst>
            <pc:docMk/>
            <pc:sldMk cId="2908161505" sldId="356"/>
            <ac:spMk id="4" creationId="{D27BB85C-7E7A-8F79-4B71-39963B9E2320}"/>
          </ac:spMkLst>
        </pc:spChg>
      </pc:sldChg>
      <pc:sldChg chg="modSp mod modClrScheme chgLayout">
        <pc:chgData name="Shinenn K" userId="ec2293f8aad7a502" providerId="LiveId" clId="{F23B3B79-FAB3-44FD-9BC0-D37012573A61}" dt="2024-03-22T09:39:42.567" v="222" actId="1076"/>
        <pc:sldMkLst>
          <pc:docMk/>
          <pc:sldMk cId="2522828787" sldId="358"/>
        </pc:sldMkLst>
        <pc:spChg chg="mod ord">
          <ac:chgData name="Shinenn K" userId="ec2293f8aad7a502" providerId="LiveId" clId="{F23B3B79-FAB3-44FD-9BC0-D37012573A61}" dt="2024-03-22T09:39:42.567" v="222" actId="1076"/>
          <ac:spMkLst>
            <pc:docMk/>
            <pc:sldMk cId="2522828787" sldId="358"/>
            <ac:spMk id="2" creationId="{8F58A063-049C-2B82-5D08-1985E042D676}"/>
          </ac:spMkLst>
        </pc:spChg>
        <pc:spChg chg="mod ord">
          <ac:chgData name="Shinenn K" userId="ec2293f8aad7a502" providerId="LiveId" clId="{F23B3B79-FAB3-44FD-9BC0-D37012573A61}" dt="2024-03-22T09:38:30.510" v="202" actId="700"/>
          <ac:spMkLst>
            <pc:docMk/>
            <pc:sldMk cId="2522828787" sldId="358"/>
            <ac:spMk id="3" creationId="{1BA93B64-A541-F42E-038E-7625C9EBC514}"/>
          </ac:spMkLst>
        </pc:spChg>
        <pc:spChg chg="mod ord">
          <ac:chgData name="Shinenn K" userId="ec2293f8aad7a502" providerId="LiveId" clId="{F23B3B79-FAB3-44FD-9BC0-D37012573A61}" dt="2024-03-22T09:38:30.510" v="202" actId="700"/>
          <ac:spMkLst>
            <pc:docMk/>
            <pc:sldMk cId="2522828787" sldId="358"/>
            <ac:spMk id="4" creationId="{D27BB85C-7E7A-8F79-4B71-39963B9E2320}"/>
          </ac:spMkLst>
        </pc:spChg>
      </pc:sldChg>
      <pc:sldChg chg="modSp mod modClrScheme chgLayout">
        <pc:chgData name="Shinenn K" userId="ec2293f8aad7a502" providerId="LiveId" clId="{F23B3B79-FAB3-44FD-9BC0-D37012573A61}" dt="2024-03-22T09:39:56.455" v="254" actId="1035"/>
        <pc:sldMkLst>
          <pc:docMk/>
          <pc:sldMk cId="2028241310" sldId="359"/>
        </pc:sldMkLst>
        <pc:spChg chg="mod ord">
          <ac:chgData name="Shinenn K" userId="ec2293f8aad7a502" providerId="LiveId" clId="{F23B3B79-FAB3-44FD-9BC0-D37012573A61}" dt="2024-03-22T09:39:56.455" v="254" actId="1035"/>
          <ac:spMkLst>
            <pc:docMk/>
            <pc:sldMk cId="2028241310" sldId="359"/>
            <ac:spMk id="2" creationId="{8F58A063-049C-2B82-5D08-1985E042D676}"/>
          </ac:spMkLst>
        </pc:spChg>
        <pc:spChg chg="mod ord">
          <ac:chgData name="Shinenn K" userId="ec2293f8aad7a502" providerId="LiveId" clId="{F23B3B79-FAB3-44FD-9BC0-D37012573A61}" dt="2024-03-22T09:38:30.510" v="202" actId="700"/>
          <ac:spMkLst>
            <pc:docMk/>
            <pc:sldMk cId="2028241310" sldId="359"/>
            <ac:spMk id="3" creationId="{1BA93B64-A541-F42E-038E-7625C9EBC514}"/>
          </ac:spMkLst>
        </pc:spChg>
        <pc:spChg chg="mod ord">
          <ac:chgData name="Shinenn K" userId="ec2293f8aad7a502" providerId="LiveId" clId="{F23B3B79-FAB3-44FD-9BC0-D37012573A61}" dt="2024-03-22T09:38:30.510" v="202" actId="700"/>
          <ac:spMkLst>
            <pc:docMk/>
            <pc:sldMk cId="2028241310" sldId="359"/>
            <ac:spMk id="4" creationId="{D27BB85C-7E7A-8F79-4B71-39963B9E2320}"/>
          </ac:spMkLst>
        </pc:spChg>
      </pc:sldChg>
      <pc:sldChg chg="addSp delSp modSp mod modClrScheme chgLayout">
        <pc:chgData name="Shinenn K" userId="ec2293f8aad7a502" providerId="LiveId" clId="{F23B3B79-FAB3-44FD-9BC0-D37012573A61}" dt="2024-03-22T09:40:04.191" v="255" actId="14100"/>
        <pc:sldMkLst>
          <pc:docMk/>
          <pc:sldMk cId="1689740432" sldId="360"/>
        </pc:sldMkLst>
        <pc:spChg chg="mod ord">
          <ac:chgData name="Shinenn K" userId="ec2293f8aad7a502" providerId="LiveId" clId="{F23B3B79-FAB3-44FD-9BC0-D37012573A61}" dt="2024-03-22T09:40:04.191" v="255" actId="14100"/>
          <ac:spMkLst>
            <pc:docMk/>
            <pc:sldMk cId="1689740432" sldId="360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38:47.991" v="203" actId="700"/>
          <ac:spMkLst>
            <pc:docMk/>
            <pc:sldMk cId="1689740432" sldId="360"/>
            <ac:spMk id="3" creationId="{1E4F76E8-612D-9EDF-5D0D-4859C2B0C5CB}"/>
          </ac:spMkLst>
        </pc:spChg>
        <pc:spChg chg="del mod ord">
          <ac:chgData name="Shinenn K" userId="ec2293f8aad7a502" providerId="LiveId" clId="{F23B3B79-FAB3-44FD-9BC0-D37012573A61}" dt="2024-03-22T09:38:47.991" v="203" actId="700"/>
          <ac:spMkLst>
            <pc:docMk/>
            <pc:sldMk cId="1689740432" sldId="360"/>
            <ac:spMk id="4" creationId="{138403D7-BD90-D17C-0D8D-19EE4C4F25A8}"/>
          </ac:spMkLst>
        </pc:spChg>
        <pc:spChg chg="add mod ord">
          <ac:chgData name="Shinenn K" userId="ec2293f8aad7a502" providerId="LiveId" clId="{F23B3B79-FAB3-44FD-9BC0-D37012573A61}" dt="2024-03-22T09:38:47.991" v="203" actId="700"/>
          <ac:spMkLst>
            <pc:docMk/>
            <pc:sldMk cId="1689740432" sldId="360"/>
            <ac:spMk id="5" creationId="{CFEB2B50-3426-D590-E238-3F711B4FD55B}"/>
          </ac:spMkLst>
        </pc:spChg>
      </pc:sldChg>
      <pc:sldChg chg="addSp delSp modSp mod modClrScheme chgLayout">
        <pc:chgData name="Shinenn K" userId="ec2293f8aad7a502" providerId="LiveId" clId="{F23B3B79-FAB3-44FD-9BC0-D37012573A61}" dt="2024-03-22T09:40:14.878" v="304" actId="1036"/>
        <pc:sldMkLst>
          <pc:docMk/>
          <pc:sldMk cId="2140545798" sldId="362"/>
        </pc:sldMkLst>
        <pc:spChg chg="mod ord">
          <ac:chgData name="Shinenn K" userId="ec2293f8aad7a502" providerId="LiveId" clId="{F23B3B79-FAB3-44FD-9BC0-D37012573A61}" dt="2024-03-22T09:40:14.878" v="304" actId="1036"/>
          <ac:spMkLst>
            <pc:docMk/>
            <pc:sldMk cId="2140545798" sldId="362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38:47.991" v="203" actId="700"/>
          <ac:spMkLst>
            <pc:docMk/>
            <pc:sldMk cId="2140545798" sldId="362"/>
            <ac:spMk id="3" creationId="{1E4F76E8-612D-9EDF-5D0D-4859C2B0C5CB}"/>
          </ac:spMkLst>
        </pc:spChg>
        <pc:spChg chg="del mod ord">
          <ac:chgData name="Shinenn K" userId="ec2293f8aad7a502" providerId="LiveId" clId="{F23B3B79-FAB3-44FD-9BC0-D37012573A61}" dt="2024-03-22T09:38:47.991" v="203" actId="700"/>
          <ac:spMkLst>
            <pc:docMk/>
            <pc:sldMk cId="2140545798" sldId="362"/>
            <ac:spMk id="4" creationId="{138403D7-BD90-D17C-0D8D-19EE4C4F25A8}"/>
          </ac:spMkLst>
        </pc:spChg>
        <pc:spChg chg="add mod ord">
          <ac:chgData name="Shinenn K" userId="ec2293f8aad7a502" providerId="LiveId" clId="{F23B3B79-FAB3-44FD-9BC0-D37012573A61}" dt="2024-03-22T09:38:47.991" v="203" actId="700"/>
          <ac:spMkLst>
            <pc:docMk/>
            <pc:sldMk cId="2140545798" sldId="362"/>
            <ac:spMk id="5" creationId="{A4A1CFDA-F0D4-71DF-B386-912801D1CC05}"/>
          </ac:spMkLst>
        </pc:spChg>
      </pc:sldChg>
      <pc:sldChg chg="modSp mod modClrScheme chgLayout">
        <pc:chgData name="Shinenn K" userId="ec2293f8aad7a502" providerId="LiveId" clId="{F23B3B79-FAB3-44FD-9BC0-D37012573A61}" dt="2024-03-22T09:40:39.157" v="313" actId="1036"/>
        <pc:sldMkLst>
          <pc:docMk/>
          <pc:sldMk cId="1259588433" sldId="364"/>
        </pc:sldMkLst>
        <pc:spChg chg="mod ord">
          <ac:chgData name="Shinenn K" userId="ec2293f8aad7a502" providerId="LiveId" clId="{F23B3B79-FAB3-44FD-9BC0-D37012573A61}" dt="2024-03-22T09:40:39.157" v="313" actId="1036"/>
          <ac:spMkLst>
            <pc:docMk/>
            <pc:sldMk cId="1259588433" sldId="364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39:00.119" v="204" actId="700"/>
          <ac:spMkLst>
            <pc:docMk/>
            <pc:sldMk cId="1259588433" sldId="364"/>
            <ac:spMk id="3" creationId="{1E4F76E8-612D-9EDF-5D0D-4859C2B0C5CB}"/>
          </ac:spMkLst>
        </pc:spChg>
        <pc:spChg chg="mod ord">
          <ac:chgData name="Shinenn K" userId="ec2293f8aad7a502" providerId="LiveId" clId="{F23B3B79-FAB3-44FD-9BC0-D37012573A61}" dt="2024-03-22T09:39:00.119" v="204" actId="700"/>
          <ac:spMkLst>
            <pc:docMk/>
            <pc:sldMk cId="1259588433" sldId="364"/>
            <ac:spMk id="4" creationId="{138403D7-BD90-D17C-0D8D-19EE4C4F25A8}"/>
          </ac:spMkLst>
        </pc:spChg>
      </pc:sldChg>
      <pc:sldChg chg="modSp mod modClrScheme chgLayout">
        <pc:chgData name="Shinenn K" userId="ec2293f8aad7a502" providerId="LiveId" clId="{F23B3B79-FAB3-44FD-9BC0-D37012573A61}" dt="2024-03-22T09:39:17.527" v="206" actId="14100"/>
        <pc:sldMkLst>
          <pc:docMk/>
          <pc:sldMk cId="3609072575" sldId="365"/>
        </pc:sldMkLst>
        <pc:spChg chg="mod ord">
          <ac:chgData name="Shinenn K" userId="ec2293f8aad7a502" providerId="LiveId" clId="{F23B3B79-FAB3-44FD-9BC0-D37012573A61}" dt="2024-03-22T09:39:17.527" v="206" actId="14100"/>
          <ac:spMkLst>
            <pc:docMk/>
            <pc:sldMk cId="3609072575" sldId="365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39:00.119" v="204" actId="700"/>
          <ac:spMkLst>
            <pc:docMk/>
            <pc:sldMk cId="3609072575" sldId="365"/>
            <ac:spMk id="3" creationId="{1E4F76E8-612D-9EDF-5D0D-4859C2B0C5CB}"/>
          </ac:spMkLst>
        </pc:spChg>
        <pc:spChg chg="mod ord">
          <ac:chgData name="Shinenn K" userId="ec2293f8aad7a502" providerId="LiveId" clId="{F23B3B79-FAB3-44FD-9BC0-D37012573A61}" dt="2024-03-22T09:39:00.119" v="204" actId="700"/>
          <ac:spMkLst>
            <pc:docMk/>
            <pc:sldMk cId="3609072575" sldId="365"/>
            <ac:spMk id="4" creationId="{138403D7-BD90-D17C-0D8D-19EE4C4F25A8}"/>
          </ac:spMkLst>
        </pc:spChg>
      </pc:sldChg>
      <pc:sldChg chg="addSp modSp mod modClrScheme chgLayout">
        <pc:chgData name="Shinenn K" userId="ec2293f8aad7a502" providerId="LiveId" clId="{F23B3B79-FAB3-44FD-9BC0-D37012573A61}" dt="2024-03-22T09:49:07.992" v="364" actId="404"/>
        <pc:sldMkLst>
          <pc:docMk/>
          <pc:sldMk cId="785179689" sldId="367"/>
        </pc:sldMkLst>
        <pc:spChg chg="mod ord">
          <ac:chgData name="Shinenn K" userId="ec2293f8aad7a502" providerId="LiveId" clId="{F23B3B79-FAB3-44FD-9BC0-D37012573A61}" dt="2024-03-22T09:49:07.992" v="364" actId="404"/>
          <ac:spMkLst>
            <pc:docMk/>
            <pc:sldMk cId="785179689" sldId="367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41:03.045" v="314" actId="700"/>
          <ac:spMkLst>
            <pc:docMk/>
            <pc:sldMk cId="785179689" sldId="367"/>
            <ac:spMk id="3" creationId="{1E4F76E8-612D-9EDF-5D0D-4859C2B0C5CB}"/>
          </ac:spMkLst>
        </pc:spChg>
        <pc:spChg chg="mod ord">
          <ac:chgData name="Shinenn K" userId="ec2293f8aad7a502" providerId="LiveId" clId="{F23B3B79-FAB3-44FD-9BC0-D37012573A61}" dt="2024-03-22T09:41:03.045" v="314" actId="700"/>
          <ac:spMkLst>
            <pc:docMk/>
            <pc:sldMk cId="785179689" sldId="367"/>
            <ac:spMk id="4" creationId="{138403D7-BD90-D17C-0D8D-19EE4C4F25A8}"/>
          </ac:spMkLst>
        </pc:spChg>
        <pc:spChg chg="add mod">
          <ac:chgData name="Shinenn K" userId="ec2293f8aad7a502" providerId="LiveId" clId="{F23B3B79-FAB3-44FD-9BC0-D37012573A61}" dt="2024-03-22T09:44:25.263" v="327" actId="1076"/>
          <ac:spMkLst>
            <pc:docMk/>
            <pc:sldMk cId="785179689" sldId="367"/>
            <ac:spMk id="5" creationId="{B46FA83E-D730-72E3-7960-FE89BD66E703}"/>
          </ac:spMkLst>
        </pc:spChg>
      </pc:sldChg>
      <pc:sldChg chg="addSp modSp mod modClrScheme chgLayout">
        <pc:chgData name="Shinenn K" userId="ec2293f8aad7a502" providerId="LiveId" clId="{F23B3B79-FAB3-44FD-9BC0-D37012573A61}" dt="2024-03-22T09:52:20.877" v="422" actId="1076"/>
        <pc:sldMkLst>
          <pc:docMk/>
          <pc:sldMk cId="4064630529" sldId="369"/>
        </pc:sldMkLst>
        <pc:spChg chg="mod ord">
          <ac:chgData name="Shinenn K" userId="ec2293f8aad7a502" providerId="LiveId" clId="{F23B3B79-FAB3-44FD-9BC0-D37012573A61}" dt="2024-03-22T09:50:19.570" v="391" actId="1035"/>
          <ac:spMkLst>
            <pc:docMk/>
            <pc:sldMk cId="4064630529" sldId="369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45:36.494" v="331" actId="700"/>
          <ac:spMkLst>
            <pc:docMk/>
            <pc:sldMk cId="4064630529" sldId="369"/>
            <ac:spMk id="3" creationId="{1E4F76E8-612D-9EDF-5D0D-4859C2B0C5CB}"/>
          </ac:spMkLst>
        </pc:spChg>
        <pc:spChg chg="mod ord">
          <ac:chgData name="Shinenn K" userId="ec2293f8aad7a502" providerId="LiveId" clId="{F23B3B79-FAB3-44FD-9BC0-D37012573A61}" dt="2024-03-22T09:46:29.412" v="338" actId="6549"/>
          <ac:spMkLst>
            <pc:docMk/>
            <pc:sldMk cId="4064630529" sldId="369"/>
            <ac:spMk id="4" creationId="{138403D7-BD90-D17C-0D8D-19EE4C4F25A8}"/>
          </ac:spMkLst>
        </pc:spChg>
        <pc:spChg chg="add mod">
          <ac:chgData name="Shinenn K" userId="ec2293f8aad7a502" providerId="LiveId" clId="{F23B3B79-FAB3-44FD-9BC0-D37012573A61}" dt="2024-03-22T09:52:20.877" v="422" actId="1076"/>
          <ac:spMkLst>
            <pc:docMk/>
            <pc:sldMk cId="4064630529" sldId="369"/>
            <ac:spMk id="5" creationId="{50898ECD-5196-49E8-7E3C-902B6B9A8393}"/>
          </ac:spMkLst>
        </pc:spChg>
      </pc:sldChg>
      <pc:sldChg chg="addSp delSp modSp mod modClrScheme chgLayout">
        <pc:chgData name="Shinenn K" userId="ec2293f8aad7a502" providerId="LiveId" clId="{F23B3B79-FAB3-44FD-9BC0-D37012573A61}" dt="2024-03-22T10:06:11.091" v="566" actId="1076"/>
        <pc:sldMkLst>
          <pc:docMk/>
          <pc:sldMk cId="3386351612" sldId="371"/>
        </pc:sldMkLst>
        <pc:spChg chg="mod ord">
          <ac:chgData name="Shinenn K" userId="ec2293f8aad7a502" providerId="LiveId" clId="{F23B3B79-FAB3-44FD-9BC0-D37012573A61}" dt="2024-03-22T10:04:56.637" v="547" actId="21"/>
          <ac:spMkLst>
            <pc:docMk/>
            <pc:sldMk cId="3386351612" sldId="371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45:47.013" v="332" actId="700"/>
          <ac:spMkLst>
            <pc:docMk/>
            <pc:sldMk cId="3386351612" sldId="371"/>
            <ac:spMk id="3" creationId="{1E4F76E8-612D-9EDF-5D0D-4859C2B0C5CB}"/>
          </ac:spMkLst>
        </pc:spChg>
        <pc:spChg chg="del mod ord">
          <ac:chgData name="Shinenn K" userId="ec2293f8aad7a502" providerId="LiveId" clId="{F23B3B79-FAB3-44FD-9BC0-D37012573A61}" dt="2024-03-22T09:45:47.013" v="332" actId="700"/>
          <ac:spMkLst>
            <pc:docMk/>
            <pc:sldMk cId="3386351612" sldId="371"/>
            <ac:spMk id="4" creationId="{138403D7-BD90-D17C-0D8D-19EE4C4F25A8}"/>
          </ac:spMkLst>
        </pc:spChg>
        <pc:spChg chg="add mod ord">
          <ac:chgData name="Shinenn K" userId="ec2293f8aad7a502" providerId="LiveId" clId="{F23B3B79-FAB3-44FD-9BC0-D37012573A61}" dt="2024-03-22T09:45:47.013" v="332" actId="700"/>
          <ac:spMkLst>
            <pc:docMk/>
            <pc:sldMk cId="3386351612" sldId="371"/>
            <ac:spMk id="5" creationId="{D42674EF-4364-5D3A-97F4-8C97C6EB5938}"/>
          </ac:spMkLst>
        </pc:spChg>
        <pc:spChg chg="add mod">
          <ac:chgData name="Shinenn K" userId="ec2293f8aad7a502" providerId="LiveId" clId="{F23B3B79-FAB3-44FD-9BC0-D37012573A61}" dt="2024-03-22T10:06:11.091" v="566" actId="1076"/>
          <ac:spMkLst>
            <pc:docMk/>
            <pc:sldMk cId="3386351612" sldId="371"/>
            <ac:spMk id="6" creationId="{A979234A-71E0-9F3B-A3E7-B820EA31AFA0}"/>
          </ac:spMkLst>
        </pc:spChg>
      </pc:sldChg>
      <pc:sldChg chg="addSp delSp modSp mod modClrScheme chgLayout">
        <pc:chgData name="Shinenn K" userId="ec2293f8aad7a502" providerId="LiveId" clId="{F23B3B79-FAB3-44FD-9BC0-D37012573A61}" dt="2024-03-22T09:45:47.013" v="332" actId="700"/>
        <pc:sldMkLst>
          <pc:docMk/>
          <pc:sldMk cId="2474020533" sldId="373"/>
        </pc:sldMkLst>
        <pc:spChg chg="mod ord">
          <ac:chgData name="Shinenn K" userId="ec2293f8aad7a502" providerId="LiveId" clId="{F23B3B79-FAB3-44FD-9BC0-D37012573A61}" dt="2024-03-22T09:45:47.013" v="332" actId="700"/>
          <ac:spMkLst>
            <pc:docMk/>
            <pc:sldMk cId="2474020533" sldId="373"/>
            <ac:spMk id="2" creationId="{BEDB8894-323D-B542-763C-30A80F859713}"/>
          </ac:spMkLst>
        </pc:spChg>
        <pc:spChg chg="mod ord">
          <ac:chgData name="Shinenn K" userId="ec2293f8aad7a502" providerId="LiveId" clId="{F23B3B79-FAB3-44FD-9BC0-D37012573A61}" dt="2024-03-22T09:45:47.013" v="332" actId="700"/>
          <ac:spMkLst>
            <pc:docMk/>
            <pc:sldMk cId="2474020533" sldId="373"/>
            <ac:spMk id="3" creationId="{1E4F76E8-612D-9EDF-5D0D-4859C2B0C5CB}"/>
          </ac:spMkLst>
        </pc:spChg>
        <pc:spChg chg="del mod ord">
          <ac:chgData name="Shinenn K" userId="ec2293f8aad7a502" providerId="LiveId" clId="{F23B3B79-FAB3-44FD-9BC0-D37012573A61}" dt="2024-03-22T09:45:47.013" v="332" actId="700"/>
          <ac:spMkLst>
            <pc:docMk/>
            <pc:sldMk cId="2474020533" sldId="373"/>
            <ac:spMk id="4" creationId="{138403D7-BD90-D17C-0D8D-19EE4C4F25A8}"/>
          </ac:spMkLst>
        </pc:spChg>
        <pc:spChg chg="add mod ord">
          <ac:chgData name="Shinenn K" userId="ec2293f8aad7a502" providerId="LiveId" clId="{F23B3B79-FAB3-44FD-9BC0-D37012573A61}" dt="2024-03-22T09:45:47.013" v="332" actId="700"/>
          <ac:spMkLst>
            <pc:docMk/>
            <pc:sldMk cId="2474020533" sldId="373"/>
            <ac:spMk id="5" creationId="{28E99B44-E42B-9413-B31C-B7FA5F9D4C24}"/>
          </ac:spMkLst>
        </pc:spChg>
      </pc:sldChg>
      <pc:sldChg chg="del">
        <pc:chgData name="Shinenn K" userId="ec2293f8aad7a502" providerId="LiveId" clId="{F23B3B79-FAB3-44FD-9BC0-D37012573A61}" dt="2024-03-22T10:07:11.606" v="567" actId="47"/>
        <pc:sldMkLst>
          <pc:docMk/>
          <pc:sldMk cId="902370225" sldId="374"/>
        </pc:sldMkLst>
      </pc:sldChg>
      <pc:sldChg chg="addSp delSp modSp mod">
        <pc:chgData name="Shinenn K" userId="ec2293f8aad7a502" providerId="LiveId" clId="{F23B3B79-FAB3-44FD-9BC0-D37012573A61}" dt="2024-03-22T09:27:26.326" v="80" actId="1076"/>
        <pc:sldMkLst>
          <pc:docMk/>
          <pc:sldMk cId="2680679404" sldId="380"/>
        </pc:sldMkLst>
        <pc:spChg chg="mod">
          <ac:chgData name="Shinenn K" userId="ec2293f8aad7a502" providerId="LiveId" clId="{F23B3B79-FAB3-44FD-9BC0-D37012573A61}" dt="2024-03-22T09:27:26.326" v="80" actId="1076"/>
          <ac:spMkLst>
            <pc:docMk/>
            <pc:sldMk cId="2680679404" sldId="380"/>
            <ac:spMk id="2" creationId="{E6960FAF-EEDC-DBCC-307E-B8BBF98823FF}"/>
          </ac:spMkLst>
        </pc:spChg>
        <pc:picChg chg="add del mod modCrop">
          <ac:chgData name="Shinenn K" userId="ec2293f8aad7a502" providerId="LiveId" clId="{F23B3B79-FAB3-44FD-9BC0-D37012573A61}" dt="2024-03-22T09:26:34.001" v="71" actId="478"/>
          <ac:picMkLst>
            <pc:docMk/>
            <pc:sldMk cId="2680679404" sldId="380"/>
            <ac:picMk id="4" creationId="{ED4352BA-1EA8-06C0-2E82-7433AEDD8572}"/>
          </ac:picMkLst>
        </pc:picChg>
      </pc:sldChg>
      <pc:sldChg chg="addSp delSp modSp new mod">
        <pc:chgData name="Shinenn K" userId="ec2293f8aad7a502" providerId="LiveId" clId="{F23B3B79-FAB3-44FD-9BC0-D37012573A61}" dt="2024-03-22T09:35:13.614" v="172" actId="1076"/>
        <pc:sldMkLst>
          <pc:docMk/>
          <pc:sldMk cId="1141653417" sldId="381"/>
        </pc:sldMkLst>
        <pc:spChg chg="add mod">
          <ac:chgData name="Shinenn K" userId="ec2293f8aad7a502" providerId="LiveId" clId="{F23B3B79-FAB3-44FD-9BC0-D37012573A61}" dt="2024-03-22T09:35:09.112" v="171" actId="1035"/>
          <ac:spMkLst>
            <pc:docMk/>
            <pc:sldMk cId="1141653417" sldId="381"/>
            <ac:spMk id="6" creationId="{0239C946-E266-051B-5CC7-9AB75FAECD6B}"/>
          </ac:spMkLst>
        </pc:spChg>
        <pc:spChg chg="add del mod">
          <ac:chgData name="Shinenn K" userId="ec2293f8aad7a502" providerId="LiveId" clId="{F23B3B79-FAB3-44FD-9BC0-D37012573A61}" dt="2024-03-22T09:32:11.104" v="96" actId="478"/>
          <ac:spMkLst>
            <pc:docMk/>
            <pc:sldMk cId="1141653417" sldId="381"/>
            <ac:spMk id="7" creationId="{3201967A-B472-A96F-202E-6E2E65D2B85C}"/>
          </ac:spMkLst>
        </pc:spChg>
        <pc:spChg chg="add mod">
          <ac:chgData name="Shinenn K" userId="ec2293f8aad7a502" providerId="LiveId" clId="{F23B3B79-FAB3-44FD-9BC0-D37012573A61}" dt="2024-03-22T09:35:09.112" v="171" actId="1035"/>
          <ac:spMkLst>
            <pc:docMk/>
            <pc:sldMk cId="1141653417" sldId="381"/>
            <ac:spMk id="8" creationId="{3BEACBA4-1674-489B-A8DF-FD1F0C15920D}"/>
          </ac:spMkLst>
        </pc:spChg>
        <pc:picChg chg="add del mod">
          <ac:chgData name="Shinenn K" userId="ec2293f8aad7a502" providerId="LiveId" clId="{F23B3B79-FAB3-44FD-9BC0-D37012573A61}" dt="2024-03-22T09:31:05.136" v="85" actId="478"/>
          <ac:picMkLst>
            <pc:docMk/>
            <pc:sldMk cId="1141653417" sldId="381"/>
            <ac:picMk id="3" creationId="{DB40E325-658E-2A09-53A3-12DA4F6C65B4}"/>
          </ac:picMkLst>
        </pc:picChg>
        <pc:picChg chg="add mod modCrop">
          <ac:chgData name="Shinenn K" userId="ec2293f8aad7a502" providerId="LiveId" clId="{F23B3B79-FAB3-44FD-9BC0-D37012573A61}" dt="2024-03-22T09:35:09.112" v="171" actId="1035"/>
          <ac:picMkLst>
            <pc:docMk/>
            <pc:sldMk cId="1141653417" sldId="381"/>
            <ac:picMk id="5" creationId="{DD684F55-6CE0-B00E-FF5B-9EBB1E4E967A}"/>
          </ac:picMkLst>
        </pc:picChg>
        <pc:picChg chg="add mod modCrop">
          <ac:chgData name="Shinenn K" userId="ec2293f8aad7a502" providerId="LiveId" clId="{F23B3B79-FAB3-44FD-9BC0-D37012573A61}" dt="2024-03-22T09:35:13.614" v="172" actId="1076"/>
          <ac:picMkLst>
            <pc:docMk/>
            <pc:sldMk cId="1141653417" sldId="381"/>
            <ac:picMk id="9" creationId="{00E3C39C-94BC-BCC8-A5CE-90732E08B4A5}"/>
          </ac:picMkLst>
        </pc:picChg>
      </pc:sldChg>
      <pc:sldChg chg="modSp mod">
        <pc:chgData name="Shinenn K" userId="ec2293f8aad7a502" providerId="LiveId" clId="{F23B3B79-FAB3-44FD-9BC0-D37012573A61}" dt="2024-03-22T09:36:36.776" v="201" actId="404"/>
        <pc:sldMkLst>
          <pc:docMk/>
          <pc:sldMk cId="1743587300" sldId="382"/>
        </pc:sldMkLst>
        <pc:spChg chg="mod">
          <ac:chgData name="Shinenn K" userId="ec2293f8aad7a502" providerId="LiveId" clId="{F23B3B79-FAB3-44FD-9BC0-D37012573A61}" dt="2024-03-22T09:36:36.776" v="201" actId="404"/>
          <ac:spMkLst>
            <pc:docMk/>
            <pc:sldMk cId="1743587300" sldId="382"/>
            <ac:spMk id="2" creationId="{E6960FAF-EEDC-DBCC-307E-B8BBF98823FF}"/>
          </ac:spMkLst>
        </pc:spChg>
      </pc:sldChg>
      <pc:sldChg chg="addSp modSp new">
        <pc:chgData name="Shinenn K" userId="ec2293f8aad7a502" providerId="LiveId" clId="{F23B3B79-FAB3-44FD-9BC0-D37012573A61}" dt="2024-03-22T10:31:14.901" v="610"/>
        <pc:sldMkLst>
          <pc:docMk/>
          <pc:sldMk cId="109382177" sldId="383"/>
        </pc:sldMkLst>
        <pc:picChg chg="add mod">
          <ac:chgData name="Shinenn K" userId="ec2293f8aad7a502" providerId="LiveId" clId="{F23B3B79-FAB3-44FD-9BC0-D37012573A61}" dt="2024-03-22T10:31:14.901" v="610"/>
          <ac:picMkLst>
            <pc:docMk/>
            <pc:sldMk cId="109382177" sldId="383"/>
            <ac:picMk id="3" creationId="{A3B913E5-B488-0408-14FC-67627FD5680F}"/>
          </ac:picMkLst>
        </pc:picChg>
      </pc:sldChg>
      <pc:sldChg chg="addSp modSp new del mod modClrScheme chgLayout">
        <pc:chgData name="Shinenn K" userId="ec2293f8aad7a502" providerId="LiveId" clId="{F23B3B79-FAB3-44FD-9BC0-D37012573A61}" dt="2024-03-23T01:07:39.517" v="695" actId="47"/>
        <pc:sldMkLst>
          <pc:docMk/>
          <pc:sldMk cId="1839611335" sldId="384"/>
        </pc:sldMkLst>
        <pc:spChg chg="add mod">
          <ac:chgData name="Shinenn K" userId="ec2293f8aad7a502" providerId="LiveId" clId="{F23B3B79-FAB3-44FD-9BC0-D37012573A61}" dt="2024-03-23T01:07:35.591" v="694" actId="700"/>
          <ac:spMkLst>
            <pc:docMk/>
            <pc:sldMk cId="1839611335" sldId="384"/>
            <ac:spMk id="2" creationId="{FC33FE36-D5E6-53A2-F30E-DF243B48B081}"/>
          </ac:spMkLst>
        </pc:spChg>
      </pc:sldChg>
      <pc:sldMasterChg chg="modSldLayout sldLayoutOrd">
        <pc:chgData name="Shinenn K" userId="ec2293f8aad7a502" providerId="LiveId" clId="{F23B3B79-FAB3-44FD-9BC0-D37012573A61}" dt="2024-03-23T01:07:18.773" v="692" actId="14100"/>
        <pc:sldMasterMkLst>
          <pc:docMk/>
          <pc:sldMasterMk cId="3222464840" sldId="2147483660"/>
        </pc:sldMasterMkLst>
        <pc:sldLayoutChg chg="modSp mod ord setBg">
          <pc:chgData name="Shinenn K" userId="ec2293f8aad7a502" providerId="LiveId" clId="{F23B3B79-FAB3-44FD-9BC0-D37012573A61}" dt="2024-03-23T01:05:00.777" v="629" actId="20577"/>
          <pc:sldLayoutMkLst>
            <pc:docMk/>
            <pc:sldMasterMk cId="3222464840" sldId="2147483660"/>
            <pc:sldLayoutMk cId="1150552650" sldId="2147483696"/>
          </pc:sldLayoutMkLst>
          <pc:spChg chg="mod">
            <ac:chgData name="Shinenn K" userId="ec2293f8aad7a502" providerId="LiveId" clId="{F23B3B79-FAB3-44FD-9BC0-D37012573A61}" dt="2024-03-23T01:05:00.777" v="629" actId="20577"/>
            <ac:spMkLst>
              <pc:docMk/>
              <pc:sldMasterMk cId="3222464840" sldId="2147483660"/>
              <pc:sldLayoutMk cId="1150552650" sldId="2147483696"/>
              <ac:spMk id="2" creationId="{4EA6BC07-48C8-4FFB-1AD9-84FAC647848C}"/>
            </ac:spMkLst>
          </pc:spChg>
        </pc:sldLayoutChg>
        <pc:sldLayoutChg chg="modSp mod setBg">
          <pc:chgData name="Shinenn K" userId="ec2293f8aad7a502" providerId="LiveId" clId="{F23B3B79-FAB3-44FD-9BC0-D37012573A61}" dt="2024-03-23T01:05:54.964" v="669" actId="20577"/>
          <pc:sldLayoutMkLst>
            <pc:docMk/>
            <pc:sldMasterMk cId="3222464840" sldId="2147483660"/>
            <pc:sldLayoutMk cId="2751754679" sldId="2147483697"/>
          </pc:sldLayoutMkLst>
          <pc:spChg chg="mod">
            <ac:chgData name="Shinenn K" userId="ec2293f8aad7a502" providerId="LiveId" clId="{F23B3B79-FAB3-44FD-9BC0-D37012573A61}" dt="2024-03-23T01:05:54.964" v="669" actId="20577"/>
            <ac:spMkLst>
              <pc:docMk/>
              <pc:sldMasterMk cId="3222464840" sldId="2147483660"/>
              <pc:sldLayoutMk cId="2751754679" sldId="2147483697"/>
              <ac:spMk id="2" creationId="{4EA6BC07-48C8-4FFB-1AD9-84FAC647848C}"/>
            </ac:spMkLst>
          </pc:spChg>
        </pc:sldLayoutChg>
        <pc:sldLayoutChg chg="addSp modSp mod">
          <pc:chgData name="Shinenn K" userId="ec2293f8aad7a502" providerId="LiveId" clId="{F23B3B79-FAB3-44FD-9BC0-D37012573A61}" dt="2024-03-23T01:07:18.773" v="692" actId="14100"/>
          <pc:sldLayoutMkLst>
            <pc:docMk/>
            <pc:sldMasterMk cId="3222464840" sldId="2147483660"/>
            <pc:sldLayoutMk cId="461167003" sldId="2147483698"/>
          </pc:sldLayoutMkLst>
          <pc:spChg chg="mod">
            <ac:chgData name="Shinenn K" userId="ec2293f8aad7a502" providerId="LiveId" clId="{F23B3B79-FAB3-44FD-9BC0-D37012573A61}" dt="2024-03-23T01:07:18.773" v="692" actId="14100"/>
            <ac:spMkLst>
              <pc:docMk/>
              <pc:sldMasterMk cId="3222464840" sldId="2147483660"/>
              <pc:sldLayoutMk cId="461167003" sldId="2147483698"/>
              <ac:spMk id="2" creationId="{4EA6BC07-48C8-4FFB-1AD9-84FAC647848C}"/>
            </ac:spMkLst>
          </pc:spChg>
          <pc:spChg chg="add mod">
            <ac:chgData name="Shinenn K" userId="ec2293f8aad7a502" providerId="LiveId" clId="{F23B3B79-FAB3-44FD-9BC0-D37012573A61}" dt="2024-03-23T01:07:12.745" v="691"/>
            <ac:spMkLst>
              <pc:docMk/>
              <pc:sldMasterMk cId="3222464840" sldId="2147483660"/>
              <pc:sldLayoutMk cId="461167003" sldId="2147483698"/>
              <ac:spMk id="3" creationId="{DC567907-B3C7-27A0-3A12-03F6A87D47A6}"/>
            </ac:spMkLst>
          </pc:spChg>
        </pc:sldLayoutChg>
      </pc:sldMasterChg>
    </pc:docChg>
  </pc:docChgLst>
  <pc:docChgLst>
    <pc:chgData name="Shinenn K" userId="ec2293f8aad7a502" providerId="LiveId" clId="{C3F619CA-B053-4DF2-A6CE-48EB202BB9E5}"/>
    <pc:docChg chg="undo custSel addSld delSld modSld sldOrd modMainMaster">
      <pc:chgData name="Shinenn K" userId="ec2293f8aad7a502" providerId="LiveId" clId="{C3F619CA-B053-4DF2-A6CE-48EB202BB9E5}" dt="2024-05-07T02:01:32.315" v="1444" actId="20577"/>
      <pc:docMkLst>
        <pc:docMk/>
      </pc:docMkLst>
      <pc:sldChg chg="modSp mod">
        <pc:chgData name="Shinenn K" userId="ec2293f8aad7a502" providerId="LiveId" clId="{C3F619CA-B053-4DF2-A6CE-48EB202BB9E5}" dt="2024-05-04T03:30:48.202" v="313" actId="14838"/>
        <pc:sldMkLst>
          <pc:docMk/>
          <pc:sldMk cId="2714243060" sldId="287"/>
        </pc:sldMkLst>
        <pc:spChg chg="mod">
          <ac:chgData name="Shinenn K" userId="ec2293f8aad7a502" providerId="LiveId" clId="{C3F619CA-B053-4DF2-A6CE-48EB202BB9E5}" dt="2024-05-04T02:51:43.295" v="9" actId="20577"/>
          <ac:spMkLst>
            <pc:docMk/>
            <pc:sldMk cId="2714243060" sldId="287"/>
            <ac:spMk id="2" creationId="{6FA3467C-B060-EB83-3A70-41B8305E4E31}"/>
          </ac:spMkLst>
        </pc:spChg>
        <pc:spChg chg="mod">
          <ac:chgData name="Shinenn K" userId="ec2293f8aad7a502" providerId="LiveId" clId="{C3F619CA-B053-4DF2-A6CE-48EB202BB9E5}" dt="2024-05-04T03:30:48.202" v="313" actId="14838"/>
          <ac:spMkLst>
            <pc:docMk/>
            <pc:sldMk cId="2714243060" sldId="287"/>
            <ac:spMk id="3" creationId="{1E292E60-1A65-99C6-847D-3CFAB217A1B9}"/>
          </ac:spMkLst>
        </pc:spChg>
      </pc:sldChg>
      <pc:sldChg chg="addSp modSp new mod">
        <pc:chgData name="Shinenn K" userId="ec2293f8aad7a502" providerId="LiveId" clId="{C3F619CA-B053-4DF2-A6CE-48EB202BB9E5}" dt="2024-05-04T03:28:57.127" v="299" actId="1582"/>
        <pc:sldMkLst>
          <pc:docMk/>
          <pc:sldMk cId="1781420267" sldId="288"/>
        </pc:sldMkLst>
        <pc:spChg chg="mod">
          <ac:chgData name="Shinenn K" userId="ec2293f8aad7a502" providerId="LiveId" clId="{C3F619CA-B053-4DF2-A6CE-48EB202BB9E5}" dt="2024-05-04T02:57:34.397" v="65" actId="14100"/>
          <ac:spMkLst>
            <pc:docMk/>
            <pc:sldMk cId="1781420267" sldId="288"/>
            <ac:spMk id="2" creationId="{CF3DF2E5-3944-DF86-B936-C2461B90998F}"/>
          </ac:spMkLst>
        </pc:spChg>
        <pc:spChg chg="mod">
          <ac:chgData name="Shinenn K" userId="ec2293f8aad7a502" providerId="LiveId" clId="{C3F619CA-B053-4DF2-A6CE-48EB202BB9E5}" dt="2024-05-04T03:00:29.747" v="143" actId="14100"/>
          <ac:spMkLst>
            <pc:docMk/>
            <pc:sldMk cId="1781420267" sldId="288"/>
            <ac:spMk id="3" creationId="{7DF3348E-B24C-7D16-7449-F2B8763AA530}"/>
          </ac:spMkLst>
        </pc:spChg>
        <pc:spChg chg="add mod">
          <ac:chgData name="Shinenn K" userId="ec2293f8aad7a502" providerId="LiveId" clId="{C3F619CA-B053-4DF2-A6CE-48EB202BB9E5}" dt="2024-05-04T03:28:57.127" v="299" actId="1582"/>
          <ac:spMkLst>
            <pc:docMk/>
            <pc:sldMk cId="1781420267" sldId="288"/>
            <ac:spMk id="4" creationId="{A301FF6C-87BE-56A1-48EA-AC8108F542D0}"/>
          </ac:spMkLst>
        </pc:spChg>
      </pc:sldChg>
      <pc:sldChg chg="modSp new mod ord">
        <pc:chgData name="Shinenn K" userId="ec2293f8aad7a502" providerId="LiveId" clId="{C3F619CA-B053-4DF2-A6CE-48EB202BB9E5}" dt="2024-05-04T03:25:26.325" v="293" actId="20577"/>
        <pc:sldMkLst>
          <pc:docMk/>
          <pc:sldMk cId="1782696332" sldId="289"/>
        </pc:sldMkLst>
        <pc:spChg chg="mod">
          <ac:chgData name="Shinenn K" userId="ec2293f8aad7a502" providerId="LiveId" clId="{C3F619CA-B053-4DF2-A6CE-48EB202BB9E5}" dt="2024-05-04T03:05:20.744" v="285" actId="27636"/>
          <ac:spMkLst>
            <pc:docMk/>
            <pc:sldMk cId="1782696332" sldId="289"/>
            <ac:spMk id="2" creationId="{4FDEF874-B3AA-A62C-A02E-7815EB316122}"/>
          </ac:spMkLst>
        </pc:spChg>
        <pc:spChg chg="mod">
          <ac:chgData name="Shinenn K" userId="ec2293f8aad7a502" providerId="LiveId" clId="{C3F619CA-B053-4DF2-A6CE-48EB202BB9E5}" dt="2024-05-04T03:25:26.325" v="293" actId="20577"/>
          <ac:spMkLst>
            <pc:docMk/>
            <pc:sldMk cId="1782696332" sldId="289"/>
            <ac:spMk id="3" creationId="{965A9B2E-2A56-9D03-F0B2-D6AAF240FCAE}"/>
          </ac:spMkLst>
        </pc:spChg>
      </pc:sldChg>
      <pc:sldChg chg="addSp delSp modSp new mod modClrScheme chgLayout">
        <pc:chgData name="Shinenn K" userId="ec2293f8aad7a502" providerId="LiveId" clId="{C3F619CA-B053-4DF2-A6CE-48EB202BB9E5}" dt="2024-05-06T09:08:47.260" v="354" actId="700"/>
        <pc:sldMkLst>
          <pc:docMk/>
          <pc:sldMk cId="2380318604" sldId="290"/>
        </pc:sldMkLst>
        <pc:spChg chg="del mod ord">
          <ac:chgData name="Shinenn K" userId="ec2293f8aad7a502" providerId="LiveId" clId="{C3F619CA-B053-4DF2-A6CE-48EB202BB9E5}" dt="2024-05-06T08:51:34.495" v="315" actId="700"/>
          <ac:spMkLst>
            <pc:docMk/>
            <pc:sldMk cId="2380318604" sldId="290"/>
            <ac:spMk id="2" creationId="{04607FC7-50DF-94FA-D005-9C710073AA30}"/>
          </ac:spMkLst>
        </pc:spChg>
        <pc:spChg chg="add del mod ord">
          <ac:chgData name="Shinenn K" userId="ec2293f8aad7a502" providerId="LiveId" clId="{C3F619CA-B053-4DF2-A6CE-48EB202BB9E5}" dt="2024-05-06T08:51:51.107" v="316" actId="700"/>
          <ac:spMkLst>
            <pc:docMk/>
            <pc:sldMk cId="2380318604" sldId="290"/>
            <ac:spMk id="3" creationId="{A2F9A1F2-1499-5FB7-6F47-309F0F98F8DA}"/>
          </ac:spMkLst>
        </pc:spChg>
        <pc:spChg chg="add del mod ord">
          <ac:chgData name="Shinenn K" userId="ec2293f8aad7a502" providerId="LiveId" clId="{C3F619CA-B053-4DF2-A6CE-48EB202BB9E5}" dt="2024-05-06T08:51:51.107" v="316" actId="700"/>
          <ac:spMkLst>
            <pc:docMk/>
            <pc:sldMk cId="2380318604" sldId="290"/>
            <ac:spMk id="4" creationId="{51A12CAE-6903-114B-4D60-3F9D3C04F122}"/>
          </ac:spMkLst>
        </pc:spChg>
        <pc:spChg chg="add del mod ord">
          <ac:chgData name="Shinenn K" userId="ec2293f8aad7a502" providerId="LiveId" clId="{C3F619CA-B053-4DF2-A6CE-48EB202BB9E5}" dt="2024-05-06T09:07:50.166" v="351" actId="700"/>
          <ac:spMkLst>
            <pc:docMk/>
            <pc:sldMk cId="2380318604" sldId="290"/>
            <ac:spMk id="5" creationId="{3749B63B-1256-90D2-C64A-105BB6FBD4CB}"/>
          </ac:spMkLst>
        </pc:spChg>
        <pc:spChg chg="add del mod ord">
          <ac:chgData name="Shinenn K" userId="ec2293f8aad7a502" providerId="LiveId" clId="{C3F619CA-B053-4DF2-A6CE-48EB202BB9E5}" dt="2024-05-06T09:07:50.166" v="351" actId="700"/>
          <ac:spMkLst>
            <pc:docMk/>
            <pc:sldMk cId="2380318604" sldId="290"/>
            <ac:spMk id="6" creationId="{DC09A782-A6CD-4FDA-B340-773C72BCC0B5}"/>
          </ac:spMkLst>
        </pc:spChg>
        <pc:spChg chg="add del mod ord">
          <ac:chgData name="Shinenn K" userId="ec2293f8aad7a502" providerId="LiveId" clId="{C3F619CA-B053-4DF2-A6CE-48EB202BB9E5}" dt="2024-05-06T09:08:47.260" v="354" actId="700"/>
          <ac:spMkLst>
            <pc:docMk/>
            <pc:sldMk cId="2380318604" sldId="290"/>
            <ac:spMk id="7" creationId="{CFD0067C-DA36-EB7B-19D1-269FB3298028}"/>
          </ac:spMkLst>
        </pc:spChg>
        <pc:spChg chg="add del mod ord">
          <ac:chgData name="Shinenn K" userId="ec2293f8aad7a502" providerId="LiveId" clId="{C3F619CA-B053-4DF2-A6CE-48EB202BB9E5}" dt="2024-05-06T09:08:47.260" v="354" actId="700"/>
          <ac:spMkLst>
            <pc:docMk/>
            <pc:sldMk cId="2380318604" sldId="290"/>
            <ac:spMk id="8" creationId="{C6BEF59B-95A8-AC60-A473-84A7CE0DA28E}"/>
          </ac:spMkLst>
        </pc:spChg>
        <pc:spChg chg="add mod ord">
          <ac:chgData name="Shinenn K" userId="ec2293f8aad7a502" providerId="LiveId" clId="{C3F619CA-B053-4DF2-A6CE-48EB202BB9E5}" dt="2024-05-06T09:08:47.260" v="354" actId="700"/>
          <ac:spMkLst>
            <pc:docMk/>
            <pc:sldMk cId="2380318604" sldId="290"/>
            <ac:spMk id="9" creationId="{1FD1FABD-DBBD-D29C-DE7F-5D195330A3D3}"/>
          </ac:spMkLst>
        </pc:spChg>
        <pc:spChg chg="add mod ord">
          <ac:chgData name="Shinenn K" userId="ec2293f8aad7a502" providerId="LiveId" clId="{C3F619CA-B053-4DF2-A6CE-48EB202BB9E5}" dt="2024-05-06T09:08:47.260" v="354" actId="700"/>
          <ac:spMkLst>
            <pc:docMk/>
            <pc:sldMk cId="2380318604" sldId="290"/>
            <ac:spMk id="10" creationId="{B5379A0E-3AFC-F621-CC96-D10BD521DEFE}"/>
          </ac:spMkLst>
        </pc:spChg>
        <pc:spChg chg="add mod ord">
          <ac:chgData name="Shinenn K" userId="ec2293f8aad7a502" providerId="LiveId" clId="{C3F619CA-B053-4DF2-A6CE-48EB202BB9E5}" dt="2024-05-06T09:08:47.260" v="354" actId="700"/>
          <ac:spMkLst>
            <pc:docMk/>
            <pc:sldMk cId="2380318604" sldId="290"/>
            <ac:spMk id="11" creationId="{AEC86894-22DC-14EF-5B8B-DA7573F03B45}"/>
          </ac:spMkLst>
        </pc:spChg>
      </pc:sldChg>
      <pc:sldChg chg="addSp delSp modSp new del mod modClrScheme chgLayout">
        <pc:chgData name="Shinenn K" userId="ec2293f8aad7a502" providerId="LiveId" clId="{C3F619CA-B053-4DF2-A6CE-48EB202BB9E5}" dt="2024-05-06T09:13:37.341" v="386" actId="47"/>
        <pc:sldMkLst>
          <pc:docMk/>
          <pc:sldMk cId="1991903563" sldId="291"/>
        </pc:sldMkLst>
        <pc:spChg chg="del">
          <ac:chgData name="Shinenn K" userId="ec2293f8aad7a502" providerId="LiveId" clId="{C3F619CA-B053-4DF2-A6CE-48EB202BB9E5}" dt="2024-05-06T09:08:59.984" v="357" actId="700"/>
          <ac:spMkLst>
            <pc:docMk/>
            <pc:sldMk cId="1991903563" sldId="291"/>
            <ac:spMk id="2" creationId="{2C2E6391-973F-583A-193B-708BFD720939}"/>
          </ac:spMkLst>
        </pc:spChg>
        <pc:spChg chg="del">
          <ac:chgData name="Shinenn K" userId="ec2293f8aad7a502" providerId="LiveId" clId="{C3F619CA-B053-4DF2-A6CE-48EB202BB9E5}" dt="2024-05-06T09:08:59.984" v="357" actId="700"/>
          <ac:spMkLst>
            <pc:docMk/>
            <pc:sldMk cId="1991903563" sldId="291"/>
            <ac:spMk id="3" creationId="{9E271650-AB2F-C717-45FA-B72C24FF0E4F}"/>
          </ac:spMkLst>
        </pc:spChg>
        <pc:spChg chg="del">
          <ac:chgData name="Shinenn K" userId="ec2293f8aad7a502" providerId="LiveId" clId="{C3F619CA-B053-4DF2-A6CE-48EB202BB9E5}" dt="2024-05-06T09:08:59.984" v="357" actId="700"/>
          <ac:spMkLst>
            <pc:docMk/>
            <pc:sldMk cId="1991903563" sldId="291"/>
            <ac:spMk id="4" creationId="{A0BDB687-AABB-7561-42F7-A9211B1BB2B6}"/>
          </ac:spMkLst>
        </pc:spChg>
        <pc:picChg chg="add mod modCrop">
          <ac:chgData name="Shinenn K" userId="ec2293f8aad7a502" providerId="LiveId" clId="{C3F619CA-B053-4DF2-A6CE-48EB202BB9E5}" dt="2024-05-06T09:12:28.170" v="385" actId="1076"/>
          <ac:picMkLst>
            <pc:docMk/>
            <pc:sldMk cId="1991903563" sldId="291"/>
            <ac:picMk id="6" creationId="{44F9932A-9F52-60E9-2EB0-80029DDE9B4A}"/>
          </ac:picMkLst>
        </pc:picChg>
        <pc:picChg chg="add mod">
          <ac:chgData name="Shinenn K" userId="ec2293f8aad7a502" providerId="LiveId" clId="{C3F619CA-B053-4DF2-A6CE-48EB202BB9E5}" dt="2024-05-06T09:12:02.977" v="383" actId="1076"/>
          <ac:picMkLst>
            <pc:docMk/>
            <pc:sldMk cId="1991903563" sldId="291"/>
            <ac:picMk id="8" creationId="{4F798F6D-DEFA-C401-CCB3-FAF45241A4AD}"/>
          </ac:picMkLst>
        </pc:picChg>
      </pc:sldChg>
      <pc:sldChg chg="addSp delSp modSp new del mod modClrScheme chgLayout">
        <pc:chgData name="Shinenn K" userId="ec2293f8aad7a502" providerId="LiveId" clId="{C3F619CA-B053-4DF2-A6CE-48EB202BB9E5}" dt="2024-05-06T09:31:36.966" v="654" actId="47"/>
        <pc:sldMkLst>
          <pc:docMk/>
          <pc:sldMk cId="2324627403" sldId="291"/>
        </pc:sldMkLst>
        <pc:spChg chg="del mod ord">
          <ac:chgData name="Shinenn K" userId="ec2293f8aad7a502" providerId="LiveId" clId="{C3F619CA-B053-4DF2-A6CE-48EB202BB9E5}" dt="2024-05-06T09:14:39.031" v="400" actId="700"/>
          <ac:spMkLst>
            <pc:docMk/>
            <pc:sldMk cId="2324627403" sldId="291"/>
            <ac:spMk id="2" creationId="{DB2CCB26-910E-544D-CD5C-3F66C9C3AC56}"/>
          </ac:spMkLst>
        </pc:spChg>
        <pc:spChg chg="del mod ord">
          <ac:chgData name="Shinenn K" userId="ec2293f8aad7a502" providerId="LiveId" clId="{C3F619CA-B053-4DF2-A6CE-48EB202BB9E5}" dt="2024-05-06T09:14:39.031" v="400" actId="700"/>
          <ac:spMkLst>
            <pc:docMk/>
            <pc:sldMk cId="2324627403" sldId="291"/>
            <ac:spMk id="3" creationId="{2571ADF9-3B3B-9591-7294-82C33905A0C7}"/>
          </ac:spMkLst>
        </pc:spChg>
        <pc:spChg chg="del">
          <ac:chgData name="Shinenn K" userId="ec2293f8aad7a502" providerId="LiveId" clId="{C3F619CA-B053-4DF2-A6CE-48EB202BB9E5}" dt="2024-05-06T09:14:39.031" v="400" actId="700"/>
          <ac:spMkLst>
            <pc:docMk/>
            <pc:sldMk cId="2324627403" sldId="291"/>
            <ac:spMk id="4" creationId="{D2FADE3D-CC8F-4ABF-5934-6083DBF0AFCC}"/>
          </ac:spMkLst>
        </pc:spChg>
        <pc:spChg chg="add del mod ord">
          <ac:chgData name="Shinenn K" userId="ec2293f8aad7a502" providerId="LiveId" clId="{C3F619CA-B053-4DF2-A6CE-48EB202BB9E5}" dt="2024-05-06T09:14:45.033" v="401" actId="700"/>
          <ac:spMkLst>
            <pc:docMk/>
            <pc:sldMk cId="2324627403" sldId="291"/>
            <ac:spMk id="5" creationId="{71F1B061-DB19-0C13-FE4E-EE046AD32C25}"/>
          </ac:spMkLst>
        </pc:spChg>
        <pc:spChg chg="add del mod ord">
          <ac:chgData name="Shinenn K" userId="ec2293f8aad7a502" providerId="LiveId" clId="{C3F619CA-B053-4DF2-A6CE-48EB202BB9E5}" dt="2024-05-06T09:14:45.033" v="401" actId="700"/>
          <ac:spMkLst>
            <pc:docMk/>
            <pc:sldMk cId="2324627403" sldId="291"/>
            <ac:spMk id="6" creationId="{D22ADFF2-E92A-46EB-65CE-9E5EE8FEADAB}"/>
          </ac:spMkLst>
        </pc:spChg>
        <pc:spChg chg="add del mod ord">
          <ac:chgData name="Shinenn K" userId="ec2293f8aad7a502" providerId="LiveId" clId="{C3F619CA-B053-4DF2-A6CE-48EB202BB9E5}" dt="2024-05-06T09:25:27.188" v="592" actId="700"/>
          <ac:spMkLst>
            <pc:docMk/>
            <pc:sldMk cId="2324627403" sldId="291"/>
            <ac:spMk id="7" creationId="{E3AE6E7D-09AC-C60C-A57A-FB54BA0E4DAE}"/>
          </ac:spMkLst>
        </pc:spChg>
        <pc:spChg chg="add del mod ord">
          <ac:chgData name="Shinenn K" userId="ec2293f8aad7a502" providerId="LiveId" clId="{C3F619CA-B053-4DF2-A6CE-48EB202BB9E5}" dt="2024-05-06T09:25:27.188" v="592" actId="700"/>
          <ac:spMkLst>
            <pc:docMk/>
            <pc:sldMk cId="2324627403" sldId="291"/>
            <ac:spMk id="8" creationId="{0F679769-0A74-98AD-4899-E180E60C6E9A}"/>
          </ac:spMkLst>
        </pc:spChg>
        <pc:spChg chg="add mod ord">
          <ac:chgData name="Shinenn K" userId="ec2293f8aad7a502" providerId="LiveId" clId="{C3F619CA-B053-4DF2-A6CE-48EB202BB9E5}" dt="2024-05-06T09:25:43.675" v="611" actId="20577"/>
          <ac:spMkLst>
            <pc:docMk/>
            <pc:sldMk cId="2324627403" sldId="291"/>
            <ac:spMk id="9" creationId="{7BC617B7-5B14-2D30-059F-CAD7D4027150}"/>
          </ac:spMkLst>
        </pc:spChg>
        <pc:spChg chg="add mod ord">
          <ac:chgData name="Shinenn K" userId="ec2293f8aad7a502" providerId="LiveId" clId="{C3F619CA-B053-4DF2-A6CE-48EB202BB9E5}" dt="2024-05-06T09:25:27.188" v="592" actId="700"/>
          <ac:spMkLst>
            <pc:docMk/>
            <pc:sldMk cId="2324627403" sldId="291"/>
            <ac:spMk id="10" creationId="{55387F88-C066-A574-2066-3643ADDF4043}"/>
          </ac:spMkLst>
        </pc:spChg>
      </pc:sldChg>
      <pc:sldChg chg="addSp delSp modSp new mod modClrScheme chgLayout">
        <pc:chgData name="Shinenn K" userId="ec2293f8aad7a502" providerId="LiveId" clId="{C3F619CA-B053-4DF2-A6CE-48EB202BB9E5}" dt="2024-05-07T02:01:32.315" v="1444" actId="20577"/>
        <pc:sldMkLst>
          <pc:docMk/>
          <pc:sldMk cId="3136911481" sldId="291"/>
        </pc:sldMkLst>
        <pc:spChg chg="del">
          <ac:chgData name="Shinenn K" userId="ec2293f8aad7a502" providerId="LiveId" clId="{C3F619CA-B053-4DF2-A6CE-48EB202BB9E5}" dt="2024-05-06T09:31:43.045" v="656" actId="700"/>
          <ac:spMkLst>
            <pc:docMk/>
            <pc:sldMk cId="3136911481" sldId="291"/>
            <ac:spMk id="2" creationId="{2249A3A7-1A94-DAE2-DA2F-4137C41C6EB2}"/>
          </ac:spMkLst>
        </pc:spChg>
        <pc:spChg chg="add mod">
          <ac:chgData name="Shinenn K" userId="ec2293f8aad7a502" providerId="LiveId" clId="{C3F619CA-B053-4DF2-A6CE-48EB202BB9E5}" dt="2024-05-07T01:58:51.125" v="1394" actId="1036"/>
          <ac:spMkLst>
            <pc:docMk/>
            <pc:sldMk cId="3136911481" sldId="291"/>
            <ac:spMk id="2" creationId="{CC83EB6A-50F0-9773-5617-B1D1421BA60B}"/>
          </ac:spMkLst>
        </pc:spChg>
        <pc:spChg chg="del mod ord">
          <ac:chgData name="Shinenn K" userId="ec2293f8aad7a502" providerId="LiveId" clId="{C3F619CA-B053-4DF2-A6CE-48EB202BB9E5}" dt="2024-05-06T09:31:43.045" v="656" actId="700"/>
          <ac:spMkLst>
            <pc:docMk/>
            <pc:sldMk cId="3136911481" sldId="291"/>
            <ac:spMk id="3" creationId="{4155AA86-EB6B-D872-ABAD-A09F6D61804C}"/>
          </ac:spMkLst>
        </pc:spChg>
        <pc:spChg chg="del">
          <ac:chgData name="Shinenn K" userId="ec2293f8aad7a502" providerId="LiveId" clId="{C3F619CA-B053-4DF2-A6CE-48EB202BB9E5}" dt="2024-05-06T09:31:43.045" v="656" actId="700"/>
          <ac:spMkLst>
            <pc:docMk/>
            <pc:sldMk cId="3136911481" sldId="291"/>
            <ac:spMk id="4" creationId="{518B8B0E-BA39-DDA2-B33A-77AF79FC7548}"/>
          </ac:spMkLst>
        </pc:spChg>
        <pc:spChg chg="add mod ord">
          <ac:chgData name="Shinenn K" userId="ec2293f8aad7a502" providerId="LiveId" clId="{C3F619CA-B053-4DF2-A6CE-48EB202BB9E5}" dt="2024-05-07T02:01:32.315" v="1444" actId="20577"/>
          <ac:spMkLst>
            <pc:docMk/>
            <pc:sldMk cId="3136911481" sldId="291"/>
            <ac:spMk id="5" creationId="{BCC79317-88F9-7476-1CE0-8284880873BF}"/>
          </ac:spMkLst>
        </pc:spChg>
        <pc:cxnChg chg="add del mod">
          <ac:chgData name="Shinenn K" userId="ec2293f8aad7a502" providerId="LiveId" clId="{C3F619CA-B053-4DF2-A6CE-48EB202BB9E5}" dt="2024-05-07T02:00:51.093" v="1402" actId="478"/>
          <ac:cxnSpMkLst>
            <pc:docMk/>
            <pc:sldMk cId="3136911481" sldId="291"/>
            <ac:cxnSpMk id="4" creationId="{96E7D4E8-6F29-95AF-C2EC-31636B8FFE06}"/>
          </ac:cxnSpMkLst>
        </pc:cxnChg>
      </pc:sldChg>
      <pc:sldMasterChg chg="delSldLayout modSldLayout sldLayoutOrd">
        <pc:chgData name="Shinenn K" userId="ec2293f8aad7a502" providerId="LiveId" clId="{C3F619CA-B053-4DF2-A6CE-48EB202BB9E5}" dt="2024-05-06T09:31:28.917" v="653" actId="14100"/>
        <pc:sldMasterMkLst>
          <pc:docMk/>
          <pc:sldMasterMk cId="34949889" sldId="2147483709"/>
        </pc:sldMasterMkLst>
        <pc:sldLayoutChg chg="addSp delSp modSp mod ord setBg">
          <pc:chgData name="Shinenn K" userId="ec2293f8aad7a502" providerId="LiveId" clId="{C3F619CA-B053-4DF2-A6CE-48EB202BB9E5}" dt="2024-05-06T09:31:28.917" v="653" actId="14100"/>
          <pc:sldLayoutMkLst>
            <pc:docMk/>
            <pc:sldMasterMk cId="2501459327" sldId="2147483754"/>
            <pc:sldLayoutMk cId="2566508718" sldId="2147483748"/>
          </pc:sldLayoutMkLst>
          <pc:spChg chg="del mod">
            <ac:chgData name="Shinenn K" userId="ec2293f8aad7a502" providerId="LiveId" clId="{C3F619CA-B053-4DF2-A6CE-48EB202BB9E5}" dt="2024-05-06T09:26:21.932" v="612" actId="478"/>
            <ac:spMkLst>
              <pc:docMk/>
              <pc:sldMasterMk cId="2501459327" sldId="2147483754"/>
              <pc:sldLayoutMk cId="2566508718" sldId="2147483748"/>
              <ac:spMk id="2" creationId="{454E0FD3-CF04-228B-CFAD-D97C9B6829B9}"/>
            </ac:spMkLst>
          </pc:spChg>
          <pc:spChg chg="mod">
            <ac:chgData name="Shinenn K" userId="ec2293f8aad7a502" providerId="LiveId" clId="{C3F619CA-B053-4DF2-A6CE-48EB202BB9E5}" dt="2024-05-06T09:31:28.917" v="653" actId="14100"/>
            <ac:spMkLst>
              <pc:docMk/>
              <pc:sldMasterMk cId="2501459327" sldId="2147483754"/>
              <pc:sldLayoutMk cId="2566508718" sldId="2147483748"/>
              <ac:spMk id="3" creationId="{90B81756-6288-35E2-E4DF-45F363FB0C72}"/>
            </ac:spMkLst>
          </pc:spChg>
          <pc:spChg chg="add mod">
            <ac:chgData name="Shinenn K" userId="ec2293f8aad7a502" providerId="LiveId" clId="{C3F619CA-B053-4DF2-A6CE-48EB202BB9E5}" dt="2024-05-06T09:27:21.320" v="619" actId="207"/>
            <ac:spMkLst>
              <pc:docMk/>
              <pc:sldMasterMk cId="2501459327" sldId="2147483754"/>
              <pc:sldLayoutMk cId="2566508718" sldId="2147483748"/>
              <ac:spMk id="4" creationId="{4B759962-4BA7-7525-BB89-55A26D497B54}"/>
            </ac:spMkLst>
          </pc:spChg>
          <pc:spChg chg="add del mod">
            <ac:chgData name="Shinenn K" userId="ec2293f8aad7a502" providerId="LiveId" clId="{C3F619CA-B053-4DF2-A6CE-48EB202BB9E5}" dt="2024-05-06T09:19:39.448" v="525" actId="478"/>
            <ac:spMkLst>
              <pc:docMk/>
              <pc:sldMasterMk cId="2501459327" sldId="2147483754"/>
              <pc:sldLayoutMk cId="2566508718" sldId="2147483748"/>
              <ac:spMk id="5" creationId="{703171B8-F7C8-5FE1-0E82-E4F27B8E12D5}"/>
            </ac:spMkLst>
          </pc:spChg>
          <pc:spChg chg="add del mod">
            <ac:chgData name="Shinenn K" userId="ec2293f8aad7a502" providerId="LiveId" clId="{C3F619CA-B053-4DF2-A6CE-48EB202BB9E5}" dt="2024-05-06T09:23:30.705" v="545" actId="478"/>
            <ac:spMkLst>
              <pc:docMk/>
              <pc:sldMasterMk cId="2501459327" sldId="2147483754"/>
              <pc:sldLayoutMk cId="2566508718" sldId="2147483748"/>
              <ac:spMk id="6" creationId="{AB9DF0DA-C24E-69A2-25B0-22B3A4BE24EC}"/>
            </ac:spMkLst>
          </pc:spChg>
          <pc:spChg chg="add mod ord">
            <ac:chgData name="Shinenn K" userId="ec2293f8aad7a502" providerId="LiveId" clId="{C3F619CA-B053-4DF2-A6CE-48EB202BB9E5}" dt="2024-05-06T09:28:53.820" v="626" actId="14100"/>
            <ac:spMkLst>
              <pc:docMk/>
              <pc:sldMasterMk cId="2501459327" sldId="2147483754"/>
              <pc:sldLayoutMk cId="2566508718" sldId="2147483748"/>
              <ac:spMk id="7" creationId="{BE0FE148-C2FE-F739-0C01-A6732C878C53}"/>
            </ac:spMkLst>
          </pc:spChg>
          <pc:spChg chg="add mod">
            <ac:chgData name="Shinenn K" userId="ec2293f8aad7a502" providerId="LiveId" clId="{C3F619CA-B053-4DF2-A6CE-48EB202BB9E5}" dt="2024-05-06T09:30:57.115" v="651" actId="1076"/>
            <ac:spMkLst>
              <pc:docMk/>
              <pc:sldMasterMk cId="2501459327" sldId="2147483754"/>
              <pc:sldLayoutMk cId="2566508718" sldId="2147483748"/>
              <ac:spMk id="10" creationId="{64EA5394-8EFC-467F-13D2-9EF0A71F1A3D}"/>
            </ac:spMkLst>
          </pc:spChg>
          <pc:spChg chg="add del mod">
            <ac:chgData name="Shinenn K" userId="ec2293f8aad7a502" providerId="LiveId" clId="{C3F619CA-B053-4DF2-A6CE-48EB202BB9E5}" dt="2024-05-06T09:31:17.744" v="652" actId="478"/>
            <ac:spMkLst>
              <pc:docMk/>
              <pc:sldMasterMk cId="2501459327" sldId="2147483754"/>
              <pc:sldLayoutMk cId="2566508718" sldId="2147483748"/>
              <ac:spMk id="11" creationId="{FF566AF7-F6E6-EE55-F77D-5559B801CA2D}"/>
            </ac:spMkLst>
          </pc:spChg>
          <pc:picChg chg="add del mod">
            <ac:chgData name="Shinenn K" userId="ec2293f8aad7a502" providerId="LiveId" clId="{C3F619CA-B053-4DF2-A6CE-48EB202BB9E5}" dt="2024-05-06T09:29:27.750" v="630" actId="478"/>
            <ac:picMkLst>
              <pc:docMk/>
              <pc:sldMasterMk cId="2501459327" sldId="2147483754"/>
              <pc:sldLayoutMk cId="2566508718" sldId="2147483748"/>
              <ac:picMk id="9" creationId="{840EB331-E0F1-19A3-AC86-1ACC51A2577C}"/>
            </ac:picMkLst>
          </pc:picChg>
        </pc:sldLayoutChg>
        <pc:sldLayoutChg chg="addSp delSp modSp del mod ord setBg">
          <pc:chgData name="Shinenn K" userId="ec2293f8aad7a502" providerId="LiveId" clId="{C3F619CA-B053-4DF2-A6CE-48EB202BB9E5}" dt="2024-05-06T09:08:51.809" v="355" actId="2696"/>
          <pc:sldLayoutMkLst>
            <pc:docMk/>
            <pc:sldMasterMk cId="34949889" sldId="2147483709"/>
            <pc:sldLayoutMk cId="3887740640" sldId="2147483748"/>
          </pc:sldLayoutMkLst>
          <pc:picChg chg="add del mod modCrop">
            <ac:chgData name="Shinenn K" userId="ec2293f8aad7a502" providerId="LiveId" clId="{C3F619CA-B053-4DF2-A6CE-48EB202BB9E5}" dt="2024-05-06T09:08:34.527" v="352" actId="478"/>
            <ac:picMkLst>
              <pc:docMk/>
              <pc:sldMasterMk cId="34949889" sldId="2147483709"/>
              <pc:sldLayoutMk cId="3887740640" sldId="2147483748"/>
              <ac:picMk id="5" creationId="{1B3E5BEF-84F7-5DA0-B1EF-170B9E1E7BF4}"/>
            </ac:picMkLst>
          </pc:picChg>
          <pc:picChg chg="add del mod">
            <ac:chgData name="Shinenn K" userId="ec2293f8aad7a502" providerId="LiveId" clId="{C3F619CA-B053-4DF2-A6CE-48EB202BB9E5}" dt="2024-05-06T09:08:35.606" v="353" actId="478"/>
            <ac:picMkLst>
              <pc:docMk/>
              <pc:sldMasterMk cId="34949889" sldId="2147483709"/>
              <pc:sldLayoutMk cId="3887740640" sldId="2147483748"/>
              <ac:picMk id="7" creationId="{F7F1E7C7-87FB-1AE4-54EE-58FDFF22C837}"/>
            </ac:picMkLst>
          </pc:picChg>
        </pc:sldLayoutChg>
        <pc:sldLayoutChg chg="del ord">
          <pc:chgData name="Shinenn K" userId="ec2293f8aad7a502" providerId="LiveId" clId="{C3F619CA-B053-4DF2-A6CE-48EB202BB9E5}" dt="2024-05-06T09:03:13.661" v="319" actId="2696"/>
          <pc:sldLayoutMkLst>
            <pc:docMk/>
            <pc:sldMasterMk cId="34949889" sldId="2147483709"/>
            <pc:sldLayoutMk cId="4005010187" sldId="2147483748"/>
          </pc:sldLayoutMkLst>
        </pc:sldLayoutChg>
      </pc:sldMasterChg>
    </pc:docChg>
  </pc:docChgLst>
  <pc:docChgLst>
    <pc:chgData name="Shinenn K" userId="ec2293f8aad7a502" providerId="LiveId" clId="{7B70291D-C837-4FD1-AE23-5EB414A998F9}"/>
    <pc:docChg chg="undo redo custSel addSld delSld modSld sldOrd">
      <pc:chgData name="Shinenn K" userId="ec2293f8aad7a502" providerId="LiveId" clId="{7B70291D-C837-4FD1-AE23-5EB414A998F9}" dt="2024-04-02T11:23:00.179" v="1561" actId="207"/>
      <pc:docMkLst>
        <pc:docMk/>
      </pc:docMkLst>
      <pc:sldChg chg="modSp mod">
        <pc:chgData name="Shinenn K" userId="ec2293f8aad7a502" providerId="LiveId" clId="{7B70291D-C837-4FD1-AE23-5EB414A998F9}" dt="2024-03-28T07:16:09.896" v="46" actId="20577"/>
        <pc:sldMkLst>
          <pc:docMk/>
          <pc:sldMk cId="908055769" sldId="256"/>
        </pc:sldMkLst>
        <pc:spChg chg="mod">
          <ac:chgData name="Shinenn K" userId="ec2293f8aad7a502" providerId="LiveId" clId="{7B70291D-C837-4FD1-AE23-5EB414A998F9}" dt="2024-03-28T07:16:09.896" v="46" actId="20577"/>
          <ac:spMkLst>
            <pc:docMk/>
            <pc:sldMk cId="908055769" sldId="256"/>
            <ac:spMk id="3" creationId="{AD65C0F7-FA19-F9D5-BBF7-043C2527A84A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218115275" sldId="257"/>
        </pc:sldMkLst>
      </pc:sldChg>
      <pc:sldChg chg="addSp delSp modSp new mod modClrScheme chgLayout">
        <pc:chgData name="Shinenn K" userId="ec2293f8aad7a502" providerId="LiveId" clId="{7B70291D-C837-4FD1-AE23-5EB414A998F9}" dt="2024-03-28T07:17:43.287" v="73" actId="14100"/>
        <pc:sldMkLst>
          <pc:docMk/>
          <pc:sldMk cId="3305476142" sldId="257"/>
        </pc:sldMkLst>
        <pc:spChg chg="del mod ord">
          <ac:chgData name="Shinenn K" userId="ec2293f8aad7a502" providerId="LiveId" clId="{7B70291D-C837-4FD1-AE23-5EB414A998F9}" dt="2024-03-28T07:17:12.221" v="49" actId="700"/>
          <ac:spMkLst>
            <pc:docMk/>
            <pc:sldMk cId="3305476142" sldId="257"/>
            <ac:spMk id="2" creationId="{B9129B6F-15BB-C301-7F16-3BB018A8BD4C}"/>
          </ac:spMkLst>
        </pc:spChg>
        <pc:spChg chg="del mod ord">
          <ac:chgData name="Shinenn K" userId="ec2293f8aad7a502" providerId="LiveId" clId="{7B70291D-C837-4FD1-AE23-5EB414A998F9}" dt="2024-03-28T07:17:12.221" v="49" actId="700"/>
          <ac:spMkLst>
            <pc:docMk/>
            <pc:sldMk cId="3305476142" sldId="257"/>
            <ac:spMk id="3" creationId="{DE2F8BFF-9CD4-06EA-C9D1-E19C8A58316D}"/>
          </ac:spMkLst>
        </pc:spChg>
        <pc:spChg chg="add mod ord">
          <ac:chgData name="Shinenn K" userId="ec2293f8aad7a502" providerId="LiveId" clId="{7B70291D-C837-4FD1-AE23-5EB414A998F9}" dt="2024-03-28T07:17:27.245" v="70" actId="14100"/>
          <ac:spMkLst>
            <pc:docMk/>
            <pc:sldMk cId="3305476142" sldId="257"/>
            <ac:spMk id="4" creationId="{EA956FDA-1423-3E16-616F-3BE8D17E6E4E}"/>
          </ac:spMkLst>
        </pc:spChg>
        <pc:spChg chg="add mod ord">
          <ac:chgData name="Shinenn K" userId="ec2293f8aad7a502" providerId="LiveId" clId="{7B70291D-C837-4FD1-AE23-5EB414A998F9}" dt="2024-03-28T07:17:43.287" v="73" actId="14100"/>
          <ac:spMkLst>
            <pc:docMk/>
            <pc:sldMk cId="3305476142" sldId="257"/>
            <ac:spMk id="5" creationId="{C0F8DC8B-B541-6350-0581-1C5BE5B101C1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31088451" sldId="258"/>
        </pc:sldMkLst>
      </pc:sldChg>
      <pc:sldChg chg="addSp delSp modSp new mod modClrScheme chgLayout">
        <pc:chgData name="Shinenn K" userId="ec2293f8aad7a502" providerId="LiveId" clId="{7B70291D-C837-4FD1-AE23-5EB414A998F9}" dt="2024-03-28T13:59:21.859" v="148" actId="207"/>
        <pc:sldMkLst>
          <pc:docMk/>
          <pc:sldMk cId="2528199522" sldId="258"/>
        </pc:sldMkLst>
        <pc:spChg chg="del mod ord">
          <ac:chgData name="Shinenn K" userId="ec2293f8aad7a502" providerId="LiveId" clId="{7B70291D-C837-4FD1-AE23-5EB414A998F9}" dt="2024-03-28T07:17:50.648" v="75" actId="700"/>
          <ac:spMkLst>
            <pc:docMk/>
            <pc:sldMk cId="2528199522" sldId="258"/>
            <ac:spMk id="2" creationId="{111CB997-6466-B16C-1279-6BBFB39D007F}"/>
          </ac:spMkLst>
        </pc:spChg>
        <pc:spChg chg="del mod ord">
          <ac:chgData name="Shinenn K" userId="ec2293f8aad7a502" providerId="LiveId" clId="{7B70291D-C837-4FD1-AE23-5EB414A998F9}" dt="2024-03-28T07:17:50.648" v="75" actId="700"/>
          <ac:spMkLst>
            <pc:docMk/>
            <pc:sldMk cId="2528199522" sldId="258"/>
            <ac:spMk id="3" creationId="{A7A4BA30-407D-328D-6465-1D51C9AE3AAF}"/>
          </ac:spMkLst>
        </pc:spChg>
        <pc:spChg chg="add mod ord">
          <ac:chgData name="Shinenn K" userId="ec2293f8aad7a502" providerId="LiveId" clId="{7B70291D-C837-4FD1-AE23-5EB414A998F9}" dt="2024-03-28T07:18:16.144" v="77"/>
          <ac:spMkLst>
            <pc:docMk/>
            <pc:sldMk cId="2528199522" sldId="258"/>
            <ac:spMk id="4" creationId="{CFE83E4F-6D07-A001-BB25-2E8842E7BDCF}"/>
          </ac:spMkLst>
        </pc:spChg>
        <pc:spChg chg="add mod ord">
          <ac:chgData name="Shinenn K" userId="ec2293f8aad7a502" providerId="LiveId" clId="{7B70291D-C837-4FD1-AE23-5EB414A998F9}" dt="2024-03-28T13:59:21.859" v="148" actId="207"/>
          <ac:spMkLst>
            <pc:docMk/>
            <pc:sldMk cId="2528199522" sldId="258"/>
            <ac:spMk id="5" creationId="{7F1EF6DF-1F30-AB7C-DBB5-69DBD48B3DAE}"/>
          </ac:spMkLst>
        </pc:spChg>
        <pc:spChg chg="add del mod ord">
          <ac:chgData name="Shinenn K" userId="ec2293f8aad7a502" providerId="LiveId" clId="{7B70291D-C837-4FD1-AE23-5EB414A998F9}" dt="2024-03-28T07:19:17.742" v="98" actId="478"/>
          <ac:spMkLst>
            <pc:docMk/>
            <pc:sldMk cId="2528199522" sldId="258"/>
            <ac:spMk id="6" creationId="{DAE9165C-11DF-AF86-F5B9-B171319B01CE}"/>
          </ac:spMkLst>
        </pc:spChg>
      </pc:sldChg>
      <pc:sldChg chg="modSp add mod">
        <pc:chgData name="Shinenn K" userId="ec2293f8aad7a502" providerId="LiveId" clId="{7B70291D-C837-4FD1-AE23-5EB414A998F9}" dt="2024-03-28T14:04:06.427" v="167" actId="20577"/>
        <pc:sldMkLst>
          <pc:docMk/>
          <pc:sldMk cId="1633422004" sldId="259"/>
        </pc:sldMkLst>
        <pc:spChg chg="mod">
          <ac:chgData name="Shinenn K" userId="ec2293f8aad7a502" providerId="LiveId" clId="{7B70291D-C837-4FD1-AE23-5EB414A998F9}" dt="2024-03-28T14:00:47.271" v="153"/>
          <ac:spMkLst>
            <pc:docMk/>
            <pc:sldMk cId="1633422004" sldId="259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3-28T14:04:06.427" v="167" actId="20577"/>
          <ac:spMkLst>
            <pc:docMk/>
            <pc:sldMk cId="1633422004" sldId="259"/>
            <ac:spMk id="5" creationId="{7F1EF6DF-1F30-AB7C-DBB5-69DBD48B3DA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390903473" sldId="259"/>
        </pc:sldMkLst>
      </pc:sldChg>
      <pc:sldChg chg="modSp add mod ord">
        <pc:chgData name="Shinenn K" userId="ec2293f8aad7a502" providerId="LiveId" clId="{7B70291D-C837-4FD1-AE23-5EB414A998F9}" dt="2024-03-28T14:27:35.002" v="408" actId="20577"/>
        <pc:sldMkLst>
          <pc:docMk/>
          <pc:sldMk cId="2430490867" sldId="260"/>
        </pc:sldMkLst>
        <pc:spChg chg="mod">
          <ac:chgData name="Shinenn K" userId="ec2293f8aad7a502" providerId="LiveId" clId="{7B70291D-C837-4FD1-AE23-5EB414A998F9}" dt="2024-03-28T14:27:35.002" v="408" actId="20577"/>
          <ac:spMkLst>
            <pc:docMk/>
            <pc:sldMk cId="2430490867" sldId="260"/>
            <ac:spMk id="4" creationId="{EA956FDA-1423-3E16-616F-3BE8D17E6E4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76399637" sldId="260"/>
        </pc:sldMkLst>
      </pc:sldChg>
      <pc:sldChg chg="modSp add mod">
        <pc:chgData name="Shinenn K" userId="ec2293f8aad7a502" providerId="LiveId" clId="{7B70291D-C837-4FD1-AE23-5EB414A998F9}" dt="2024-03-28T14:18:49.565" v="302" actId="14100"/>
        <pc:sldMkLst>
          <pc:docMk/>
          <pc:sldMk cId="176312075" sldId="261"/>
        </pc:sldMkLst>
        <pc:spChg chg="mod">
          <ac:chgData name="Shinenn K" userId="ec2293f8aad7a502" providerId="LiveId" clId="{7B70291D-C837-4FD1-AE23-5EB414A998F9}" dt="2024-03-28T14:04:26.643" v="173"/>
          <ac:spMkLst>
            <pc:docMk/>
            <pc:sldMk cId="176312075" sldId="261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3-28T14:18:49.565" v="302" actId="14100"/>
          <ac:spMkLst>
            <pc:docMk/>
            <pc:sldMk cId="176312075" sldId="261"/>
            <ac:spMk id="5" creationId="{7F1EF6DF-1F30-AB7C-DBB5-69DBD48B3DAE}"/>
          </ac:spMkLst>
        </pc:spChg>
      </pc:sldChg>
      <pc:sldChg chg="modSp add mod">
        <pc:chgData name="Shinenn K" userId="ec2293f8aad7a502" providerId="LiveId" clId="{7B70291D-C837-4FD1-AE23-5EB414A998F9}" dt="2024-03-28T14:24:53.530" v="358" actId="6549"/>
        <pc:sldMkLst>
          <pc:docMk/>
          <pc:sldMk cId="89295673" sldId="262"/>
        </pc:sldMkLst>
        <pc:spChg chg="mod">
          <ac:chgData name="Shinenn K" userId="ec2293f8aad7a502" providerId="LiveId" clId="{7B70291D-C837-4FD1-AE23-5EB414A998F9}" dt="2024-03-28T14:24:32.726" v="353" actId="20577"/>
          <ac:spMkLst>
            <pc:docMk/>
            <pc:sldMk cId="89295673" sldId="262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3-28T14:24:53.530" v="358" actId="6549"/>
          <ac:spMkLst>
            <pc:docMk/>
            <pc:sldMk cId="89295673" sldId="262"/>
            <ac:spMk id="5" creationId="{7F1EF6DF-1F30-AB7C-DBB5-69DBD48B3DA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579054489" sldId="262"/>
        </pc:sldMkLst>
      </pc:sldChg>
      <pc:sldChg chg="modSp add mod">
        <pc:chgData name="Shinenn K" userId="ec2293f8aad7a502" providerId="LiveId" clId="{7B70291D-C837-4FD1-AE23-5EB414A998F9}" dt="2024-04-02T01:28:01.583" v="635"/>
        <pc:sldMkLst>
          <pc:docMk/>
          <pc:sldMk cId="615845957" sldId="263"/>
        </pc:sldMkLst>
        <pc:spChg chg="mod">
          <ac:chgData name="Shinenn K" userId="ec2293f8aad7a502" providerId="LiveId" clId="{7B70291D-C837-4FD1-AE23-5EB414A998F9}" dt="2024-03-31T11:18:42.621" v="474" actId="20577"/>
          <ac:spMkLst>
            <pc:docMk/>
            <pc:sldMk cId="615845957" sldId="263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4-02T01:28:01.583" v="635"/>
          <ac:spMkLst>
            <pc:docMk/>
            <pc:sldMk cId="615845957" sldId="263"/>
            <ac:spMk id="5" creationId="{7F1EF6DF-1F30-AB7C-DBB5-69DBD48B3DA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816384629" sldId="263"/>
        </pc:sldMkLst>
      </pc:sldChg>
      <pc:sldChg chg="addSp delSp modSp new mod modClrScheme chgLayout">
        <pc:chgData name="Shinenn K" userId="ec2293f8aad7a502" providerId="LiveId" clId="{7B70291D-C837-4FD1-AE23-5EB414A998F9}" dt="2024-03-28T14:28:38.537" v="431" actId="14100"/>
        <pc:sldMkLst>
          <pc:docMk/>
          <pc:sldMk cId="2689157259" sldId="264"/>
        </pc:sldMkLst>
        <pc:spChg chg="del mod ord">
          <ac:chgData name="Shinenn K" userId="ec2293f8aad7a502" providerId="LiveId" clId="{7B70291D-C837-4FD1-AE23-5EB414A998F9}" dt="2024-03-28T14:25:42.281" v="372" actId="700"/>
          <ac:spMkLst>
            <pc:docMk/>
            <pc:sldMk cId="2689157259" sldId="264"/>
            <ac:spMk id="2" creationId="{54BB86BC-9A7E-B935-D5D8-36A9BBBCEC83}"/>
          </ac:spMkLst>
        </pc:spChg>
        <pc:spChg chg="del mod ord">
          <ac:chgData name="Shinenn K" userId="ec2293f8aad7a502" providerId="LiveId" clId="{7B70291D-C837-4FD1-AE23-5EB414A998F9}" dt="2024-03-28T14:25:42.281" v="372" actId="700"/>
          <ac:spMkLst>
            <pc:docMk/>
            <pc:sldMk cId="2689157259" sldId="264"/>
            <ac:spMk id="3" creationId="{88ED1381-8E45-2BAC-D094-D1D1DA727A7F}"/>
          </ac:spMkLst>
        </pc:spChg>
        <pc:spChg chg="add mod ord">
          <ac:chgData name="Shinenn K" userId="ec2293f8aad7a502" providerId="LiveId" clId="{7B70291D-C837-4FD1-AE23-5EB414A998F9}" dt="2024-03-28T14:28:38.537" v="431" actId="14100"/>
          <ac:spMkLst>
            <pc:docMk/>
            <pc:sldMk cId="2689157259" sldId="264"/>
            <ac:spMk id="4" creationId="{2D1F4E32-0209-A969-B0AF-35B1E6AD40FF}"/>
          </ac:spMkLst>
        </pc:spChg>
        <pc:spChg chg="add mod ord">
          <ac:chgData name="Shinenn K" userId="ec2293f8aad7a502" providerId="LiveId" clId="{7B70291D-C837-4FD1-AE23-5EB414A998F9}" dt="2024-03-28T14:28:11.312" v="427" actId="207"/>
          <ac:spMkLst>
            <pc:docMk/>
            <pc:sldMk cId="2689157259" sldId="264"/>
            <ac:spMk id="5" creationId="{4362E799-6855-7044-FCB3-9F9AB063F80F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51240779" sldId="26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38812635" sldId="265"/>
        </pc:sldMkLst>
      </pc:sldChg>
      <pc:sldChg chg="modSp add del mod">
        <pc:chgData name="Shinenn K" userId="ec2293f8aad7a502" providerId="LiveId" clId="{7B70291D-C837-4FD1-AE23-5EB414A998F9}" dt="2024-04-02T01:16:56.767" v="588" actId="6549"/>
        <pc:sldMkLst>
          <pc:docMk/>
          <pc:sldMk cId="2140043545" sldId="265"/>
        </pc:sldMkLst>
        <pc:spChg chg="mod">
          <ac:chgData name="Shinenn K" userId="ec2293f8aad7a502" providerId="LiveId" clId="{7B70291D-C837-4FD1-AE23-5EB414A998F9}" dt="2024-04-02T01:16:56.767" v="588" actId="6549"/>
          <ac:spMkLst>
            <pc:docMk/>
            <pc:sldMk cId="2140043545" sldId="265"/>
            <ac:spMk id="5" creationId="{7F1EF6DF-1F30-AB7C-DBB5-69DBD48B3DAE}"/>
          </ac:spMkLst>
        </pc:spChg>
      </pc:sldChg>
      <pc:sldChg chg="modSp add mod">
        <pc:chgData name="Shinenn K" userId="ec2293f8aad7a502" providerId="LiveId" clId="{7B70291D-C837-4FD1-AE23-5EB414A998F9}" dt="2024-04-02T01:29:34.416" v="641" actId="113"/>
        <pc:sldMkLst>
          <pc:docMk/>
          <pc:sldMk cId="114954679" sldId="266"/>
        </pc:sldMkLst>
        <pc:spChg chg="mod">
          <ac:chgData name="Shinenn K" userId="ec2293f8aad7a502" providerId="LiveId" clId="{7B70291D-C837-4FD1-AE23-5EB414A998F9}" dt="2024-04-02T01:17:14.641" v="591"/>
          <ac:spMkLst>
            <pc:docMk/>
            <pc:sldMk cId="114954679" sldId="266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4-02T01:29:34.416" v="641" actId="113"/>
          <ac:spMkLst>
            <pc:docMk/>
            <pc:sldMk cId="114954679" sldId="266"/>
            <ac:spMk id="5" creationId="{7F1EF6DF-1F30-AB7C-DBB5-69DBD48B3DA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597836729" sldId="266"/>
        </pc:sldMkLst>
      </pc:sldChg>
      <pc:sldChg chg="add del">
        <pc:chgData name="Shinenn K" userId="ec2293f8aad7a502" providerId="LiveId" clId="{7B70291D-C837-4FD1-AE23-5EB414A998F9}" dt="2024-04-02T01:17:02.428" v="589" actId="47"/>
        <pc:sldMkLst>
          <pc:docMk/>
          <pc:sldMk cId="1344743605" sldId="26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37192914" sldId="267"/>
        </pc:sldMkLst>
      </pc:sldChg>
      <pc:sldChg chg="modSp add mod">
        <pc:chgData name="Shinenn K" userId="ec2293f8aad7a502" providerId="LiveId" clId="{7B70291D-C837-4FD1-AE23-5EB414A998F9}" dt="2024-04-02T01:41:50.506" v="781" actId="207"/>
        <pc:sldMkLst>
          <pc:docMk/>
          <pc:sldMk cId="3347434909" sldId="267"/>
        </pc:sldMkLst>
        <pc:spChg chg="mod">
          <ac:chgData name="Shinenn K" userId="ec2293f8aad7a502" providerId="LiveId" clId="{7B70291D-C837-4FD1-AE23-5EB414A998F9}" dt="2024-04-02T01:39:49.532" v="734" actId="20577"/>
          <ac:spMkLst>
            <pc:docMk/>
            <pc:sldMk cId="3347434909" sldId="267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4-02T01:41:50.506" v="781" actId="207"/>
          <ac:spMkLst>
            <pc:docMk/>
            <pc:sldMk cId="3347434909" sldId="267"/>
            <ac:spMk id="5" creationId="{7F1EF6DF-1F30-AB7C-DBB5-69DBD48B3DAE}"/>
          </ac:spMkLst>
        </pc:spChg>
      </pc:sldChg>
      <pc:sldChg chg="modSp add mod">
        <pc:chgData name="Shinenn K" userId="ec2293f8aad7a502" providerId="LiveId" clId="{7B70291D-C837-4FD1-AE23-5EB414A998F9}" dt="2024-04-02T10:36:57.911" v="792" actId="20577"/>
        <pc:sldMkLst>
          <pc:docMk/>
          <pc:sldMk cId="2020649160" sldId="268"/>
        </pc:sldMkLst>
        <pc:spChg chg="mod">
          <ac:chgData name="Shinenn K" userId="ec2293f8aad7a502" providerId="LiveId" clId="{7B70291D-C837-4FD1-AE23-5EB414A998F9}" dt="2024-04-02T10:36:57.911" v="792" actId="20577"/>
          <ac:spMkLst>
            <pc:docMk/>
            <pc:sldMk cId="2020649160" sldId="268"/>
            <ac:spMk id="4" creationId="{EA956FDA-1423-3E16-616F-3BE8D17E6E4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276301841" sldId="26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092580201" sldId="269"/>
        </pc:sldMkLst>
      </pc:sldChg>
      <pc:sldChg chg="modSp add mod">
        <pc:chgData name="Shinenn K" userId="ec2293f8aad7a502" providerId="LiveId" clId="{7B70291D-C837-4FD1-AE23-5EB414A998F9}" dt="2024-04-02T10:46:04.126" v="931" actId="1076"/>
        <pc:sldMkLst>
          <pc:docMk/>
          <pc:sldMk cId="2931955015" sldId="269"/>
        </pc:sldMkLst>
        <pc:spChg chg="mod">
          <ac:chgData name="Shinenn K" userId="ec2293f8aad7a502" providerId="LiveId" clId="{7B70291D-C837-4FD1-AE23-5EB414A998F9}" dt="2024-04-02T10:40:44.360" v="818" actId="20577"/>
          <ac:spMkLst>
            <pc:docMk/>
            <pc:sldMk cId="2931955015" sldId="269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4-02T10:46:04.126" v="931" actId="1076"/>
          <ac:spMkLst>
            <pc:docMk/>
            <pc:sldMk cId="2931955015" sldId="269"/>
            <ac:spMk id="5" creationId="{7F1EF6DF-1F30-AB7C-DBB5-69DBD48B3DAE}"/>
          </ac:spMkLst>
        </pc:spChg>
      </pc:sldChg>
      <pc:sldChg chg="modSp add mod">
        <pc:chgData name="Shinenn K" userId="ec2293f8aad7a502" providerId="LiveId" clId="{7B70291D-C837-4FD1-AE23-5EB414A998F9}" dt="2024-04-02T10:47:40.542" v="953" actId="1076"/>
        <pc:sldMkLst>
          <pc:docMk/>
          <pc:sldMk cId="69765205" sldId="270"/>
        </pc:sldMkLst>
        <pc:spChg chg="mod">
          <ac:chgData name="Shinenn K" userId="ec2293f8aad7a502" providerId="LiveId" clId="{7B70291D-C837-4FD1-AE23-5EB414A998F9}" dt="2024-04-02T10:47:33.870" v="951" actId="14100"/>
          <ac:spMkLst>
            <pc:docMk/>
            <pc:sldMk cId="69765205" sldId="270"/>
            <ac:spMk id="4" creationId="{EA956FDA-1423-3E16-616F-3BE8D17E6E4E}"/>
          </ac:spMkLst>
        </pc:spChg>
        <pc:spChg chg="mod">
          <ac:chgData name="Shinenn K" userId="ec2293f8aad7a502" providerId="LiveId" clId="{7B70291D-C837-4FD1-AE23-5EB414A998F9}" dt="2024-04-02T10:47:40.542" v="953" actId="1076"/>
          <ac:spMkLst>
            <pc:docMk/>
            <pc:sldMk cId="69765205" sldId="270"/>
            <ac:spMk id="5" creationId="{C0F8DC8B-B541-6350-0581-1C5BE5B101C1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621379794" sldId="27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959405847" sldId="271"/>
        </pc:sldMkLst>
      </pc:sldChg>
      <pc:sldChg chg="modSp add mod">
        <pc:chgData name="Shinenn K" userId="ec2293f8aad7a502" providerId="LiveId" clId="{7B70291D-C837-4FD1-AE23-5EB414A998F9}" dt="2024-04-02T10:58:22.378" v="1094" actId="207"/>
        <pc:sldMkLst>
          <pc:docMk/>
          <pc:sldMk cId="1956295958" sldId="271"/>
        </pc:sldMkLst>
        <pc:spChg chg="mod">
          <ac:chgData name="Shinenn K" userId="ec2293f8aad7a502" providerId="LiveId" clId="{7B70291D-C837-4FD1-AE23-5EB414A998F9}" dt="2024-04-02T10:53:37.680" v="1008" actId="20577"/>
          <ac:spMkLst>
            <pc:docMk/>
            <pc:sldMk cId="1956295958" sldId="271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4-02T10:58:22.378" v="1094" actId="207"/>
          <ac:spMkLst>
            <pc:docMk/>
            <pc:sldMk cId="1956295958" sldId="271"/>
            <ac:spMk id="5" creationId="{7F1EF6DF-1F30-AB7C-DBB5-69DBD48B3DAE}"/>
          </ac:spMkLst>
        </pc:spChg>
      </pc:sldChg>
      <pc:sldChg chg="modSp add mod">
        <pc:chgData name="Shinenn K" userId="ec2293f8aad7a502" providerId="LiveId" clId="{7B70291D-C837-4FD1-AE23-5EB414A998F9}" dt="2024-04-02T11:01:45.207" v="1142" actId="1076"/>
        <pc:sldMkLst>
          <pc:docMk/>
          <pc:sldMk cId="2238686688" sldId="272"/>
        </pc:sldMkLst>
        <pc:spChg chg="mod">
          <ac:chgData name="Shinenn K" userId="ec2293f8aad7a502" providerId="LiveId" clId="{7B70291D-C837-4FD1-AE23-5EB414A998F9}" dt="2024-04-02T11:01:45.207" v="1142" actId="1076"/>
          <ac:spMkLst>
            <pc:docMk/>
            <pc:sldMk cId="2238686688" sldId="272"/>
            <ac:spMk id="5" creationId="{7F1EF6DF-1F30-AB7C-DBB5-69DBD48B3DA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75282419" sldId="272"/>
        </pc:sldMkLst>
      </pc:sldChg>
      <pc:sldChg chg="modSp add mod">
        <pc:chgData name="Shinenn K" userId="ec2293f8aad7a502" providerId="LiveId" clId="{7B70291D-C837-4FD1-AE23-5EB414A998F9}" dt="2024-04-02T11:06:51.269" v="1161" actId="20577"/>
        <pc:sldMkLst>
          <pc:docMk/>
          <pc:sldMk cId="1364894340" sldId="273"/>
        </pc:sldMkLst>
        <pc:spChg chg="mod">
          <ac:chgData name="Shinenn K" userId="ec2293f8aad7a502" providerId="LiveId" clId="{7B70291D-C837-4FD1-AE23-5EB414A998F9}" dt="2024-04-02T11:06:51.269" v="1161" actId="20577"/>
          <ac:spMkLst>
            <pc:docMk/>
            <pc:sldMk cId="1364894340" sldId="273"/>
            <ac:spMk id="4" creationId="{EA956FDA-1423-3E16-616F-3BE8D17E6E4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328279144" sldId="27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724379558" sldId="274"/>
        </pc:sldMkLst>
      </pc:sldChg>
      <pc:sldChg chg="modSp add mod">
        <pc:chgData name="Shinenn K" userId="ec2293f8aad7a502" providerId="LiveId" clId="{7B70291D-C837-4FD1-AE23-5EB414A998F9}" dt="2024-04-02T11:23:00.179" v="1561" actId="207"/>
        <pc:sldMkLst>
          <pc:docMk/>
          <pc:sldMk cId="2885274541" sldId="274"/>
        </pc:sldMkLst>
        <pc:spChg chg="mod">
          <ac:chgData name="Shinenn K" userId="ec2293f8aad7a502" providerId="LiveId" clId="{7B70291D-C837-4FD1-AE23-5EB414A998F9}" dt="2024-04-02T11:18:21.655" v="1419" actId="20577"/>
          <ac:spMkLst>
            <pc:docMk/>
            <pc:sldMk cId="2885274541" sldId="274"/>
            <ac:spMk id="4" creationId="{CFE83E4F-6D07-A001-BB25-2E8842E7BDCF}"/>
          </ac:spMkLst>
        </pc:spChg>
        <pc:spChg chg="mod">
          <ac:chgData name="Shinenn K" userId="ec2293f8aad7a502" providerId="LiveId" clId="{7B70291D-C837-4FD1-AE23-5EB414A998F9}" dt="2024-04-02T11:23:00.179" v="1561" actId="207"/>
          <ac:spMkLst>
            <pc:docMk/>
            <pc:sldMk cId="2885274541" sldId="274"/>
            <ac:spMk id="5" creationId="{7F1EF6DF-1F30-AB7C-DBB5-69DBD48B3DAE}"/>
          </ac:spMkLst>
        </pc:spChg>
      </pc:sldChg>
      <pc:sldChg chg="modSp add mod ord">
        <pc:chgData name="Shinenn K" userId="ec2293f8aad7a502" providerId="LiveId" clId="{7B70291D-C837-4FD1-AE23-5EB414A998F9}" dt="2024-04-02T11:13:07.771" v="1209"/>
        <pc:sldMkLst>
          <pc:docMk/>
          <pc:sldMk cId="1945598786" sldId="275"/>
        </pc:sldMkLst>
        <pc:spChg chg="mod">
          <ac:chgData name="Shinenn K" userId="ec2293f8aad7a502" providerId="LiveId" clId="{7B70291D-C837-4FD1-AE23-5EB414A998F9}" dt="2024-04-02T11:12:56.063" v="1207" actId="6549"/>
          <ac:spMkLst>
            <pc:docMk/>
            <pc:sldMk cId="1945598786" sldId="275"/>
            <ac:spMk id="5" creationId="{7F1EF6DF-1F30-AB7C-DBB5-69DBD48B3DAE}"/>
          </ac:spMkLst>
        </pc:spChg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541285395" sldId="27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40410790" sldId="27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43467465" sldId="27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016425667" sldId="28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66585645" sldId="281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023209325" sldId="28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617898164" sldId="28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724741455" sldId="28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781795914" sldId="28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201322422" sldId="28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22852305" sldId="28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4055207819" sldId="28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908884791" sldId="28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94916412" sldId="29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68297793" sldId="29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83776509" sldId="29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9294344" sldId="29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573544221" sldId="29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6039887" sldId="29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85903342" sldId="29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491384392" sldId="29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28433772" sldId="29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25984276" sldId="30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31329850" sldId="301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668660035" sldId="30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23342751" sldId="30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6310234" sldId="30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4038315064" sldId="30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82638044" sldId="30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918335754" sldId="307"/>
        </pc:sldMkLst>
      </pc:sldChg>
    </pc:docChg>
  </pc:docChgLst>
  <pc:docChgLst>
    <pc:chgData name="Shinenn K" userId="ec2293f8aad7a502" providerId="LiveId" clId="{DF736410-A85E-489B-B356-3DF8361F4359}"/>
    <pc:docChg chg="undo custSel addSld delSld modSld">
      <pc:chgData name="Shinenn K" userId="ec2293f8aad7a502" providerId="LiveId" clId="{DF736410-A85E-489B-B356-3DF8361F4359}" dt="2024-04-04T05:20:00.730" v="982" actId="6549"/>
      <pc:docMkLst>
        <pc:docMk/>
      </pc:docMkLst>
      <pc:sldChg chg="modSp mod">
        <pc:chgData name="Shinenn K" userId="ec2293f8aad7a502" providerId="LiveId" clId="{DF736410-A85E-489B-B356-3DF8361F4359}" dt="2024-04-03T09:09:35.463" v="30" actId="6549"/>
        <pc:sldMkLst>
          <pc:docMk/>
          <pc:sldMk cId="908055769" sldId="256"/>
        </pc:sldMkLst>
        <pc:spChg chg="mod">
          <ac:chgData name="Shinenn K" userId="ec2293f8aad7a502" providerId="LiveId" clId="{DF736410-A85E-489B-B356-3DF8361F4359}" dt="2024-04-03T09:09:24.092" v="29" actId="20577"/>
          <ac:spMkLst>
            <pc:docMk/>
            <pc:sldMk cId="908055769" sldId="256"/>
            <ac:spMk id="2" creationId="{1676E64F-961E-0903-1FB5-3C887A1FCAEF}"/>
          </ac:spMkLst>
        </pc:spChg>
        <pc:spChg chg="mod">
          <ac:chgData name="Shinenn K" userId="ec2293f8aad7a502" providerId="LiveId" clId="{DF736410-A85E-489B-B356-3DF8361F4359}" dt="2024-04-03T09:09:35.463" v="30" actId="6549"/>
          <ac:spMkLst>
            <pc:docMk/>
            <pc:sldMk cId="908055769" sldId="256"/>
            <ac:spMk id="3" creationId="{AD65C0F7-FA19-F9D5-BBF7-043C2527A84A}"/>
          </ac:spMkLst>
        </pc:spChg>
      </pc:sldChg>
      <pc:sldChg chg="modSp mod">
        <pc:chgData name="Shinenn K" userId="ec2293f8aad7a502" providerId="LiveId" clId="{DF736410-A85E-489B-B356-3DF8361F4359}" dt="2024-04-03T09:28:04.417" v="63" actId="14100"/>
        <pc:sldMkLst>
          <pc:docMk/>
          <pc:sldMk cId="3305476142" sldId="257"/>
        </pc:sldMkLst>
        <pc:spChg chg="mod">
          <ac:chgData name="Shinenn K" userId="ec2293f8aad7a502" providerId="LiveId" clId="{DF736410-A85E-489B-B356-3DF8361F4359}" dt="2024-04-03T09:28:04.417" v="63" actId="14100"/>
          <ac:spMkLst>
            <pc:docMk/>
            <pc:sldMk cId="3305476142" sldId="257"/>
            <ac:spMk id="4" creationId="{EA956FDA-1423-3E16-616F-3BE8D17E6E4E}"/>
          </ac:spMkLst>
        </pc:spChg>
      </pc:sldChg>
      <pc:sldChg chg="addSp delSp modSp new mod modClrScheme chgLayout">
        <pc:chgData name="Shinenn K" userId="ec2293f8aad7a502" providerId="LiveId" clId="{DF736410-A85E-489B-B356-3DF8361F4359}" dt="2024-04-03T09:34:08.972" v="130"/>
        <pc:sldMkLst>
          <pc:docMk/>
          <pc:sldMk cId="645151300" sldId="258"/>
        </pc:sldMkLst>
        <pc:spChg chg="del mod ord">
          <ac:chgData name="Shinenn K" userId="ec2293f8aad7a502" providerId="LiveId" clId="{DF736410-A85E-489B-B356-3DF8361F4359}" dt="2024-04-03T09:10:30.706" v="33" actId="700"/>
          <ac:spMkLst>
            <pc:docMk/>
            <pc:sldMk cId="645151300" sldId="258"/>
            <ac:spMk id="2" creationId="{FDF57A31-1D8B-7101-1698-9BDE14541878}"/>
          </ac:spMkLst>
        </pc:spChg>
        <pc:spChg chg="del mod ord">
          <ac:chgData name="Shinenn K" userId="ec2293f8aad7a502" providerId="LiveId" clId="{DF736410-A85E-489B-B356-3DF8361F4359}" dt="2024-04-03T09:10:30.706" v="33" actId="700"/>
          <ac:spMkLst>
            <pc:docMk/>
            <pc:sldMk cId="645151300" sldId="258"/>
            <ac:spMk id="3" creationId="{C778E3C1-52C8-2FBB-04BD-C266484C47D7}"/>
          </ac:spMkLst>
        </pc:spChg>
        <pc:spChg chg="add del mod ord">
          <ac:chgData name="Shinenn K" userId="ec2293f8aad7a502" providerId="LiveId" clId="{DF736410-A85E-489B-B356-3DF8361F4359}" dt="2024-04-03T09:10:34.443" v="34" actId="700"/>
          <ac:spMkLst>
            <pc:docMk/>
            <pc:sldMk cId="645151300" sldId="258"/>
            <ac:spMk id="4" creationId="{43A4179F-56FA-CDA6-2AE8-4ADE2835B498}"/>
          </ac:spMkLst>
        </pc:spChg>
        <pc:spChg chg="add del mod ord">
          <ac:chgData name="Shinenn K" userId="ec2293f8aad7a502" providerId="LiveId" clId="{DF736410-A85E-489B-B356-3DF8361F4359}" dt="2024-04-03T09:10:34.443" v="34" actId="700"/>
          <ac:spMkLst>
            <pc:docMk/>
            <pc:sldMk cId="645151300" sldId="258"/>
            <ac:spMk id="5" creationId="{587993FB-683D-1D39-D965-A29BDA223F7D}"/>
          </ac:spMkLst>
        </pc:spChg>
        <pc:spChg chg="add mod ord">
          <ac:chgData name="Shinenn K" userId="ec2293f8aad7a502" providerId="LiveId" clId="{DF736410-A85E-489B-B356-3DF8361F4359}" dt="2024-04-03T09:34:08.972" v="130"/>
          <ac:spMkLst>
            <pc:docMk/>
            <pc:sldMk cId="645151300" sldId="258"/>
            <ac:spMk id="6" creationId="{F81F89E6-D418-879C-0919-2B4E276CF7BA}"/>
          </ac:spMkLst>
        </pc:spChg>
        <pc:spChg chg="add mod ord">
          <ac:chgData name="Shinenn K" userId="ec2293f8aad7a502" providerId="LiveId" clId="{DF736410-A85E-489B-B356-3DF8361F4359}" dt="2024-04-03T09:33:30.476" v="129" actId="6549"/>
          <ac:spMkLst>
            <pc:docMk/>
            <pc:sldMk cId="645151300" sldId="258"/>
            <ac:spMk id="7" creationId="{43BF5A3E-CCC5-1ED7-39CD-C4FF153DF7D2}"/>
          </ac:spMkLst>
        </pc:spChg>
        <pc:spChg chg="add mod ord">
          <ac:chgData name="Shinenn K" userId="ec2293f8aad7a502" providerId="LiveId" clId="{DF736410-A85E-489B-B356-3DF8361F4359}" dt="2024-04-03T09:10:34.443" v="34" actId="700"/>
          <ac:spMkLst>
            <pc:docMk/>
            <pc:sldMk cId="645151300" sldId="258"/>
            <ac:spMk id="8" creationId="{778FAE8C-6EF9-1545-5CD2-4E87736B29FC}"/>
          </ac:spMkLst>
        </pc:spChg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528199522" sldId="25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633422004" sldId="259"/>
        </pc:sldMkLst>
      </pc:sldChg>
      <pc:sldChg chg="modSp add mod">
        <pc:chgData name="Shinenn K" userId="ec2293f8aad7a502" providerId="LiveId" clId="{DF736410-A85E-489B-B356-3DF8361F4359}" dt="2024-04-03T09:41:25.454" v="162" actId="207"/>
        <pc:sldMkLst>
          <pc:docMk/>
          <pc:sldMk cId="2039817772" sldId="259"/>
        </pc:sldMkLst>
        <pc:spChg chg="mod">
          <ac:chgData name="Shinenn K" userId="ec2293f8aad7a502" providerId="LiveId" clId="{DF736410-A85E-489B-B356-3DF8361F4359}" dt="2024-04-03T09:34:13.885" v="131"/>
          <ac:spMkLst>
            <pc:docMk/>
            <pc:sldMk cId="2039817772" sldId="259"/>
            <ac:spMk id="6" creationId="{F81F89E6-D418-879C-0919-2B4E276CF7BA}"/>
          </ac:spMkLst>
        </pc:spChg>
        <pc:spChg chg="mod">
          <ac:chgData name="Shinenn K" userId="ec2293f8aad7a502" providerId="LiveId" clId="{DF736410-A85E-489B-B356-3DF8361F4359}" dt="2024-04-03T09:41:25.454" v="162" actId="207"/>
          <ac:spMkLst>
            <pc:docMk/>
            <pc:sldMk cId="2039817772" sldId="259"/>
            <ac:spMk id="7" creationId="{43BF5A3E-CCC5-1ED7-39CD-C4FF153DF7D2}"/>
          </ac:spMkLst>
        </pc:spChg>
      </pc:sldChg>
      <pc:sldChg chg="addSp delSp modSp new mod modClrScheme chgLayout">
        <pc:chgData name="Shinenn K" userId="ec2293f8aad7a502" providerId="LiveId" clId="{DF736410-A85E-489B-B356-3DF8361F4359}" dt="2024-04-03T09:31:06.496" v="73" actId="27636"/>
        <pc:sldMkLst>
          <pc:docMk/>
          <pc:sldMk cId="2295332809" sldId="260"/>
        </pc:sldMkLst>
        <pc:spChg chg="del mod ord">
          <ac:chgData name="Shinenn K" userId="ec2293f8aad7a502" providerId="LiveId" clId="{DF736410-A85E-489B-B356-3DF8361F4359}" dt="2024-04-03T09:30:36.398" v="68" actId="700"/>
          <ac:spMkLst>
            <pc:docMk/>
            <pc:sldMk cId="2295332809" sldId="260"/>
            <ac:spMk id="2" creationId="{CC407E34-6F3A-9D52-5333-FD7AF0CB1AE1}"/>
          </ac:spMkLst>
        </pc:spChg>
        <pc:spChg chg="del mod ord">
          <ac:chgData name="Shinenn K" userId="ec2293f8aad7a502" providerId="LiveId" clId="{DF736410-A85E-489B-B356-3DF8361F4359}" dt="2024-04-03T09:30:36.398" v="68" actId="700"/>
          <ac:spMkLst>
            <pc:docMk/>
            <pc:sldMk cId="2295332809" sldId="260"/>
            <ac:spMk id="3" creationId="{B805E756-99BC-8141-809C-F82E76D0F22B}"/>
          </ac:spMkLst>
        </pc:spChg>
        <pc:spChg chg="add mod ord">
          <ac:chgData name="Shinenn K" userId="ec2293f8aad7a502" providerId="LiveId" clId="{DF736410-A85E-489B-B356-3DF8361F4359}" dt="2024-04-03T09:30:48.079" v="69"/>
          <ac:spMkLst>
            <pc:docMk/>
            <pc:sldMk cId="2295332809" sldId="260"/>
            <ac:spMk id="4" creationId="{88BACD85-1504-168B-EAE9-9AEB6E61FF48}"/>
          </ac:spMkLst>
        </pc:spChg>
        <pc:spChg chg="add mod ord">
          <ac:chgData name="Shinenn K" userId="ec2293f8aad7a502" providerId="LiveId" clId="{DF736410-A85E-489B-B356-3DF8361F4359}" dt="2024-04-03T09:31:06.496" v="73" actId="27636"/>
          <ac:spMkLst>
            <pc:docMk/>
            <pc:sldMk cId="2295332809" sldId="260"/>
            <ac:spMk id="5" creationId="{42FD6AE4-E9C1-6035-CE26-07E16A552B20}"/>
          </ac:spMkLst>
        </pc:spChg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430490867" sldId="26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76312075" sldId="261"/>
        </pc:sldMkLst>
      </pc:sldChg>
      <pc:sldChg chg="modSp add mod">
        <pc:chgData name="Shinenn K" userId="ec2293f8aad7a502" providerId="LiveId" clId="{DF736410-A85E-489B-B356-3DF8361F4359}" dt="2024-04-04T02:38:10.838" v="190" actId="20577"/>
        <pc:sldMkLst>
          <pc:docMk/>
          <pc:sldMk cId="1211890604" sldId="261"/>
        </pc:sldMkLst>
        <pc:spChg chg="mod">
          <ac:chgData name="Shinenn K" userId="ec2293f8aad7a502" providerId="LiveId" clId="{DF736410-A85E-489B-B356-3DF8361F4359}" dt="2024-04-04T02:38:10.838" v="190" actId="20577"/>
          <ac:spMkLst>
            <pc:docMk/>
            <pc:sldMk cId="1211890604" sldId="261"/>
            <ac:spMk id="4" creationId="{EA956FDA-1423-3E16-616F-3BE8D17E6E4E}"/>
          </ac:spMkLst>
        </pc:spChg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89295673" sldId="262"/>
        </pc:sldMkLst>
      </pc:sldChg>
      <pc:sldChg chg="modSp add mod">
        <pc:chgData name="Shinenn K" userId="ec2293f8aad7a502" providerId="LiveId" clId="{DF736410-A85E-489B-B356-3DF8361F4359}" dt="2024-04-04T02:44:00.530" v="243" actId="27636"/>
        <pc:sldMkLst>
          <pc:docMk/>
          <pc:sldMk cId="877386583" sldId="262"/>
        </pc:sldMkLst>
        <pc:spChg chg="mod">
          <ac:chgData name="Shinenn K" userId="ec2293f8aad7a502" providerId="LiveId" clId="{DF736410-A85E-489B-B356-3DF8361F4359}" dt="2024-04-04T02:40:05.775" v="210" actId="20577"/>
          <ac:spMkLst>
            <pc:docMk/>
            <pc:sldMk cId="877386583" sldId="262"/>
            <ac:spMk id="6" creationId="{F81F89E6-D418-879C-0919-2B4E276CF7BA}"/>
          </ac:spMkLst>
        </pc:spChg>
        <pc:spChg chg="mod">
          <ac:chgData name="Shinenn K" userId="ec2293f8aad7a502" providerId="LiveId" clId="{DF736410-A85E-489B-B356-3DF8361F4359}" dt="2024-04-04T02:44:00.530" v="243" actId="27636"/>
          <ac:spMkLst>
            <pc:docMk/>
            <pc:sldMk cId="877386583" sldId="262"/>
            <ac:spMk id="7" creationId="{43BF5A3E-CCC5-1ED7-39CD-C4FF153DF7D2}"/>
          </ac:spMkLst>
        </pc:spChg>
        <pc:spChg chg="mod">
          <ac:chgData name="Shinenn K" userId="ec2293f8aad7a502" providerId="LiveId" clId="{DF736410-A85E-489B-B356-3DF8361F4359}" dt="2024-04-04T02:44:00.529" v="242" actId="27636"/>
          <ac:spMkLst>
            <pc:docMk/>
            <pc:sldMk cId="877386583" sldId="262"/>
            <ac:spMk id="8" creationId="{778FAE8C-6EF9-1545-5CD2-4E87736B29FC}"/>
          </ac:spMkLst>
        </pc:spChg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615845957" sldId="263"/>
        </pc:sldMkLst>
      </pc:sldChg>
      <pc:sldChg chg="modSp add mod">
        <pc:chgData name="Shinenn K" userId="ec2293f8aad7a502" providerId="LiveId" clId="{DF736410-A85E-489B-B356-3DF8361F4359}" dt="2024-04-04T02:59:39.578" v="291" actId="20577"/>
        <pc:sldMkLst>
          <pc:docMk/>
          <pc:sldMk cId="2219460005" sldId="263"/>
        </pc:sldMkLst>
        <pc:spChg chg="mod">
          <ac:chgData name="Shinenn K" userId="ec2293f8aad7a502" providerId="LiveId" clId="{DF736410-A85E-489B-B356-3DF8361F4359}" dt="2024-04-04T02:59:39.578" v="291" actId="20577"/>
          <ac:spMkLst>
            <pc:docMk/>
            <pc:sldMk cId="2219460005" sldId="263"/>
            <ac:spMk id="6" creationId="{F81F89E6-D418-879C-0919-2B4E276CF7BA}"/>
          </ac:spMkLst>
        </pc:spChg>
        <pc:spChg chg="mod">
          <ac:chgData name="Shinenn K" userId="ec2293f8aad7a502" providerId="LiveId" clId="{DF736410-A85E-489B-B356-3DF8361F4359}" dt="2024-04-04T02:56:50.158" v="285" actId="20577"/>
          <ac:spMkLst>
            <pc:docMk/>
            <pc:sldMk cId="2219460005" sldId="263"/>
            <ac:spMk id="7" creationId="{43BF5A3E-CCC5-1ED7-39CD-C4FF153DF7D2}"/>
          </ac:spMkLst>
        </pc:spChg>
        <pc:spChg chg="mod">
          <ac:chgData name="Shinenn K" userId="ec2293f8aad7a502" providerId="LiveId" clId="{DF736410-A85E-489B-B356-3DF8361F4359}" dt="2024-04-04T02:56:50.158" v="285" actId="20577"/>
          <ac:spMkLst>
            <pc:docMk/>
            <pc:sldMk cId="2219460005" sldId="263"/>
            <ac:spMk id="8" creationId="{778FAE8C-6EF9-1545-5CD2-4E87736B29FC}"/>
          </ac:spMkLst>
        </pc:spChg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689157259" sldId="264"/>
        </pc:sldMkLst>
      </pc:sldChg>
      <pc:sldChg chg="delSp modSp add mod">
        <pc:chgData name="Shinenn K" userId="ec2293f8aad7a502" providerId="LiveId" clId="{DF736410-A85E-489B-B356-3DF8361F4359}" dt="2024-04-04T05:20:00.730" v="982" actId="6549"/>
        <pc:sldMkLst>
          <pc:docMk/>
          <pc:sldMk cId="3071567207" sldId="264"/>
        </pc:sldMkLst>
        <pc:spChg chg="mod">
          <ac:chgData name="Shinenn K" userId="ec2293f8aad7a502" providerId="LiveId" clId="{DF736410-A85E-489B-B356-3DF8361F4359}" dt="2024-04-04T02:59:49.944" v="296" actId="20577"/>
          <ac:spMkLst>
            <pc:docMk/>
            <pc:sldMk cId="3071567207" sldId="264"/>
            <ac:spMk id="6" creationId="{F81F89E6-D418-879C-0919-2B4E276CF7BA}"/>
          </ac:spMkLst>
        </pc:spChg>
        <pc:spChg chg="mod">
          <ac:chgData name="Shinenn K" userId="ec2293f8aad7a502" providerId="LiveId" clId="{DF736410-A85E-489B-B356-3DF8361F4359}" dt="2024-04-04T05:20:00.730" v="982" actId="6549"/>
          <ac:spMkLst>
            <pc:docMk/>
            <pc:sldMk cId="3071567207" sldId="264"/>
            <ac:spMk id="7" creationId="{43BF5A3E-CCC5-1ED7-39CD-C4FF153DF7D2}"/>
          </ac:spMkLst>
        </pc:spChg>
        <pc:spChg chg="del mod">
          <ac:chgData name="Shinenn K" userId="ec2293f8aad7a502" providerId="LiveId" clId="{DF736410-A85E-489B-B356-3DF8361F4359}" dt="2024-04-04T03:09:09.422" v="346" actId="478"/>
          <ac:spMkLst>
            <pc:docMk/>
            <pc:sldMk cId="3071567207" sldId="264"/>
            <ac:spMk id="8" creationId="{778FAE8C-6EF9-1545-5CD2-4E87736B29FC}"/>
          </ac:spMkLst>
        </pc:spChg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140043545" sldId="265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14954679" sldId="266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3347434909" sldId="267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020649160" sldId="26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931955015" sldId="269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69765205" sldId="27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956295958" sldId="271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238686688" sldId="272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364894340" sldId="273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885274541" sldId="274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945598786" sldId="275"/>
        </pc:sldMkLst>
      </pc:sldChg>
    </pc:docChg>
  </pc:docChgLst>
  <pc:docChgLst>
    <pc:chgData name="Shinenn K" userId="ec2293f8aad7a502" providerId="LiveId" clId="{51C8E5CE-204D-4F5B-8782-83238DEEF7E9}"/>
    <pc:docChg chg="undo redo custSel addSld delSld modSld addMainMaster delMainMaster modMainMaster">
      <pc:chgData name="Shinenn K" userId="ec2293f8aad7a502" providerId="LiveId" clId="{51C8E5CE-204D-4F5B-8782-83238DEEF7E9}" dt="2024-05-25T08:52:12.306" v="1103" actId="6549"/>
      <pc:docMkLst>
        <pc:docMk/>
      </pc:docMkLst>
      <pc:sldChg chg="mod modClrScheme chgLayout">
        <pc:chgData name="Shinenn K" userId="ec2293f8aad7a502" providerId="LiveId" clId="{51C8E5CE-204D-4F5B-8782-83238DEEF7E9}" dt="2024-05-24T09:51:41.328" v="342" actId="700"/>
        <pc:sldMkLst>
          <pc:docMk/>
          <pc:sldMk cId="2933318405" sldId="282"/>
        </pc:sldMkLst>
      </pc:sldChg>
      <pc:sldChg chg="modSp mod">
        <pc:chgData name="Shinenn K" userId="ec2293f8aad7a502" providerId="LiveId" clId="{51C8E5CE-204D-4F5B-8782-83238DEEF7E9}" dt="2024-05-24T12:56:49.163" v="344"/>
        <pc:sldMkLst>
          <pc:docMk/>
          <pc:sldMk cId="564891018" sldId="284"/>
        </pc:sldMkLst>
        <pc:spChg chg="mod">
          <ac:chgData name="Shinenn K" userId="ec2293f8aad7a502" providerId="LiveId" clId="{51C8E5CE-204D-4F5B-8782-83238DEEF7E9}" dt="2024-05-24T12:56:49.163" v="344"/>
          <ac:spMkLst>
            <pc:docMk/>
            <pc:sldMk cId="564891018" sldId="284"/>
            <ac:spMk id="2" creationId="{CDFA88D2-3C02-8F10-7BE9-A8D7B95F4A09}"/>
          </ac:spMkLst>
        </pc:spChg>
      </pc:sldChg>
      <pc:sldChg chg="addSp delSp modSp mod modClrScheme chgLayout">
        <pc:chgData name="Shinenn K" userId="ec2293f8aad7a502" providerId="LiveId" clId="{51C8E5CE-204D-4F5B-8782-83238DEEF7E9}" dt="2024-05-24T13:06:07.813" v="457" actId="14100"/>
        <pc:sldMkLst>
          <pc:docMk/>
          <pc:sldMk cId="2271009037" sldId="285"/>
        </pc:sldMkLst>
        <pc:spChg chg="add mod ord">
          <ac:chgData name="Shinenn K" userId="ec2293f8aad7a502" providerId="LiveId" clId="{51C8E5CE-204D-4F5B-8782-83238DEEF7E9}" dt="2024-05-24T13:06:00.890" v="456" actId="1035"/>
          <ac:spMkLst>
            <pc:docMk/>
            <pc:sldMk cId="2271009037" sldId="285"/>
            <ac:spMk id="2" creationId="{AAC64569-F253-3A74-CFB1-A38C62AD1BE0}"/>
          </ac:spMkLst>
        </pc:spChg>
        <pc:spChg chg="del mod ord">
          <ac:chgData name="Shinenn K" userId="ec2293f8aad7a502" providerId="LiveId" clId="{51C8E5CE-204D-4F5B-8782-83238DEEF7E9}" dt="2024-05-24T09:51:49.252" v="343" actId="700"/>
          <ac:spMkLst>
            <pc:docMk/>
            <pc:sldMk cId="2271009037" sldId="285"/>
            <ac:spMk id="3" creationId="{BE693624-8516-E1EC-1CF7-C99B1F0B1883}"/>
          </ac:spMkLst>
        </pc:spChg>
        <pc:spChg chg="del mod ord">
          <ac:chgData name="Shinenn K" userId="ec2293f8aad7a502" providerId="LiveId" clId="{51C8E5CE-204D-4F5B-8782-83238DEEF7E9}" dt="2024-05-24T09:51:49.252" v="343" actId="700"/>
          <ac:spMkLst>
            <pc:docMk/>
            <pc:sldMk cId="2271009037" sldId="285"/>
            <ac:spMk id="4" creationId="{0305075F-EC00-DEC2-FD28-9B3C8D4006C9}"/>
          </ac:spMkLst>
        </pc:spChg>
        <pc:spChg chg="del mod ord">
          <ac:chgData name="Shinenn K" userId="ec2293f8aad7a502" providerId="LiveId" clId="{51C8E5CE-204D-4F5B-8782-83238DEEF7E9}" dt="2024-05-24T09:51:49.252" v="343" actId="700"/>
          <ac:spMkLst>
            <pc:docMk/>
            <pc:sldMk cId="2271009037" sldId="285"/>
            <ac:spMk id="5" creationId="{6F3D772E-FEFA-FD1C-0964-842E966A94C0}"/>
          </ac:spMkLst>
        </pc:spChg>
        <pc:spChg chg="add mod ord">
          <ac:chgData name="Shinenn K" userId="ec2293f8aad7a502" providerId="LiveId" clId="{51C8E5CE-204D-4F5B-8782-83238DEEF7E9}" dt="2024-05-24T13:06:07.813" v="457" actId="14100"/>
          <ac:spMkLst>
            <pc:docMk/>
            <pc:sldMk cId="2271009037" sldId="285"/>
            <ac:spMk id="6" creationId="{06737494-A4F8-3A66-DBCC-092D40523DD5}"/>
          </ac:spMkLst>
        </pc:spChg>
        <pc:spChg chg="add mod ord">
          <ac:chgData name="Shinenn K" userId="ec2293f8aad7a502" providerId="LiveId" clId="{51C8E5CE-204D-4F5B-8782-83238DEEF7E9}" dt="2024-05-24T13:04:37.699" v="387" actId="20577"/>
          <ac:spMkLst>
            <pc:docMk/>
            <pc:sldMk cId="2271009037" sldId="285"/>
            <ac:spMk id="7" creationId="{E1391177-EA35-AE21-246D-AFB6EC0B7EC6}"/>
          </ac:spMkLst>
        </pc:spChg>
      </pc:sldChg>
      <pc:sldChg chg="modSp mod">
        <pc:chgData name="Shinenn K" userId="ec2293f8aad7a502" providerId="LiveId" clId="{51C8E5CE-204D-4F5B-8782-83238DEEF7E9}" dt="2024-05-24T13:20:52.203" v="698" actId="14100"/>
        <pc:sldMkLst>
          <pc:docMk/>
          <pc:sldMk cId="1939158276" sldId="286"/>
        </pc:sldMkLst>
        <pc:spChg chg="mod">
          <ac:chgData name="Shinenn K" userId="ec2293f8aad7a502" providerId="LiveId" clId="{51C8E5CE-204D-4F5B-8782-83238DEEF7E9}" dt="2024-05-24T13:20:52.203" v="698" actId="14100"/>
          <ac:spMkLst>
            <pc:docMk/>
            <pc:sldMk cId="1939158276" sldId="286"/>
            <ac:spMk id="5" creationId="{3A3522B6-37AB-38FA-5879-06C52710C9E9}"/>
          </ac:spMkLst>
        </pc:spChg>
      </pc:sldChg>
      <pc:sldChg chg="addSp modSp mod chgLayout">
        <pc:chgData name="Shinenn K" userId="ec2293f8aad7a502" providerId="LiveId" clId="{51C8E5CE-204D-4F5B-8782-83238DEEF7E9}" dt="2024-05-24T13:22:58.387" v="712" actId="1038"/>
        <pc:sldMkLst>
          <pc:docMk/>
          <pc:sldMk cId="4035081107" sldId="287"/>
        </pc:sldMkLst>
        <pc:spChg chg="mod ord">
          <ac:chgData name="Shinenn K" userId="ec2293f8aad7a502" providerId="LiveId" clId="{51C8E5CE-204D-4F5B-8782-83238DEEF7E9}" dt="2024-05-24T09:31:58.046" v="145" actId="20577"/>
          <ac:spMkLst>
            <pc:docMk/>
            <pc:sldMk cId="4035081107" sldId="287"/>
            <ac:spMk id="2" creationId="{EFC9BAB7-B4A4-DE3F-EE99-30EE8F03C827}"/>
          </ac:spMkLst>
        </pc:spChg>
        <pc:spChg chg="mod ord">
          <ac:chgData name="Shinenn K" userId="ec2293f8aad7a502" providerId="LiveId" clId="{51C8E5CE-204D-4F5B-8782-83238DEEF7E9}" dt="2024-05-24T13:22:54.777" v="707" actId="14100"/>
          <ac:spMkLst>
            <pc:docMk/>
            <pc:sldMk cId="4035081107" sldId="287"/>
            <ac:spMk id="3" creationId="{593574DA-A812-D1A4-F71C-B4F047B7B1BE}"/>
          </ac:spMkLst>
        </pc:spChg>
        <pc:spChg chg="add mod">
          <ac:chgData name="Shinenn K" userId="ec2293f8aad7a502" providerId="LiveId" clId="{51C8E5CE-204D-4F5B-8782-83238DEEF7E9}" dt="2024-05-24T13:22:58.387" v="712" actId="1038"/>
          <ac:spMkLst>
            <pc:docMk/>
            <pc:sldMk cId="4035081107" sldId="287"/>
            <ac:spMk id="4" creationId="{B44F0F4D-3A93-1F14-A8D0-E0D9D60EE786}"/>
          </ac:spMkLst>
        </pc:spChg>
      </pc:sldChg>
      <pc:sldChg chg="modSp mod chgLayout">
        <pc:chgData name="Shinenn K" userId="ec2293f8aad7a502" providerId="LiveId" clId="{51C8E5CE-204D-4F5B-8782-83238DEEF7E9}" dt="2024-05-24T09:36:52.102" v="239" actId="27636"/>
        <pc:sldMkLst>
          <pc:docMk/>
          <pc:sldMk cId="1253449210" sldId="288"/>
        </pc:sldMkLst>
        <pc:spChg chg="mod ord">
          <ac:chgData name="Shinenn K" userId="ec2293f8aad7a502" providerId="LiveId" clId="{51C8E5CE-204D-4F5B-8782-83238DEEF7E9}" dt="2024-05-24T09:36:52.102" v="239" actId="27636"/>
          <ac:spMkLst>
            <pc:docMk/>
            <pc:sldMk cId="1253449210" sldId="288"/>
            <ac:spMk id="2" creationId="{3DF784BF-08AA-860E-13DD-666457320F86}"/>
          </ac:spMkLst>
        </pc:spChg>
        <pc:spChg chg="mod ord">
          <ac:chgData name="Shinenn K" userId="ec2293f8aad7a502" providerId="LiveId" clId="{51C8E5CE-204D-4F5B-8782-83238DEEF7E9}" dt="2024-05-24T09:36:39.567" v="235" actId="403"/>
          <ac:spMkLst>
            <pc:docMk/>
            <pc:sldMk cId="1253449210" sldId="288"/>
            <ac:spMk id="3" creationId="{FCE064FF-5154-4B36-4801-EEE455FB62DD}"/>
          </ac:spMkLst>
        </pc:spChg>
      </pc:sldChg>
      <pc:sldChg chg="modSp mod">
        <pc:chgData name="Shinenn K" userId="ec2293f8aad7a502" providerId="LiveId" clId="{51C8E5CE-204D-4F5B-8782-83238DEEF7E9}" dt="2024-05-24T09:41:47.612" v="341" actId="14100"/>
        <pc:sldMkLst>
          <pc:docMk/>
          <pc:sldMk cId="3932555564" sldId="289"/>
        </pc:sldMkLst>
        <pc:spChg chg="mod">
          <ac:chgData name="Shinenn K" userId="ec2293f8aad7a502" providerId="LiveId" clId="{51C8E5CE-204D-4F5B-8782-83238DEEF7E9}" dt="2024-05-24T09:39:45.204" v="282" actId="14100"/>
          <ac:spMkLst>
            <pc:docMk/>
            <pc:sldMk cId="3932555564" sldId="289"/>
            <ac:spMk id="2" creationId="{55E2AFB7-ABC2-C40D-4784-CB37CD0D99AD}"/>
          </ac:spMkLst>
        </pc:spChg>
        <pc:spChg chg="mod">
          <ac:chgData name="Shinenn K" userId="ec2293f8aad7a502" providerId="LiveId" clId="{51C8E5CE-204D-4F5B-8782-83238DEEF7E9}" dt="2024-05-24T09:41:47.612" v="341" actId="14100"/>
          <ac:spMkLst>
            <pc:docMk/>
            <pc:sldMk cId="3932555564" sldId="289"/>
            <ac:spMk id="3" creationId="{5AFD7773-DD65-790B-3558-D13D5754D49D}"/>
          </ac:spMkLst>
        </pc:spChg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637934541" sldId="293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70272988" sldId="294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3720216016" sldId="295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381689494" sldId="296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2515679" sldId="297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43772042" sldId="298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4274749603" sldId="299"/>
        </pc:sldMkLst>
      </pc:sldChg>
      <pc:sldChg chg="addSp delSp modSp add mod modClrScheme chgLayout">
        <pc:chgData name="Shinenn K" userId="ec2293f8aad7a502" providerId="LiveId" clId="{51C8E5CE-204D-4F5B-8782-83238DEEF7E9}" dt="2024-05-24T13:00:46.733" v="356"/>
        <pc:sldMkLst>
          <pc:docMk/>
          <pc:sldMk cId="1413288476" sldId="300"/>
        </pc:sldMkLst>
        <pc:spChg chg="add del mod ord">
          <ac:chgData name="Shinenn K" userId="ec2293f8aad7a502" providerId="LiveId" clId="{51C8E5CE-204D-4F5B-8782-83238DEEF7E9}" dt="2024-05-24T13:00:27.521" v="355" actId="478"/>
          <ac:spMkLst>
            <pc:docMk/>
            <pc:sldMk cId="1413288476" sldId="300"/>
            <ac:spMk id="2" creationId="{975FE416-DE13-2680-BBD4-28E43D1B39DD}"/>
          </ac:spMkLst>
        </pc:spChg>
        <pc:spChg chg="add mod ord">
          <ac:chgData name="Shinenn K" userId="ec2293f8aad7a502" providerId="LiveId" clId="{51C8E5CE-204D-4F5B-8782-83238DEEF7E9}" dt="2024-05-24T12:59:40.230" v="349" actId="700"/>
          <ac:spMkLst>
            <pc:docMk/>
            <pc:sldMk cId="1413288476" sldId="300"/>
            <ac:spMk id="3" creationId="{D55A33E9-BA07-7C09-5ADB-808DB34F35AC}"/>
          </ac:spMkLst>
        </pc:spChg>
        <pc:spChg chg="mod">
          <ac:chgData name="Shinenn K" userId="ec2293f8aad7a502" providerId="LiveId" clId="{51C8E5CE-204D-4F5B-8782-83238DEEF7E9}" dt="2024-05-24T12:59:26.050" v="348" actId="1076"/>
          <ac:spMkLst>
            <pc:docMk/>
            <pc:sldMk cId="1413288476" sldId="300"/>
            <ac:spMk id="4" creationId="{ED972D41-52B5-25B8-E423-9D50B3E6E863}"/>
          </ac:spMkLst>
        </pc:spChg>
        <pc:spChg chg="add mod ord">
          <ac:chgData name="Shinenn K" userId="ec2293f8aad7a502" providerId="LiveId" clId="{51C8E5CE-204D-4F5B-8782-83238DEEF7E9}" dt="2024-05-24T13:00:46.733" v="356"/>
          <ac:spMkLst>
            <pc:docMk/>
            <pc:sldMk cId="1413288476" sldId="300"/>
            <ac:spMk id="5" creationId="{C3E67AB2-27B1-B039-90E4-F37DBAFE5753}"/>
          </ac:spMkLst>
        </pc:spChg>
      </pc:sldChg>
      <pc:sldChg chg="modSp add mod">
        <pc:chgData name="Shinenn K" userId="ec2293f8aad7a502" providerId="LiveId" clId="{51C8E5CE-204D-4F5B-8782-83238DEEF7E9}" dt="2024-05-24T13:02:05.198" v="358"/>
        <pc:sldMkLst>
          <pc:docMk/>
          <pc:sldMk cId="366506194" sldId="301"/>
        </pc:sldMkLst>
        <pc:spChg chg="mod">
          <ac:chgData name="Shinenn K" userId="ec2293f8aad7a502" providerId="LiveId" clId="{51C8E5CE-204D-4F5B-8782-83238DEEF7E9}" dt="2024-05-24T13:02:05.198" v="358"/>
          <ac:spMkLst>
            <pc:docMk/>
            <pc:sldMk cId="366506194" sldId="301"/>
            <ac:spMk id="3" creationId="{32486B30-A240-F297-316D-93DC54E0DF62}"/>
          </ac:spMkLst>
        </pc:spChg>
      </pc:sldChg>
      <pc:sldChg chg="modSp add mod">
        <pc:chgData name="Shinenn K" userId="ec2293f8aad7a502" providerId="LiveId" clId="{51C8E5CE-204D-4F5B-8782-83238DEEF7E9}" dt="2024-05-24T13:08:00.152" v="483"/>
        <pc:sldMkLst>
          <pc:docMk/>
          <pc:sldMk cId="94779311" sldId="302"/>
        </pc:sldMkLst>
        <pc:spChg chg="mod">
          <ac:chgData name="Shinenn K" userId="ec2293f8aad7a502" providerId="LiveId" clId="{51C8E5CE-204D-4F5B-8782-83238DEEF7E9}" dt="2024-05-24T13:03:35.425" v="375" actId="14100"/>
          <ac:spMkLst>
            <pc:docMk/>
            <pc:sldMk cId="94779311" sldId="302"/>
            <ac:spMk id="3" creationId="{CB4E2C6F-71A6-A1AA-63E8-C3857DF8E151}"/>
          </ac:spMkLst>
        </pc:spChg>
        <pc:spChg chg="mod">
          <ac:chgData name="Shinenn K" userId="ec2293f8aad7a502" providerId="LiveId" clId="{51C8E5CE-204D-4F5B-8782-83238DEEF7E9}" dt="2024-05-24T13:08:00.152" v="483"/>
          <ac:spMkLst>
            <pc:docMk/>
            <pc:sldMk cId="94779311" sldId="302"/>
            <ac:spMk id="4" creationId="{1A114FE4-18E1-7C54-5A0D-9CB4D36C5367}"/>
          </ac:spMkLst>
        </pc:spChg>
      </pc:sldChg>
      <pc:sldChg chg="modSp add mod">
        <pc:chgData name="Shinenn K" userId="ec2293f8aad7a502" providerId="LiveId" clId="{51C8E5CE-204D-4F5B-8782-83238DEEF7E9}" dt="2024-05-24T13:06:26.909" v="459"/>
        <pc:sldMkLst>
          <pc:docMk/>
          <pc:sldMk cId="1216514025" sldId="303"/>
        </pc:sldMkLst>
        <pc:spChg chg="mod">
          <ac:chgData name="Shinenn K" userId="ec2293f8aad7a502" providerId="LiveId" clId="{51C8E5CE-204D-4F5B-8782-83238DEEF7E9}" dt="2024-05-24T13:06:26.909" v="459"/>
          <ac:spMkLst>
            <pc:docMk/>
            <pc:sldMk cId="1216514025" sldId="303"/>
            <ac:spMk id="3" creationId="{32486B30-A240-F297-316D-93DC54E0DF62}"/>
          </ac:spMkLst>
        </pc:spChg>
      </pc:sldChg>
      <pc:sldChg chg="addSp delSp modSp new mod modClrScheme chgLayout">
        <pc:chgData name="Shinenn K" userId="ec2293f8aad7a502" providerId="LiveId" clId="{51C8E5CE-204D-4F5B-8782-83238DEEF7E9}" dt="2024-05-24T13:10:12.790" v="531" actId="404"/>
        <pc:sldMkLst>
          <pc:docMk/>
          <pc:sldMk cId="3814400327" sldId="304"/>
        </pc:sldMkLst>
        <pc:spChg chg="del mod ord">
          <ac:chgData name="Shinenn K" userId="ec2293f8aad7a502" providerId="LiveId" clId="{51C8E5CE-204D-4F5B-8782-83238DEEF7E9}" dt="2024-05-24T13:06:43.831" v="461" actId="700"/>
          <ac:spMkLst>
            <pc:docMk/>
            <pc:sldMk cId="3814400327" sldId="304"/>
            <ac:spMk id="2" creationId="{F2A7EF42-0087-6FCE-C76D-9337D0022725}"/>
          </ac:spMkLst>
        </pc:spChg>
        <pc:spChg chg="add mod ord">
          <ac:chgData name="Shinenn K" userId="ec2293f8aad7a502" providerId="LiveId" clId="{51C8E5CE-204D-4F5B-8782-83238DEEF7E9}" dt="2024-05-24T13:10:12.790" v="531" actId="404"/>
          <ac:spMkLst>
            <pc:docMk/>
            <pc:sldMk cId="3814400327" sldId="304"/>
            <ac:spMk id="3" creationId="{0DBEA785-4ED9-4B52-5485-154AA33F79CD}"/>
          </ac:spMkLst>
        </pc:spChg>
        <pc:spChg chg="add mod ord">
          <ac:chgData name="Shinenn K" userId="ec2293f8aad7a502" providerId="LiveId" clId="{51C8E5CE-204D-4F5B-8782-83238DEEF7E9}" dt="2024-05-24T13:07:43.163" v="482"/>
          <ac:spMkLst>
            <pc:docMk/>
            <pc:sldMk cId="3814400327" sldId="304"/>
            <ac:spMk id="4" creationId="{31965A2F-AD3C-0BDA-1820-5F4D75D3F18E}"/>
          </ac:spMkLst>
        </pc:spChg>
        <pc:spChg chg="add mod ord">
          <ac:chgData name="Shinenn K" userId="ec2293f8aad7a502" providerId="LiveId" clId="{51C8E5CE-204D-4F5B-8782-83238DEEF7E9}" dt="2024-05-24T13:06:43.831" v="461" actId="700"/>
          <ac:spMkLst>
            <pc:docMk/>
            <pc:sldMk cId="3814400327" sldId="304"/>
            <ac:spMk id="5" creationId="{22534B66-D783-A947-05EB-3F259E1072DD}"/>
          </ac:spMkLst>
        </pc:spChg>
      </pc:sldChg>
      <pc:sldChg chg="modSp add mod">
        <pc:chgData name="Shinenn K" userId="ec2293f8aad7a502" providerId="LiveId" clId="{51C8E5CE-204D-4F5B-8782-83238DEEF7E9}" dt="2024-05-24T13:10:50.586" v="533"/>
        <pc:sldMkLst>
          <pc:docMk/>
          <pc:sldMk cId="1134664967" sldId="305"/>
        </pc:sldMkLst>
        <pc:spChg chg="mod">
          <ac:chgData name="Shinenn K" userId="ec2293f8aad7a502" providerId="LiveId" clId="{51C8E5CE-204D-4F5B-8782-83238DEEF7E9}" dt="2024-05-24T13:10:50.586" v="533"/>
          <ac:spMkLst>
            <pc:docMk/>
            <pc:sldMk cId="1134664967" sldId="305"/>
            <ac:spMk id="3" creationId="{32486B30-A240-F297-316D-93DC54E0DF62}"/>
          </ac:spMkLst>
        </pc:spChg>
      </pc:sldChg>
      <pc:sldChg chg="modSp add mod">
        <pc:chgData name="Shinenn K" userId="ec2293f8aad7a502" providerId="LiveId" clId="{51C8E5CE-204D-4F5B-8782-83238DEEF7E9}" dt="2024-05-24T13:12:09.039" v="560" actId="20577"/>
        <pc:sldMkLst>
          <pc:docMk/>
          <pc:sldMk cId="3121495343" sldId="306"/>
        </pc:sldMkLst>
        <pc:spChg chg="mod">
          <ac:chgData name="Shinenn K" userId="ec2293f8aad7a502" providerId="LiveId" clId="{51C8E5CE-204D-4F5B-8782-83238DEEF7E9}" dt="2024-05-24T13:12:09.039" v="560" actId="20577"/>
          <ac:spMkLst>
            <pc:docMk/>
            <pc:sldMk cId="3121495343" sldId="306"/>
            <ac:spMk id="3" creationId="{0DBEA785-4ED9-4B52-5485-154AA33F79CD}"/>
          </ac:spMkLst>
        </pc:spChg>
        <pc:spChg chg="mod">
          <ac:chgData name="Shinenn K" userId="ec2293f8aad7a502" providerId="LiveId" clId="{51C8E5CE-204D-4F5B-8782-83238DEEF7E9}" dt="2024-05-24T13:10:54.666" v="534"/>
          <ac:spMkLst>
            <pc:docMk/>
            <pc:sldMk cId="3121495343" sldId="306"/>
            <ac:spMk id="4" creationId="{31965A2F-AD3C-0BDA-1820-5F4D75D3F18E}"/>
          </ac:spMkLst>
        </pc:spChg>
      </pc:sldChg>
      <pc:sldChg chg="modSp add mod">
        <pc:chgData name="Shinenn K" userId="ec2293f8aad7a502" providerId="LiveId" clId="{51C8E5CE-204D-4F5B-8782-83238DEEF7E9}" dt="2024-05-24T13:12:28.980" v="562"/>
        <pc:sldMkLst>
          <pc:docMk/>
          <pc:sldMk cId="3990406871" sldId="307"/>
        </pc:sldMkLst>
        <pc:spChg chg="mod">
          <ac:chgData name="Shinenn K" userId="ec2293f8aad7a502" providerId="LiveId" clId="{51C8E5CE-204D-4F5B-8782-83238DEEF7E9}" dt="2024-05-24T13:12:28.980" v="562"/>
          <ac:spMkLst>
            <pc:docMk/>
            <pc:sldMk cId="3990406871" sldId="307"/>
            <ac:spMk id="3" creationId="{32486B30-A240-F297-316D-93DC54E0DF62}"/>
          </ac:spMkLst>
        </pc:spChg>
      </pc:sldChg>
      <pc:sldChg chg="addSp delSp modSp new mod setBg modClrScheme chgLayout">
        <pc:chgData name="Shinenn K" userId="ec2293f8aad7a502" providerId="LiveId" clId="{51C8E5CE-204D-4F5B-8782-83238DEEF7E9}" dt="2024-05-24T13:14:06.492" v="581" actId="1035"/>
        <pc:sldMkLst>
          <pc:docMk/>
          <pc:sldMk cId="2555810223" sldId="308"/>
        </pc:sldMkLst>
        <pc:spChg chg="del">
          <ac:chgData name="Shinenn K" userId="ec2293f8aad7a502" providerId="LiveId" clId="{51C8E5CE-204D-4F5B-8782-83238DEEF7E9}" dt="2024-05-24T13:12:42.789" v="564" actId="478"/>
          <ac:spMkLst>
            <pc:docMk/>
            <pc:sldMk cId="2555810223" sldId="308"/>
            <ac:spMk id="2" creationId="{C6EB6DCA-2C62-9423-FC4C-20A6EB2C429E}"/>
          </ac:spMkLst>
        </pc:spChg>
        <pc:picChg chg="add mod modCrop">
          <ac:chgData name="Shinenn K" userId="ec2293f8aad7a502" providerId="LiveId" clId="{51C8E5CE-204D-4F5B-8782-83238DEEF7E9}" dt="2024-05-24T13:14:06.492" v="581" actId="1035"/>
          <ac:picMkLst>
            <pc:docMk/>
            <pc:sldMk cId="2555810223" sldId="308"/>
            <ac:picMk id="4" creationId="{FD216C60-C9C7-E090-969C-0B01F527A57C}"/>
          </ac:picMkLst>
        </pc:picChg>
      </pc:sldChg>
      <pc:sldChg chg="addSp delSp modSp new mod setBg">
        <pc:chgData name="Shinenn K" userId="ec2293f8aad7a502" providerId="LiveId" clId="{51C8E5CE-204D-4F5B-8782-83238DEEF7E9}" dt="2024-05-24T13:16:44.064" v="595" actId="1440"/>
        <pc:sldMkLst>
          <pc:docMk/>
          <pc:sldMk cId="2863679599" sldId="309"/>
        </pc:sldMkLst>
        <pc:picChg chg="add del mod">
          <ac:chgData name="Shinenn K" userId="ec2293f8aad7a502" providerId="LiveId" clId="{51C8E5CE-204D-4F5B-8782-83238DEEF7E9}" dt="2024-05-24T13:15:34.686" v="589" actId="478"/>
          <ac:picMkLst>
            <pc:docMk/>
            <pc:sldMk cId="2863679599" sldId="309"/>
            <ac:picMk id="3" creationId="{EB5D7029-F8F7-EE48-918D-2476D329E10A}"/>
          </ac:picMkLst>
        </pc:picChg>
        <pc:picChg chg="add mod">
          <ac:chgData name="Shinenn K" userId="ec2293f8aad7a502" providerId="LiveId" clId="{51C8E5CE-204D-4F5B-8782-83238DEEF7E9}" dt="2024-05-24T13:16:44.064" v="595" actId="1440"/>
          <ac:picMkLst>
            <pc:docMk/>
            <pc:sldMk cId="2863679599" sldId="309"/>
            <ac:picMk id="4" creationId="{1896C800-D867-AAA3-A29A-78CB3F7DAF14}"/>
          </ac:picMkLst>
        </pc:picChg>
      </pc:sldChg>
      <pc:sldChg chg="addSp delSp modSp new mod modClrScheme chgLayout">
        <pc:chgData name="Shinenn K" userId="ec2293f8aad7a502" providerId="LiveId" clId="{51C8E5CE-204D-4F5B-8782-83238DEEF7E9}" dt="2024-05-24T13:20:05.975" v="691" actId="1035"/>
        <pc:sldMkLst>
          <pc:docMk/>
          <pc:sldMk cId="4102687443" sldId="310"/>
        </pc:sldMkLst>
        <pc:spChg chg="add del mod ord">
          <ac:chgData name="Shinenn K" userId="ec2293f8aad7a502" providerId="LiveId" clId="{51C8E5CE-204D-4F5B-8782-83238DEEF7E9}" dt="2024-05-24T13:17:08.696" v="598" actId="700"/>
          <ac:spMkLst>
            <pc:docMk/>
            <pc:sldMk cId="4102687443" sldId="310"/>
            <ac:spMk id="2" creationId="{FA97DE76-B969-AC5C-24A5-E23688303035}"/>
          </ac:spMkLst>
        </pc:spChg>
        <pc:spChg chg="add del mod">
          <ac:chgData name="Shinenn K" userId="ec2293f8aad7a502" providerId="LiveId" clId="{51C8E5CE-204D-4F5B-8782-83238DEEF7E9}" dt="2024-05-24T13:17:08.696" v="598" actId="700"/>
          <ac:spMkLst>
            <pc:docMk/>
            <pc:sldMk cId="4102687443" sldId="310"/>
            <ac:spMk id="3" creationId="{785D3A73-84D3-E42B-0ED1-33DEE9FA7F47}"/>
          </ac:spMkLst>
        </pc:spChg>
        <pc:spChg chg="add del mod">
          <ac:chgData name="Shinenn K" userId="ec2293f8aad7a502" providerId="LiveId" clId="{51C8E5CE-204D-4F5B-8782-83238DEEF7E9}" dt="2024-05-24T13:17:08.696" v="598" actId="700"/>
          <ac:spMkLst>
            <pc:docMk/>
            <pc:sldMk cId="4102687443" sldId="310"/>
            <ac:spMk id="4" creationId="{669A3317-4EBF-1FB6-828B-A40607DFC348}"/>
          </ac:spMkLst>
        </pc:spChg>
        <pc:spChg chg="add del mod ord">
          <ac:chgData name="Shinenn K" userId="ec2293f8aad7a502" providerId="LiveId" clId="{51C8E5CE-204D-4F5B-8782-83238DEEF7E9}" dt="2024-05-24T13:20:05.975" v="691" actId="1035"/>
          <ac:spMkLst>
            <pc:docMk/>
            <pc:sldMk cId="4102687443" sldId="310"/>
            <ac:spMk id="5" creationId="{C0250662-4318-2B0C-3568-08866F59431F}"/>
          </ac:spMkLst>
        </pc:spChg>
        <pc:spChg chg="add del mod">
          <ac:chgData name="Shinenn K" userId="ec2293f8aad7a502" providerId="LiveId" clId="{51C8E5CE-204D-4F5B-8782-83238DEEF7E9}" dt="2024-05-24T13:20:01.506" v="666" actId="478"/>
          <ac:spMkLst>
            <pc:docMk/>
            <pc:sldMk cId="4102687443" sldId="310"/>
            <ac:spMk id="7" creationId="{1C416DD8-0DC9-C29D-7E8B-88A4DB2C672D}"/>
          </ac:spMkLst>
        </pc:spChg>
      </pc:sldChg>
      <pc:sldChg chg="delSp new del mod setBg modClrScheme chgLayout">
        <pc:chgData name="Shinenn K" userId="ec2293f8aad7a502" providerId="LiveId" clId="{51C8E5CE-204D-4F5B-8782-83238DEEF7E9}" dt="2024-05-25T08:25:47.325" v="732" actId="47"/>
        <pc:sldMkLst>
          <pc:docMk/>
          <pc:sldMk cId="782511467" sldId="311"/>
        </pc:sldMkLst>
        <pc:spChg chg="del">
          <ac:chgData name="Shinenn K" userId="ec2293f8aad7a502" providerId="LiveId" clId="{51C8E5CE-204D-4F5B-8782-83238DEEF7E9}" dt="2024-05-25T08:24:45.633" v="726" actId="700"/>
          <ac:spMkLst>
            <pc:docMk/>
            <pc:sldMk cId="782511467" sldId="311"/>
            <ac:spMk id="2" creationId="{010EB739-160C-D1DC-1F9A-8C8C5E4822FC}"/>
          </ac:spMkLst>
        </pc:spChg>
        <pc:spChg chg="del">
          <ac:chgData name="Shinenn K" userId="ec2293f8aad7a502" providerId="LiveId" clId="{51C8E5CE-204D-4F5B-8782-83238DEEF7E9}" dt="2024-05-25T08:24:45.633" v="726" actId="700"/>
          <ac:spMkLst>
            <pc:docMk/>
            <pc:sldMk cId="782511467" sldId="311"/>
            <ac:spMk id="3" creationId="{BF780711-57A3-F30D-56BF-D8AA1F03936B}"/>
          </ac:spMkLst>
        </pc:spChg>
      </pc:sldChg>
      <pc:sldChg chg="addSp modSp new mod modClrScheme chgLayout">
        <pc:chgData name="Shinenn K" userId="ec2293f8aad7a502" providerId="LiveId" clId="{51C8E5CE-204D-4F5B-8782-83238DEEF7E9}" dt="2024-05-25T08:52:12.306" v="1103" actId="6549"/>
        <pc:sldMkLst>
          <pc:docMk/>
          <pc:sldMk cId="3008645041" sldId="311"/>
        </pc:sldMkLst>
        <pc:spChg chg="add mod">
          <ac:chgData name="Shinenn K" userId="ec2293f8aad7a502" providerId="LiveId" clId="{51C8E5CE-204D-4F5B-8782-83238DEEF7E9}" dt="2024-05-25T08:36:16.369" v="805" actId="27636"/>
          <ac:spMkLst>
            <pc:docMk/>
            <pc:sldMk cId="3008645041" sldId="311"/>
            <ac:spMk id="2" creationId="{EE1900D3-1F86-45E6-CB28-B2396C4953B9}"/>
          </ac:spMkLst>
        </pc:spChg>
        <pc:spChg chg="add mod">
          <ac:chgData name="Shinenn K" userId="ec2293f8aad7a502" providerId="LiveId" clId="{51C8E5CE-204D-4F5B-8782-83238DEEF7E9}" dt="2024-05-25T08:52:12.306" v="1103" actId="6549"/>
          <ac:spMkLst>
            <pc:docMk/>
            <pc:sldMk cId="3008645041" sldId="311"/>
            <ac:spMk id="3" creationId="{A9123388-A9B0-5FAC-8FE7-A917D1337E8C}"/>
          </ac:spMkLst>
        </pc:spChg>
      </pc:sldChg>
      <pc:sldMasterChg chg="modSldLayout">
        <pc:chgData name="Shinenn K" userId="ec2293f8aad7a502" providerId="LiveId" clId="{51C8E5CE-204D-4F5B-8782-83238DEEF7E9}" dt="2024-05-25T08:49:45.351" v="1101" actId="167"/>
        <pc:sldMasterMkLst>
          <pc:docMk/>
          <pc:sldMasterMk cId="34949889" sldId="2147483709"/>
        </pc:sldMasterMkLst>
        <pc:sldLayoutChg chg="modSp mod">
          <pc:chgData name="Shinenn K" userId="ec2293f8aad7a502" providerId="LiveId" clId="{51C8E5CE-204D-4F5B-8782-83238DEEF7E9}" dt="2024-05-24T13:09:04.134" v="502" actId="1036"/>
          <pc:sldLayoutMkLst>
            <pc:docMk/>
            <pc:sldMasterMk cId="34949889" sldId="2147483709"/>
            <pc:sldLayoutMk cId="1297989195" sldId="2147483714"/>
          </pc:sldLayoutMkLst>
          <pc:spChg chg="mod">
            <ac:chgData name="Shinenn K" userId="ec2293f8aad7a502" providerId="LiveId" clId="{51C8E5CE-204D-4F5B-8782-83238DEEF7E9}" dt="2024-05-24T13:09:04.134" v="502" actId="1036"/>
            <ac:spMkLst>
              <pc:docMk/>
              <pc:sldMasterMk cId="34949889" sldId="2147483709"/>
              <pc:sldLayoutMk cId="1297989195" sldId="2147483714"/>
              <ac:spMk id="5" creationId="{CBE43198-C5C7-BD21-CFA9-DA84833E8581}"/>
            </ac:spMkLst>
          </pc:spChg>
        </pc:sldLayoutChg>
        <pc:sldLayoutChg chg="modSp mod">
          <pc:chgData name="Shinenn K" userId="ec2293f8aad7a502" providerId="LiveId" clId="{51C8E5CE-204D-4F5B-8782-83238DEEF7E9}" dt="2024-05-24T13:08:42.801" v="494" actId="1035"/>
          <pc:sldLayoutMkLst>
            <pc:docMk/>
            <pc:sldMasterMk cId="2501459327" sldId="2147483754"/>
            <pc:sldLayoutMk cId="942897586" sldId="2147483716"/>
          </pc:sldLayoutMkLst>
          <pc:spChg chg="mod">
            <ac:chgData name="Shinenn K" userId="ec2293f8aad7a502" providerId="LiveId" clId="{51C8E5CE-204D-4F5B-8782-83238DEEF7E9}" dt="2024-05-24T13:08:42.801" v="494" actId="1035"/>
            <ac:spMkLst>
              <pc:docMk/>
              <pc:sldMasterMk cId="2501459327" sldId="2147483754"/>
              <pc:sldLayoutMk cId="942897586" sldId="2147483716"/>
              <ac:spMk id="8" creationId="{3824DCF8-9184-2823-616F-DF6C0711F1EC}"/>
            </ac:spMkLst>
          </pc:spChg>
        </pc:sldLayoutChg>
        <pc:sldLayoutChg chg="addSp delSp modSp mod setBg">
          <pc:chgData name="Shinenn K" userId="ec2293f8aad7a502" providerId="LiveId" clId="{51C8E5CE-204D-4F5B-8782-83238DEEF7E9}" dt="2024-05-25T08:49:45.351" v="1101" actId="167"/>
          <pc:sldLayoutMkLst>
            <pc:docMk/>
            <pc:sldMasterMk cId="2501459327" sldId="2147483754"/>
            <pc:sldLayoutMk cId="2507194332" sldId="2147483749"/>
          </pc:sldLayoutMkLst>
          <pc:spChg chg="mod">
            <ac:chgData name="Shinenn K" userId="ec2293f8aad7a502" providerId="LiveId" clId="{51C8E5CE-204D-4F5B-8782-83238DEEF7E9}" dt="2024-05-25T08:32:21.519" v="771" actId="1076"/>
            <ac:spMkLst>
              <pc:docMk/>
              <pc:sldMasterMk cId="2501459327" sldId="2147483754"/>
              <pc:sldLayoutMk cId="2507194332" sldId="2147483749"/>
              <ac:spMk id="2" creationId="{6A44F596-C6F4-FB69-F132-5EF1F9D5C6E1}"/>
            </ac:spMkLst>
          </pc:spChg>
          <pc:spChg chg="add del mod">
            <ac:chgData name="Shinenn K" userId="ec2293f8aad7a502" providerId="LiveId" clId="{51C8E5CE-204D-4F5B-8782-83238DEEF7E9}" dt="2024-05-25T08:35:31.352" v="786" actId="2711"/>
            <ac:spMkLst>
              <pc:docMk/>
              <pc:sldMasterMk cId="2501459327" sldId="2147483754"/>
              <pc:sldLayoutMk cId="2507194332" sldId="2147483749"/>
              <ac:spMk id="3" creationId="{40ECBE76-322D-BDE4-D6DB-D19424567D4F}"/>
            </ac:spMkLst>
          </pc:spChg>
          <pc:spChg chg="add mod ord">
            <ac:chgData name="Shinenn K" userId="ec2293f8aad7a502" providerId="LiveId" clId="{51C8E5CE-204D-4F5B-8782-83238DEEF7E9}" dt="2024-05-25T08:49:45.351" v="1101" actId="167"/>
            <ac:spMkLst>
              <pc:docMk/>
              <pc:sldMasterMk cId="2501459327" sldId="2147483754"/>
              <pc:sldLayoutMk cId="2507194332" sldId="2147483749"/>
              <ac:spMk id="4" creationId="{189915F6-99E2-6BF0-7FA0-C56866E898B0}"/>
            </ac:spMkLst>
          </pc:spChg>
          <pc:spChg chg="add mod">
            <ac:chgData name="Shinenn K" userId="ec2293f8aad7a502" providerId="LiveId" clId="{51C8E5CE-204D-4F5B-8782-83238DEEF7E9}" dt="2024-05-25T08:48:54.111" v="1098" actId="1035"/>
            <ac:spMkLst>
              <pc:docMk/>
              <pc:sldMasterMk cId="2501459327" sldId="2147483754"/>
              <pc:sldLayoutMk cId="2507194332" sldId="2147483749"/>
              <ac:spMk id="5" creationId="{07276B38-92EC-4256-70D1-8F7D06E65538}"/>
            </ac:spMkLst>
          </pc:spChg>
          <pc:spChg chg="del">
            <ac:chgData name="Shinenn K" userId="ec2293f8aad7a502" providerId="LiveId" clId="{51C8E5CE-204D-4F5B-8782-83238DEEF7E9}" dt="2024-05-25T08:17:49.020" v="723" actId="478"/>
            <ac:spMkLst>
              <pc:docMk/>
              <pc:sldMasterMk cId="2501459327" sldId="2147483754"/>
              <pc:sldLayoutMk cId="2507194332" sldId="2147483749"/>
              <ac:spMk id="11" creationId="{6F481A2E-2093-FC5A-7F84-F57496DDBAF1}"/>
            </ac:spMkLst>
          </pc:spChg>
          <pc:spChg chg="add mod">
            <ac:chgData name="Shinenn K" userId="ec2293f8aad7a502" providerId="LiveId" clId="{51C8E5CE-204D-4F5B-8782-83238DEEF7E9}" dt="2024-05-25T08:39:36.240" v="1021" actId="1037"/>
            <ac:spMkLst>
              <pc:docMk/>
              <pc:sldMasterMk cId="2501459327" sldId="2147483754"/>
              <pc:sldLayoutMk cId="2507194332" sldId="2147483749"/>
              <ac:spMk id="24" creationId="{07802D81-D301-1CA4-4345-58B88DA27958}"/>
            </ac:spMkLst>
          </pc:spChg>
          <pc:picChg chg="add del mod">
            <ac:chgData name="Shinenn K" userId="ec2293f8aad7a502" providerId="LiveId" clId="{51C8E5CE-204D-4F5B-8782-83238DEEF7E9}" dt="2024-05-25T08:33:28.035" v="776" actId="478"/>
            <ac:picMkLst>
              <pc:docMk/>
              <pc:sldMasterMk cId="2501459327" sldId="2147483754"/>
              <pc:sldLayoutMk cId="2507194332" sldId="2147483749"/>
              <ac:picMk id="6" creationId="{38E32E39-BF5F-48E1-9401-D18908689D53}"/>
            </ac:picMkLst>
          </pc:picChg>
          <pc:picChg chg="del">
            <ac:chgData name="Shinenn K" userId="ec2293f8aad7a502" providerId="LiveId" clId="{51C8E5CE-204D-4F5B-8782-83238DEEF7E9}" dt="2024-05-25T08:17:43.051" v="720" actId="478"/>
            <ac:picMkLst>
              <pc:docMk/>
              <pc:sldMasterMk cId="2501459327" sldId="2147483754"/>
              <pc:sldLayoutMk cId="2507194332" sldId="2147483749"/>
              <ac:picMk id="7" creationId="{074035A1-92B1-F685-D7C6-48E7F2FEA3E9}"/>
            </ac:picMkLst>
          </pc:picChg>
          <pc:picChg chg="del mod">
            <ac:chgData name="Shinenn K" userId="ec2293f8aad7a502" providerId="LiveId" clId="{51C8E5CE-204D-4F5B-8782-83238DEEF7E9}" dt="2024-05-25T08:17:45.082" v="722" actId="478"/>
            <ac:picMkLst>
              <pc:docMk/>
              <pc:sldMasterMk cId="2501459327" sldId="2147483754"/>
              <pc:sldLayoutMk cId="2507194332" sldId="2147483749"/>
              <ac:picMk id="8" creationId="{956DF9C8-BB22-EFD5-A585-9CF9E580DD7B}"/>
            </ac:picMkLst>
          </pc:picChg>
          <pc:picChg chg="del">
            <ac:chgData name="Shinenn K" userId="ec2293f8aad7a502" providerId="LiveId" clId="{51C8E5CE-204D-4F5B-8782-83238DEEF7E9}" dt="2024-05-25T08:17:32.439" v="715" actId="478"/>
            <ac:picMkLst>
              <pc:docMk/>
              <pc:sldMasterMk cId="2501459327" sldId="2147483754"/>
              <pc:sldLayoutMk cId="2507194332" sldId="2147483749"/>
              <ac:picMk id="12" creationId="{34D3610E-D325-20B7-5E19-8DF1A2685FD4}"/>
            </ac:picMkLst>
          </pc:picChg>
          <pc:picChg chg="add del mod">
            <ac:chgData name="Shinenn K" userId="ec2293f8aad7a502" providerId="LiveId" clId="{51C8E5CE-204D-4F5B-8782-83238DEEF7E9}" dt="2024-05-25T08:34:05.185" v="781" actId="478"/>
            <ac:picMkLst>
              <pc:docMk/>
              <pc:sldMasterMk cId="2501459327" sldId="2147483754"/>
              <pc:sldLayoutMk cId="2507194332" sldId="2147483749"/>
              <ac:picMk id="15" creationId="{7DE7C083-50B0-CF68-55B7-4F256281C8BB}"/>
            </ac:picMkLst>
          </pc:picChg>
          <pc:picChg chg="add mod">
            <ac:chgData name="Shinenn K" userId="ec2293f8aad7a502" providerId="LiveId" clId="{51C8E5CE-204D-4F5B-8782-83238DEEF7E9}" dt="2024-05-25T08:47:05.692" v="1064" actId="1076"/>
            <ac:picMkLst>
              <pc:docMk/>
              <pc:sldMasterMk cId="2501459327" sldId="2147483754"/>
              <pc:sldLayoutMk cId="2507194332" sldId="2147483749"/>
              <ac:picMk id="17" creationId="{34928E3C-3F80-654A-82DB-1E0E9F5CC7D1}"/>
            </ac:picMkLst>
          </pc:picChg>
          <pc:picChg chg="add mod">
            <ac:chgData name="Shinenn K" userId="ec2293f8aad7a502" providerId="LiveId" clId="{51C8E5CE-204D-4F5B-8782-83238DEEF7E9}" dt="2024-05-25T08:41:37.035" v="1052" actId="29295"/>
            <ac:picMkLst>
              <pc:docMk/>
              <pc:sldMasterMk cId="2501459327" sldId="2147483754"/>
              <pc:sldLayoutMk cId="2507194332" sldId="2147483749"/>
              <ac:picMk id="18" creationId="{167DF2EB-4C92-4835-B6FF-776A0AD048C0}"/>
            </ac:picMkLst>
          </pc:picChg>
          <pc:cxnChg chg="del">
            <ac:chgData name="Shinenn K" userId="ec2293f8aad7a502" providerId="LiveId" clId="{51C8E5CE-204D-4F5B-8782-83238DEEF7E9}" dt="2024-05-25T08:17:49.020" v="723" actId="478"/>
            <ac:cxnSpMkLst>
              <pc:docMk/>
              <pc:sldMasterMk cId="2501459327" sldId="2147483754"/>
              <pc:sldLayoutMk cId="2507194332" sldId="2147483749"/>
              <ac:cxnSpMk id="9" creationId="{0902F44E-5940-9FAD-437A-F3E57729C558}"/>
            </ac:cxnSpMkLst>
          </pc:cxnChg>
          <pc:cxnChg chg="del">
            <ac:chgData name="Shinenn K" userId="ec2293f8aad7a502" providerId="LiveId" clId="{51C8E5CE-204D-4F5B-8782-83238DEEF7E9}" dt="2024-05-25T08:17:49.020" v="723" actId="478"/>
            <ac:cxnSpMkLst>
              <pc:docMk/>
              <pc:sldMasterMk cId="2501459327" sldId="2147483754"/>
              <pc:sldLayoutMk cId="2507194332" sldId="2147483749"/>
              <ac:cxnSpMk id="10" creationId="{C655E612-6809-B5A7-B246-F972FC0D9E9B}"/>
            </ac:cxnSpMkLst>
          </pc:cxnChg>
          <pc:cxnChg chg="del">
            <ac:chgData name="Shinenn K" userId="ec2293f8aad7a502" providerId="LiveId" clId="{51C8E5CE-204D-4F5B-8782-83238DEEF7E9}" dt="2024-05-25T08:17:41.441" v="719" actId="478"/>
            <ac:cxnSpMkLst>
              <pc:docMk/>
              <pc:sldMasterMk cId="2501459327" sldId="2147483754"/>
              <pc:sldLayoutMk cId="2507194332" sldId="2147483749"/>
              <ac:cxnSpMk id="13" creationId="{731ACB23-243B-4C37-614A-EE67F8D13BF4}"/>
            </ac:cxnSpMkLst>
          </pc:cxnChg>
          <pc:cxnChg chg="add mod">
            <ac:chgData name="Shinenn K" userId="ec2293f8aad7a502" providerId="LiveId" clId="{51C8E5CE-204D-4F5B-8782-83238DEEF7E9}" dt="2024-05-25T08:41:57.553" v="1054" actId="14100"/>
            <ac:cxnSpMkLst>
              <pc:docMk/>
              <pc:sldMasterMk cId="2501459327" sldId="2147483754"/>
              <pc:sldLayoutMk cId="2507194332" sldId="2147483749"/>
              <ac:cxnSpMk id="20" creationId="{222868F8-F79F-B03C-B69C-35D514787CEB}"/>
            </ac:cxnSpMkLst>
          </pc:cxnChg>
          <pc:cxnChg chg="add mod">
            <ac:chgData name="Shinenn K" userId="ec2293f8aad7a502" providerId="LiveId" clId="{51C8E5CE-204D-4F5B-8782-83238DEEF7E9}" dt="2024-05-25T08:39:23.565" v="980" actId="1036"/>
            <ac:cxnSpMkLst>
              <pc:docMk/>
              <pc:sldMasterMk cId="2501459327" sldId="2147483754"/>
              <pc:sldLayoutMk cId="2507194332" sldId="2147483749"/>
              <ac:cxnSpMk id="22" creationId="{1C9C59E1-195C-2744-B38C-A4B65BB66A8E}"/>
            </ac:cxnSpMkLst>
          </pc:cxnChg>
          <pc:cxnChg chg="add mod">
            <ac:chgData name="Shinenn K" userId="ec2293f8aad7a502" providerId="LiveId" clId="{51C8E5CE-204D-4F5B-8782-83238DEEF7E9}" dt="2024-05-25T08:39:36.240" v="1021" actId="1037"/>
            <ac:cxnSpMkLst>
              <pc:docMk/>
              <pc:sldMasterMk cId="2501459327" sldId="2147483754"/>
              <pc:sldLayoutMk cId="2507194332" sldId="2147483749"/>
              <ac:cxnSpMk id="23" creationId="{9E1AD2A1-807D-9886-DF4A-8F7FCFC1CC8D}"/>
            </ac:cxnSpMkLst>
          </pc:cxnChg>
          <pc:cxnChg chg="add del mod">
            <ac:chgData name="Shinenn K" userId="ec2293f8aad7a502" providerId="LiveId" clId="{51C8E5CE-204D-4F5B-8782-83238DEEF7E9}" dt="2024-05-25T08:43:54.206" v="1062" actId="478"/>
            <ac:cxnSpMkLst>
              <pc:docMk/>
              <pc:sldMasterMk cId="2501459327" sldId="2147483754"/>
              <pc:sldLayoutMk cId="2507194332" sldId="2147483749"/>
              <ac:cxnSpMk id="26" creationId="{207B7FB1-7D7E-68C1-E7CF-6177A09DBBD8}"/>
            </ac:cxnSpMkLst>
          </pc:cxnChg>
          <pc:cxnChg chg="add del mod">
            <ac:chgData name="Shinenn K" userId="ec2293f8aad7a502" providerId="LiveId" clId="{51C8E5CE-204D-4F5B-8782-83238DEEF7E9}" dt="2024-05-25T08:43:52.597" v="1061" actId="478"/>
            <ac:cxnSpMkLst>
              <pc:docMk/>
              <pc:sldMasterMk cId="2501459327" sldId="2147483754"/>
              <pc:sldLayoutMk cId="2507194332" sldId="2147483749"/>
              <ac:cxnSpMk id="28" creationId="{1DDD42D0-14EE-BF08-8916-8C65F7E6EEDF}"/>
            </ac:cxnSpMkLst>
          </pc:cxnChg>
        </pc:sldLayoutChg>
      </pc:sldMasterChg>
      <pc:sldMasterChg chg="new del mod addSldLayout delSldLayout">
        <pc:chgData name="Shinenn K" userId="ec2293f8aad7a502" providerId="LiveId" clId="{51C8E5CE-204D-4F5B-8782-83238DEEF7E9}" dt="2024-05-25T08:17:12.234" v="714" actId="6938"/>
        <pc:sldMasterMkLst>
          <pc:docMk/>
          <pc:sldMasterMk cId="4278801145" sldId="2147483749"/>
        </pc:sldMasterMkLst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208078369" sldId="2147483750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081288252" sldId="2147483751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76651618" sldId="2147483752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155470628" sldId="2147483753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506909586" sldId="2147483754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426368810" sldId="2147483755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06553868" sldId="2147483756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127489247" sldId="2147483757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356295228" sldId="2147483758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071084079" sldId="2147483759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779345044" sldId="2147483760"/>
          </pc:sldLayoutMkLst>
        </pc:sldLayoutChg>
      </pc:sldMasterChg>
    </pc:docChg>
  </pc:docChgLst>
  <pc:docChgLst>
    <pc:chgData name="Shinenn K" userId="ec2293f8aad7a502" providerId="LiveId" clId="{C8F24CB6-49FC-4DDB-99E1-41B59FCE3A64}"/>
    <pc:docChg chg="custSel addSld delSld modSld">
      <pc:chgData name="Shinenn K" userId="ec2293f8aad7a502" providerId="LiveId" clId="{C8F24CB6-49FC-4DDB-99E1-41B59FCE3A64}" dt="2024-05-27T12:24:14.287" v="7" actId="700"/>
      <pc:docMkLst>
        <pc:docMk/>
      </pc:docMkLst>
      <pc:sldChg chg="addSp modSp new mod modClrScheme chgLayout">
        <pc:chgData name="Shinenn K" userId="ec2293f8aad7a502" providerId="LiveId" clId="{C8F24CB6-49FC-4DDB-99E1-41B59FCE3A64}" dt="2024-05-27T12:24:14.287" v="7" actId="700"/>
        <pc:sldMkLst>
          <pc:docMk/>
          <pc:sldMk cId="3453884423" sldId="283"/>
        </pc:sldMkLst>
        <pc:spChg chg="add mod">
          <ac:chgData name="Shinenn K" userId="ec2293f8aad7a502" providerId="LiveId" clId="{C8F24CB6-49FC-4DDB-99E1-41B59FCE3A64}" dt="2024-05-27T12:24:14.287" v="7" actId="700"/>
          <ac:spMkLst>
            <pc:docMk/>
            <pc:sldMk cId="3453884423" sldId="283"/>
            <ac:spMk id="2" creationId="{6DC10E4A-628D-C9CB-F2B5-F53FCA999455}"/>
          </ac:spMkLst>
        </pc:spChg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564891018" sldId="28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271009037" sldId="285"/>
        </pc:sldMkLst>
      </pc:sldChg>
      <pc:sldChg chg="del">
        <pc:chgData name="Shinenn K" userId="ec2293f8aad7a502" providerId="LiveId" clId="{C8F24CB6-49FC-4DDB-99E1-41B59FCE3A64}" dt="2024-05-27T12:24:09.579" v="5" actId="47"/>
        <pc:sldMkLst>
          <pc:docMk/>
          <pc:sldMk cId="1939158276" sldId="286"/>
        </pc:sldMkLst>
      </pc:sldChg>
      <pc:sldChg chg="del">
        <pc:chgData name="Shinenn K" userId="ec2293f8aad7a502" providerId="LiveId" clId="{C8F24CB6-49FC-4DDB-99E1-41B59FCE3A64}" dt="2024-05-27T12:23:55.932" v="1" actId="47"/>
        <pc:sldMkLst>
          <pc:docMk/>
          <pc:sldMk cId="4035081107" sldId="287"/>
        </pc:sldMkLst>
      </pc:sldChg>
      <pc:sldChg chg="del">
        <pc:chgData name="Shinenn K" userId="ec2293f8aad7a502" providerId="LiveId" clId="{C8F24CB6-49FC-4DDB-99E1-41B59FCE3A64}" dt="2024-05-27T12:23:56.605" v="2" actId="47"/>
        <pc:sldMkLst>
          <pc:docMk/>
          <pc:sldMk cId="1253449210" sldId="288"/>
        </pc:sldMkLst>
      </pc:sldChg>
      <pc:sldChg chg="del">
        <pc:chgData name="Shinenn K" userId="ec2293f8aad7a502" providerId="LiveId" clId="{C8F24CB6-49FC-4DDB-99E1-41B59FCE3A64}" dt="2024-05-27T12:23:57.964" v="3" actId="47"/>
        <pc:sldMkLst>
          <pc:docMk/>
          <pc:sldMk cId="3932555564" sldId="28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637934541" sldId="29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70272988" sldId="29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720216016" sldId="295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81689494" sldId="296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2515679" sldId="297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43772042" sldId="298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4274749603" sldId="29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413288476" sldId="300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66506194" sldId="301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94779311" sldId="302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216514025" sldId="30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814400327" sldId="30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134664967" sldId="305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121495343" sldId="306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990406871" sldId="307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555810223" sldId="308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863679599" sldId="30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4102687443" sldId="310"/>
        </pc:sldMkLst>
      </pc:sldChg>
      <pc:sldChg chg="del">
        <pc:chgData name="Shinenn K" userId="ec2293f8aad7a502" providerId="LiveId" clId="{C8F24CB6-49FC-4DDB-99E1-41B59FCE3A64}" dt="2024-05-27T12:23:55.026" v="0" actId="47"/>
        <pc:sldMkLst>
          <pc:docMk/>
          <pc:sldMk cId="3008645041" sldId="311"/>
        </pc:sldMkLst>
      </pc:sldChg>
    </pc:docChg>
  </pc:docChgLst>
  <pc:docChgLst>
    <pc:chgData name="Shinenn K" userId="ec2293f8aad7a502" providerId="LiveId" clId="{94908276-296E-4B5B-95C5-57E15B0D341B}"/>
    <pc:docChg chg="undo custSel addSld delSld modSld sldOrd">
      <pc:chgData name="Shinenn K" userId="ec2293f8aad7a502" providerId="LiveId" clId="{94908276-296E-4B5B-95C5-57E15B0D341B}" dt="2024-07-13T08:42:00.597" v="386" actId="47"/>
      <pc:docMkLst>
        <pc:docMk/>
      </pc:docMkLst>
      <pc:sldChg chg="modSp del mod">
        <pc:chgData name="Shinenn K" userId="ec2293f8aad7a502" providerId="LiveId" clId="{94908276-296E-4B5B-95C5-57E15B0D341B}" dt="2024-07-13T08:25:40.838" v="189" actId="47"/>
        <pc:sldMkLst>
          <pc:docMk/>
          <pc:sldMk cId="3671596754" sldId="258"/>
        </pc:sldMkLst>
        <pc:spChg chg="mod">
          <ac:chgData name="Shinenn K" userId="ec2293f8aad7a502" providerId="LiveId" clId="{94908276-296E-4B5B-95C5-57E15B0D341B}" dt="2024-07-12T12:49:12.453" v="181" actId="6549"/>
          <ac:spMkLst>
            <pc:docMk/>
            <pc:sldMk cId="3671596754" sldId="258"/>
            <ac:spMk id="2" creationId="{59F0AC94-D98C-C23E-0B30-2F857658D0C4}"/>
          </ac:spMkLst>
        </pc:spChg>
      </pc:sldChg>
      <pc:sldChg chg="del mod modClrScheme chgLayout">
        <pc:chgData name="Shinenn K" userId="ec2293f8aad7a502" providerId="LiveId" clId="{94908276-296E-4B5B-95C5-57E15B0D341B}" dt="2024-07-13T08:42:00.597" v="386" actId="47"/>
        <pc:sldMkLst>
          <pc:docMk/>
          <pc:sldMk cId="2583095551" sldId="301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607030066" sldId="306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866333106" sldId="307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531357623" sldId="308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218464121" sldId="309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80283456" sldId="310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3590825835" sldId="311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3185389230" sldId="312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74849134" sldId="313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354881726" sldId="314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818433958" sldId="315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4170348660" sldId="316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675053171" sldId="317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963860540" sldId="318"/>
        </pc:sldMkLst>
      </pc:sldChg>
      <pc:sldChg chg="addSp modSp new mod modClrScheme chgLayout">
        <pc:chgData name="Shinenn K" userId="ec2293f8aad7a502" providerId="LiveId" clId="{94908276-296E-4B5B-95C5-57E15B0D341B}" dt="2024-07-12T12:37:20.258" v="75"/>
        <pc:sldMkLst>
          <pc:docMk/>
          <pc:sldMk cId="787850828" sldId="319"/>
        </pc:sldMkLst>
        <pc:spChg chg="add mod">
          <ac:chgData name="Shinenn K" userId="ec2293f8aad7a502" providerId="LiveId" clId="{94908276-296E-4B5B-95C5-57E15B0D341B}" dt="2024-07-12T12:37:20.258" v="75"/>
          <ac:spMkLst>
            <pc:docMk/>
            <pc:sldMk cId="787850828" sldId="319"/>
            <ac:spMk id="2" creationId="{D906919E-8DA1-E6DA-5F40-11D8C8367340}"/>
          </ac:spMkLst>
        </pc:spChg>
        <pc:spChg chg="add mod">
          <ac:chgData name="Shinenn K" userId="ec2293f8aad7a502" providerId="LiveId" clId="{94908276-296E-4B5B-95C5-57E15B0D341B}" dt="2024-07-12T12:36:56.401" v="74" actId="404"/>
          <ac:spMkLst>
            <pc:docMk/>
            <pc:sldMk cId="787850828" sldId="319"/>
            <ac:spMk id="3" creationId="{2E4686A4-6B70-990E-D6B3-6448B909DF87}"/>
          </ac:spMkLst>
        </pc:spChg>
      </pc:sldChg>
      <pc:sldChg chg="modSp new mod">
        <pc:chgData name="Shinenn K" userId="ec2293f8aad7a502" providerId="LiveId" clId="{94908276-296E-4B5B-95C5-57E15B0D341B}" dt="2024-07-12T12:42:41.506" v="130"/>
        <pc:sldMkLst>
          <pc:docMk/>
          <pc:sldMk cId="2397657177" sldId="320"/>
        </pc:sldMkLst>
        <pc:spChg chg="mod">
          <ac:chgData name="Shinenn K" userId="ec2293f8aad7a502" providerId="LiveId" clId="{94908276-296E-4B5B-95C5-57E15B0D341B}" dt="2024-07-12T12:42:41.506" v="130"/>
          <ac:spMkLst>
            <pc:docMk/>
            <pc:sldMk cId="2397657177" sldId="320"/>
            <ac:spMk id="2" creationId="{3856BF06-4F8D-02A0-0156-C84CF4FC2CF8}"/>
          </ac:spMkLst>
        </pc:spChg>
        <pc:spChg chg="mod">
          <ac:chgData name="Shinenn K" userId="ec2293f8aad7a502" providerId="LiveId" clId="{94908276-296E-4B5B-95C5-57E15B0D341B}" dt="2024-07-12T12:42:23.839" v="129" actId="403"/>
          <ac:spMkLst>
            <pc:docMk/>
            <pc:sldMk cId="2397657177" sldId="320"/>
            <ac:spMk id="3" creationId="{5F5A4F71-F99F-5E3A-1668-AEE959985FCA}"/>
          </ac:spMkLst>
        </pc:spChg>
      </pc:sldChg>
      <pc:sldChg chg="modSp new mod">
        <pc:chgData name="Shinenn K" userId="ec2293f8aad7a502" providerId="LiveId" clId="{94908276-296E-4B5B-95C5-57E15B0D341B}" dt="2024-07-12T12:48:54.902" v="180" actId="20577"/>
        <pc:sldMkLst>
          <pc:docMk/>
          <pc:sldMk cId="3041475010" sldId="321"/>
        </pc:sldMkLst>
        <pc:spChg chg="mod">
          <ac:chgData name="Shinenn K" userId="ec2293f8aad7a502" providerId="LiveId" clId="{94908276-296E-4B5B-95C5-57E15B0D341B}" dt="2024-07-12T12:48:54.902" v="180" actId="20577"/>
          <ac:spMkLst>
            <pc:docMk/>
            <pc:sldMk cId="3041475010" sldId="321"/>
            <ac:spMk id="2" creationId="{7F1B9640-D703-EE06-976F-4D2D3F9BCACD}"/>
          </ac:spMkLst>
        </pc:spChg>
        <pc:spChg chg="mod">
          <ac:chgData name="Shinenn K" userId="ec2293f8aad7a502" providerId="LiveId" clId="{94908276-296E-4B5B-95C5-57E15B0D341B}" dt="2024-07-12T12:44:35.509" v="175" actId="20577"/>
          <ac:spMkLst>
            <pc:docMk/>
            <pc:sldMk cId="3041475010" sldId="321"/>
            <ac:spMk id="3" creationId="{BDFB5ECE-2506-693A-D019-0FD007AF1785}"/>
          </ac:spMkLst>
        </pc:spChg>
      </pc:sldChg>
      <pc:sldChg chg="addSp delSp modSp new mod ord modClrScheme chgLayout">
        <pc:chgData name="Shinenn K" userId="ec2293f8aad7a502" providerId="LiveId" clId="{94908276-296E-4B5B-95C5-57E15B0D341B}" dt="2024-07-13T08:41:42.967" v="382"/>
        <pc:sldMkLst>
          <pc:docMk/>
          <pc:sldMk cId="529184291" sldId="322"/>
        </pc:sldMkLst>
        <pc:spChg chg="del mod ord">
          <ac:chgData name="Shinenn K" userId="ec2293f8aad7a502" providerId="LiveId" clId="{94908276-296E-4B5B-95C5-57E15B0D341B}" dt="2024-07-12T12:49:25.436" v="184" actId="700"/>
          <ac:spMkLst>
            <pc:docMk/>
            <pc:sldMk cId="529184291" sldId="322"/>
            <ac:spMk id="2" creationId="{243144BA-6B38-59E1-8277-EE1141E0734C}"/>
          </ac:spMkLst>
        </pc:spChg>
        <pc:spChg chg="add mod ord">
          <ac:chgData name="Shinenn K" userId="ec2293f8aad7a502" providerId="LiveId" clId="{94908276-296E-4B5B-95C5-57E15B0D341B}" dt="2024-07-13T08:27:05.923" v="208" actId="6549"/>
          <ac:spMkLst>
            <pc:docMk/>
            <pc:sldMk cId="529184291" sldId="322"/>
            <ac:spMk id="3" creationId="{47E4960A-2E6C-77D5-FCD1-92F4E5A03142}"/>
          </ac:spMkLst>
        </pc:spChg>
        <pc:spChg chg="add mod ord">
          <ac:chgData name="Shinenn K" userId="ec2293f8aad7a502" providerId="LiveId" clId="{94908276-296E-4B5B-95C5-57E15B0D341B}" dt="2024-07-12T12:49:25.436" v="184" actId="700"/>
          <ac:spMkLst>
            <pc:docMk/>
            <pc:sldMk cId="529184291" sldId="322"/>
            <ac:spMk id="4" creationId="{F191321C-6C70-1711-AE4C-01669F7888CF}"/>
          </ac:spMkLst>
        </pc:spChg>
        <pc:spChg chg="add mod ord">
          <ac:chgData name="Shinenn K" userId="ec2293f8aad7a502" providerId="LiveId" clId="{94908276-296E-4B5B-95C5-57E15B0D341B}" dt="2024-07-13T08:27:30.332" v="211" actId="20577"/>
          <ac:spMkLst>
            <pc:docMk/>
            <pc:sldMk cId="529184291" sldId="322"/>
            <ac:spMk id="5" creationId="{64A5DE9E-9D58-0814-564D-0D618E8D31ED}"/>
          </ac:spMkLst>
        </pc:spChg>
      </pc:sldChg>
      <pc:sldChg chg="addSp delSp modSp new del mod modClrScheme chgLayout">
        <pc:chgData name="Shinenn K" userId="ec2293f8aad7a502" providerId="LiveId" clId="{94908276-296E-4B5B-95C5-57E15B0D341B}" dt="2024-07-13T08:28:49.780" v="223" actId="47"/>
        <pc:sldMkLst>
          <pc:docMk/>
          <pc:sldMk cId="2275837151" sldId="323"/>
        </pc:sldMkLst>
        <pc:spChg chg="del mod ord">
          <ac:chgData name="Shinenn K" userId="ec2293f8aad7a502" providerId="LiveId" clId="{94908276-296E-4B5B-95C5-57E15B0D341B}" dt="2024-07-12T12:49:33.168" v="186" actId="700"/>
          <ac:spMkLst>
            <pc:docMk/>
            <pc:sldMk cId="2275837151" sldId="323"/>
            <ac:spMk id="2" creationId="{B2A7537B-211A-A3DA-8E2E-CFFA9B878C4B}"/>
          </ac:spMkLst>
        </pc:spChg>
        <pc:spChg chg="del">
          <ac:chgData name="Shinenn K" userId="ec2293f8aad7a502" providerId="LiveId" clId="{94908276-296E-4B5B-95C5-57E15B0D341B}" dt="2024-07-12T12:49:33.168" v="186" actId="700"/>
          <ac:spMkLst>
            <pc:docMk/>
            <pc:sldMk cId="2275837151" sldId="323"/>
            <ac:spMk id="3" creationId="{9D178E6C-FEA9-D17A-C1D4-C17C172E2701}"/>
          </ac:spMkLst>
        </pc:spChg>
        <pc:spChg chg="del">
          <ac:chgData name="Shinenn K" userId="ec2293f8aad7a502" providerId="LiveId" clId="{94908276-296E-4B5B-95C5-57E15B0D341B}" dt="2024-07-12T12:49:33.168" v="186" actId="700"/>
          <ac:spMkLst>
            <pc:docMk/>
            <pc:sldMk cId="2275837151" sldId="323"/>
            <ac:spMk id="4" creationId="{65247903-23FF-9628-C218-DE73B1980061}"/>
          </ac:spMkLst>
        </pc:spChg>
        <pc:spChg chg="add mod ord">
          <ac:chgData name="Shinenn K" userId="ec2293f8aad7a502" providerId="LiveId" clId="{94908276-296E-4B5B-95C5-57E15B0D341B}" dt="2024-07-12T12:49:33.168" v="186" actId="700"/>
          <ac:spMkLst>
            <pc:docMk/>
            <pc:sldMk cId="2275837151" sldId="323"/>
            <ac:spMk id="5" creationId="{C1294586-905C-8E8A-BD0F-1609EDA592FE}"/>
          </ac:spMkLst>
        </pc:spChg>
      </pc:sldChg>
      <pc:sldChg chg="addSp delSp modSp new mod modClrScheme chgLayout">
        <pc:chgData name="Shinenn K" userId="ec2293f8aad7a502" providerId="LiveId" clId="{94908276-296E-4B5B-95C5-57E15B0D341B}" dt="2024-07-13T08:39:38.417" v="380" actId="403"/>
        <pc:sldMkLst>
          <pc:docMk/>
          <pc:sldMk cId="1447632799" sldId="324"/>
        </pc:sldMkLst>
        <pc:spChg chg="del mod ord">
          <ac:chgData name="Shinenn K" userId="ec2293f8aad7a502" providerId="LiveId" clId="{94908276-296E-4B5B-95C5-57E15B0D341B}" dt="2024-07-12T12:49:39.208" v="188" actId="700"/>
          <ac:spMkLst>
            <pc:docMk/>
            <pc:sldMk cId="1447632799" sldId="324"/>
            <ac:spMk id="2" creationId="{3DAA3547-BC61-6B95-233C-81336EABF661}"/>
          </ac:spMkLst>
        </pc:spChg>
        <pc:spChg chg="add mod ord">
          <ac:chgData name="Shinenn K" userId="ec2293f8aad7a502" providerId="LiveId" clId="{94908276-296E-4B5B-95C5-57E15B0D341B}" dt="2024-07-13T08:39:38.417" v="380" actId="403"/>
          <ac:spMkLst>
            <pc:docMk/>
            <pc:sldMk cId="1447632799" sldId="324"/>
            <ac:spMk id="3" creationId="{0490D54C-FDEF-C324-2552-BA6E08568E2E}"/>
          </ac:spMkLst>
        </pc:spChg>
      </pc:sldChg>
      <pc:sldChg chg="modSp add mod ord">
        <pc:chgData name="Shinenn K" userId="ec2293f8aad7a502" providerId="LiveId" clId="{94908276-296E-4B5B-95C5-57E15B0D341B}" dt="2024-07-13T08:38:58.420" v="360" actId="404"/>
        <pc:sldMkLst>
          <pc:docMk/>
          <pc:sldMk cId="1395488890" sldId="325"/>
        </pc:sldMkLst>
        <pc:spChg chg="mod">
          <ac:chgData name="Shinenn K" userId="ec2293f8aad7a502" providerId="LiveId" clId="{94908276-296E-4B5B-95C5-57E15B0D341B}" dt="2024-07-13T08:38:58.420" v="360" actId="404"/>
          <ac:spMkLst>
            <pc:docMk/>
            <pc:sldMk cId="1395488890" sldId="325"/>
            <ac:spMk id="3" creationId="{0490D54C-FDEF-C324-2552-BA6E08568E2E}"/>
          </ac:spMkLst>
        </pc:spChg>
      </pc:sldChg>
      <pc:sldChg chg="addSp delSp new mod modClrScheme chgLayout">
        <pc:chgData name="Shinenn K" userId="ec2293f8aad7a502" providerId="LiveId" clId="{94908276-296E-4B5B-95C5-57E15B0D341B}" dt="2024-07-13T08:41:54.095" v="385" actId="22"/>
        <pc:sldMkLst>
          <pc:docMk/>
          <pc:sldMk cId="1217215220" sldId="326"/>
        </pc:sldMkLst>
        <pc:spChg chg="del">
          <ac:chgData name="Shinenn K" userId="ec2293f8aad7a502" providerId="LiveId" clId="{94908276-296E-4B5B-95C5-57E15B0D341B}" dt="2024-07-13T08:41:51.517" v="384" actId="700"/>
          <ac:spMkLst>
            <pc:docMk/>
            <pc:sldMk cId="1217215220" sldId="326"/>
            <ac:spMk id="2" creationId="{5640684E-7CB0-2D5D-8FEE-A6D523113708}"/>
          </ac:spMkLst>
        </pc:spChg>
        <pc:spChg chg="del">
          <ac:chgData name="Shinenn K" userId="ec2293f8aad7a502" providerId="LiveId" clId="{94908276-296E-4B5B-95C5-57E15B0D341B}" dt="2024-07-13T08:41:51.517" v="384" actId="700"/>
          <ac:spMkLst>
            <pc:docMk/>
            <pc:sldMk cId="1217215220" sldId="326"/>
            <ac:spMk id="3" creationId="{96542C9F-C10D-286E-0E9D-86D15B5FCF8E}"/>
          </ac:spMkLst>
        </pc:spChg>
        <pc:spChg chg="del">
          <ac:chgData name="Shinenn K" userId="ec2293f8aad7a502" providerId="LiveId" clId="{94908276-296E-4B5B-95C5-57E15B0D341B}" dt="2024-07-13T08:41:51.517" v="384" actId="700"/>
          <ac:spMkLst>
            <pc:docMk/>
            <pc:sldMk cId="1217215220" sldId="326"/>
            <ac:spMk id="4" creationId="{C152D89E-A29C-CF34-77A3-C3AB6CDA4BA1}"/>
          </ac:spMkLst>
        </pc:spChg>
        <pc:picChg chg="add">
          <ac:chgData name="Shinenn K" userId="ec2293f8aad7a502" providerId="LiveId" clId="{94908276-296E-4B5B-95C5-57E15B0D341B}" dt="2024-07-13T08:41:54.095" v="385" actId="22"/>
          <ac:picMkLst>
            <pc:docMk/>
            <pc:sldMk cId="1217215220" sldId="326"/>
            <ac:picMk id="6" creationId="{2D427B53-7E65-185E-CD0B-6A5FB10BE639}"/>
          </ac:picMkLst>
        </pc:picChg>
      </pc:sldChg>
    </pc:docChg>
  </pc:docChgLst>
  <pc:docChgLst>
    <pc:chgData name="Shinenn K" userId="ec2293f8aad7a502" providerId="LiveId" clId="{1FFF9F44-93F3-4E6F-88CC-2284E263B7D6}"/>
    <pc:docChg chg="delSld modSld sldOrd">
      <pc:chgData name="Shinenn K" userId="ec2293f8aad7a502" providerId="LiveId" clId="{1FFF9F44-93F3-4E6F-88CC-2284E263B7D6}" dt="2024-03-09T08:45:02.729" v="140" actId="404"/>
      <pc:docMkLst>
        <pc:docMk/>
      </pc:docMkLst>
      <pc:sldChg chg="modSp mod">
        <pc:chgData name="Shinenn K" userId="ec2293f8aad7a502" providerId="LiveId" clId="{1FFF9F44-93F3-4E6F-88CC-2284E263B7D6}" dt="2024-03-09T08:35:54.453" v="33"/>
        <pc:sldMkLst>
          <pc:docMk/>
          <pc:sldMk cId="590051187" sldId="266"/>
        </pc:sldMkLst>
        <pc:spChg chg="mod">
          <ac:chgData name="Shinenn K" userId="ec2293f8aad7a502" providerId="LiveId" clId="{1FFF9F44-93F3-4E6F-88CC-2284E263B7D6}" dt="2024-03-09T08:34:27.902" v="21" actId="404"/>
          <ac:spMkLst>
            <pc:docMk/>
            <pc:sldMk cId="590051187" sldId="266"/>
            <ac:spMk id="2" creationId="{83BB1565-81B2-6369-7758-B74C6043BB91}"/>
          </ac:spMkLst>
        </pc:spChg>
        <pc:spChg chg="mod">
          <ac:chgData name="Shinenn K" userId="ec2293f8aad7a502" providerId="LiveId" clId="{1FFF9F44-93F3-4E6F-88CC-2284E263B7D6}" dt="2024-03-09T08:35:54.453" v="33"/>
          <ac:spMkLst>
            <pc:docMk/>
            <pc:sldMk cId="590051187" sldId="266"/>
            <ac:spMk id="3" creationId="{0DF1EB4A-64A7-C104-0228-034D57808F32}"/>
          </ac:spMkLst>
        </pc:spChg>
        <pc:spChg chg="mod">
          <ac:chgData name="Shinenn K" userId="ec2293f8aad7a502" providerId="LiveId" clId="{1FFF9F44-93F3-4E6F-88CC-2284E263B7D6}" dt="2024-03-09T08:34:03.116" v="20"/>
          <ac:spMkLst>
            <pc:docMk/>
            <pc:sldMk cId="590051187" sldId="266"/>
            <ac:spMk id="4" creationId="{C428EB2C-428D-1C45-AFE2-106DB2846AE6}"/>
          </ac:spMkLst>
        </pc:spChg>
      </pc:sldChg>
      <pc:sldChg chg="modSp mod ord">
        <pc:chgData name="Shinenn K" userId="ec2293f8aad7a502" providerId="LiveId" clId="{1FFF9F44-93F3-4E6F-88CC-2284E263B7D6}" dt="2024-03-09T08:31:07.325" v="3"/>
        <pc:sldMkLst>
          <pc:docMk/>
          <pc:sldMk cId="2965439497" sldId="311"/>
        </pc:sldMkLst>
        <pc:spChg chg="mod">
          <ac:chgData name="Shinenn K" userId="ec2293f8aad7a502" providerId="LiveId" clId="{1FFF9F44-93F3-4E6F-88CC-2284E263B7D6}" dt="2024-03-09T08:31:07.325" v="3"/>
          <ac:spMkLst>
            <pc:docMk/>
            <pc:sldMk cId="2965439497" sldId="311"/>
            <ac:spMk id="4" creationId="{27944FBA-83BB-E67D-BD47-AE09D864046E}"/>
          </ac:spMkLst>
        </pc:spChg>
      </pc:sldChg>
      <pc:sldChg chg="modSp mod">
        <pc:chgData name="Shinenn K" userId="ec2293f8aad7a502" providerId="LiveId" clId="{1FFF9F44-93F3-4E6F-88CC-2284E263B7D6}" dt="2024-03-09T08:35:58.476" v="34"/>
        <pc:sldMkLst>
          <pc:docMk/>
          <pc:sldMk cId="2220616102" sldId="318"/>
        </pc:sldMkLst>
        <pc:spChg chg="mod">
          <ac:chgData name="Shinenn K" userId="ec2293f8aad7a502" providerId="LiveId" clId="{1FFF9F44-93F3-4E6F-88CC-2284E263B7D6}" dt="2024-03-09T08:35:06.089" v="31" actId="404"/>
          <ac:spMkLst>
            <pc:docMk/>
            <pc:sldMk cId="2220616102" sldId="318"/>
            <ac:spMk id="2" creationId="{465FF318-0A11-508A-48AE-0AFA631F7DD3}"/>
          </ac:spMkLst>
        </pc:spChg>
        <pc:spChg chg="mod">
          <ac:chgData name="Shinenn K" userId="ec2293f8aad7a502" providerId="LiveId" clId="{1FFF9F44-93F3-4E6F-88CC-2284E263B7D6}" dt="2024-03-09T08:35:58.476" v="34"/>
          <ac:spMkLst>
            <pc:docMk/>
            <pc:sldMk cId="2220616102" sldId="318"/>
            <ac:spMk id="3" creationId="{76E2AB2F-D622-AE2A-2C6D-BF57A8260814}"/>
          </ac:spMkLst>
        </pc:spChg>
        <pc:spChg chg="mod">
          <ac:chgData name="Shinenn K" userId="ec2293f8aad7a502" providerId="LiveId" clId="{1FFF9F44-93F3-4E6F-88CC-2284E263B7D6}" dt="2024-03-09T08:35:39.195" v="32"/>
          <ac:spMkLst>
            <pc:docMk/>
            <pc:sldMk cId="2220616102" sldId="318"/>
            <ac:spMk id="4" creationId="{6D1EA15F-EFEC-ECF1-9564-0F98542C637C}"/>
          </ac:spMkLst>
        </pc:spChg>
      </pc:sldChg>
      <pc:sldChg chg="modSp mod">
        <pc:chgData name="Shinenn K" userId="ec2293f8aad7a502" providerId="LiveId" clId="{1FFF9F44-93F3-4E6F-88CC-2284E263B7D6}" dt="2024-03-09T08:37:22.161" v="48" actId="404"/>
        <pc:sldMkLst>
          <pc:docMk/>
          <pc:sldMk cId="2115864266" sldId="319"/>
        </pc:sldMkLst>
        <pc:spChg chg="mod">
          <ac:chgData name="Shinenn K" userId="ec2293f8aad7a502" providerId="LiveId" clId="{1FFF9F44-93F3-4E6F-88CC-2284E263B7D6}" dt="2024-03-09T08:37:22.161" v="48" actId="404"/>
          <ac:spMkLst>
            <pc:docMk/>
            <pc:sldMk cId="2115864266" sldId="319"/>
            <ac:spMk id="2" creationId="{5B06DBCF-375A-A967-E37F-584B3D32454A}"/>
          </ac:spMkLst>
        </pc:spChg>
        <pc:spChg chg="mod">
          <ac:chgData name="Shinenn K" userId="ec2293f8aad7a502" providerId="LiveId" clId="{1FFF9F44-93F3-4E6F-88CC-2284E263B7D6}" dt="2024-03-09T08:36:08.181" v="35"/>
          <ac:spMkLst>
            <pc:docMk/>
            <pc:sldMk cId="2115864266" sldId="319"/>
            <ac:spMk id="3" creationId="{9526BF18-F5DA-1B21-4CF7-F62E53FF13C2}"/>
          </ac:spMkLst>
        </pc:spChg>
        <pc:spChg chg="mod">
          <ac:chgData name="Shinenn K" userId="ec2293f8aad7a502" providerId="LiveId" clId="{1FFF9F44-93F3-4E6F-88CC-2284E263B7D6}" dt="2024-03-09T08:36:23.270" v="36"/>
          <ac:spMkLst>
            <pc:docMk/>
            <pc:sldMk cId="2115864266" sldId="319"/>
            <ac:spMk id="4" creationId="{981E5875-E14D-BA4E-3FB8-AAEE8659E625}"/>
          </ac:spMkLst>
        </pc:spChg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684871959" sldId="320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670074308" sldId="321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430612883" sldId="322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4162759138" sldId="324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552342181" sldId="325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163277141" sldId="326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475371641" sldId="327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1178324715" sldId="328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1878262262" sldId="329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398458759" sldId="330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464568178" sldId="331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260790373" sldId="336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888517700" sldId="337"/>
        </pc:sldMkLst>
      </pc:sldChg>
      <pc:sldChg chg="modSp mod">
        <pc:chgData name="Shinenn K" userId="ec2293f8aad7a502" providerId="LiveId" clId="{1FFF9F44-93F3-4E6F-88CC-2284E263B7D6}" dt="2024-03-09T08:40:20.001" v="72" actId="1076"/>
        <pc:sldMkLst>
          <pc:docMk/>
          <pc:sldMk cId="4227584412" sldId="338"/>
        </pc:sldMkLst>
        <pc:spChg chg="mod">
          <ac:chgData name="Shinenn K" userId="ec2293f8aad7a502" providerId="LiveId" clId="{1FFF9F44-93F3-4E6F-88CC-2284E263B7D6}" dt="2024-03-09T08:40:20.001" v="72" actId="1076"/>
          <ac:spMkLst>
            <pc:docMk/>
            <pc:sldMk cId="4227584412" sldId="338"/>
            <ac:spMk id="5" creationId="{C5322662-9AD7-C98F-F397-2447C7AEA304}"/>
          </ac:spMkLst>
        </pc:spChg>
      </pc:sldChg>
      <pc:sldChg chg="del">
        <pc:chgData name="Shinenn K" userId="ec2293f8aad7a502" providerId="LiveId" clId="{1FFF9F44-93F3-4E6F-88CC-2284E263B7D6}" dt="2024-03-09T08:43:38.709" v="118" actId="47"/>
        <pc:sldMkLst>
          <pc:docMk/>
          <pc:sldMk cId="4017491304" sldId="339"/>
        </pc:sldMkLst>
      </pc:sldChg>
      <pc:sldChg chg="modSp mod">
        <pc:chgData name="Shinenn K" userId="ec2293f8aad7a502" providerId="LiveId" clId="{1FFF9F44-93F3-4E6F-88CC-2284E263B7D6}" dt="2024-03-09T08:38:01.314" v="55" actId="404"/>
        <pc:sldMkLst>
          <pc:docMk/>
          <pc:sldMk cId="95830327" sldId="340"/>
        </pc:sldMkLst>
        <pc:spChg chg="mod">
          <ac:chgData name="Shinenn K" userId="ec2293f8aad7a502" providerId="LiveId" clId="{1FFF9F44-93F3-4E6F-88CC-2284E263B7D6}" dt="2024-03-09T08:38:01.314" v="55" actId="404"/>
          <ac:spMkLst>
            <pc:docMk/>
            <pc:sldMk cId="95830327" sldId="340"/>
            <ac:spMk id="2" creationId="{5B06DBCF-375A-A967-E37F-584B3D32454A}"/>
          </ac:spMkLst>
        </pc:spChg>
      </pc:sldChg>
      <pc:sldChg chg="modSp mod">
        <pc:chgData name="Shinenn K" userId="ec2293f8aad7a502" providerId="LiveId" clId="{1FFF9F44-93F3-4E6F-88CC-2284E263B7D6}" dt="2024-03-09T08:38:37.221" v="56"/>
        <pc:sldMkLst>
          <pc:docMk/>
          <pc:sldMk cId="2331014646" sldId="341"/>
        </pc:sldMkLst>
        <pc:spChg chg="mod">
          <ac:chgData name="Shinenn K" userId="ec2293f8aad7a502" providerId="LiveId" clId="{1FFF9F44-93F3-4E6F-88CC-2284E263B7D6}" dt="2024-03-09T08:38:37.221" v="56"/>
          <ac:spMkLst>
            <pc:docMk/>
            <pc:sldMk cId="2331014646" sldId="341"/>
            <ac:spMk id="4" creationId="{27944FBA-83BB-E67D-BD47-AE09D864046E}"/>
          </ac:spMkLst>
        </pc:spChg>
      </pc:sldChg>
      <pc:sldChg chg="modSp mod">
        <pc:chgData name="Shinenn K" userId="ec2293f8aad7a502" providerId="LiveId" clId="{1FFF9F44-93F3-4E6F-88CC-2284E263B7D6}" dt="2024-03-09T08:39:00.460" v="57"/>
        <pc:sldMkLst>
          <pc:docMk/>
          <pc:sldMk cId="2599880953" sldId="342"/>
        </pc:sldMkLst>
        <pc:spChg chg="mod">
          <ac:chgData name="Shinenn K" userId="ec2293f8aad7a502" providerId="LiveId" clId="{1FFF9F44-93F3-4E6F-88CC-2284E263B7D6}" dt="2024-03-09T08:39:00.460" v="57"/>
          <ac:spMkLst>
            <pc:docMk/>
            <pc:sldMk cId="2599880953" sldId="342"/>
            <ac:spMk id="4" creationId="{27944FBA-83BB-E67D-BD47-AE09D864046E}"/>
          </ac:spMkLst>
        </pc:spChg>
      </pc:sldChg>
      <pc:sldChg chg="modSp mod">
        <pc:chgData name="Shinenn K" userId="ec2293f8aad7a502" providerId="LiveId" clId="{1FFF9F44-93F3-4E6F-88CC-2284E263B7D6}" dt="2024-03-09T08:39:08.277" v="58"/>
        <pc:sldMkLst>
          <pc:docMk/>
          <pc:sldMk cId="276197562" sldId="343"/>
        </pc:sldMkLst>
        <pc:spChg chg="mod">
          <ac:chgData name="Shinenn K" userId="ec2293f8aad7a502" providerId="LiveId" clId="{1FFF9F44-93F3-4E6F-88CC-2284E263B7D6}" dt="2024-03-09T08:39:08.277" v="58"/>
          <ac:spMkLst>
            <pc:docMk/>
            <pc:sldMk cId="276197562" sldId="343"/>
            <ac:spMk id="4" creationId="{27944FBA-83BB-E67D-BD47-AE09D864046E}"/>
          </ac:spMkLst>
        </pc:spChg>
      </pc:sldChg>
      <pc:sldChg chg="modSp mod">
        <pc:chgData name="Shinenn K" userId="ec2293f8aad7a502" providerId="LiveId" clId="{1FFF9F44-93F3-4E6F-88CC-2284E263B7D6}" dt="2024-03-09T08:41:00.859" v="74"/>
        <pc:sldMkLst>
          <pc:docMk/>
          <pc:sldMk cId="4281997782" sldId="344"/>
        </pc:sldMkLst>
        <pc:spChg chg="mod">
          <ac:chgData name="Shinenn K" userId="ec2293f8aad7a502" providerId="LiveId" clId="{1FFF9F44-93F3-4E6F-88CC-2284E263B7D6}" dt="2024-03-09T08:41:00.859" v="74"/>
          <ac:spMkLst>
            <pc:docMk/>
            <pc:sldMk cId="4281997782" sldId="344"/>
            <ac:spMk id="4" creationId="{27944FBA-83BB-E67D-BD47-AE09D864046E}"/>
          </ac:spMkLst>
        </pc:spChg>
      </pc:sldChg>
      <pc:sldChg chg="modSp mod">
        <pc:chgData name="Shinenn K" userId="ec2293f8aad7a502" providerId="LiveId" clId="{1FFF9F44-93F3-4E6F-88CC-2284E263B7D6}" dt="2024-03-09T08:41:08.445" v="75"/>
        <pc:sldMkLst>
          <pc:docMk/>
          <pc:sldMk cId="144927955" sldId="345"/>
        </pc:sldMkLst>
        <pc:spChg chg="mod">
          <ac:chgData name="Shinenn K" userId="ec2293f8aad7a502" providerId="LiveId" clId="{1FFF9F44-93F3-4E6F-88CC-2284E263B7D6}" dt="2024-03-09T08:41:08.445" v="75"/>
          <ac:spMkLst>
            <pc:docMk/>
            <pc:sldMk cId="144927955" sldId="345"/>
            <ac:spMk id="4" creationId="{27944FBA-83BB-E67D-BD47-AE09D864046E}"/>
          </ac:spMkLst>
        </pc:spChg>
      </pc:sldChg>
      <pc:sldChg chg="modSp mod">
        <pc:chgData name="Shinenn K" userId="ec2293f8aad7a502" providerId="LiveId" clId="{1FFF9F44-93F3-4E6F-88CC-2284E263B7D6}" dt="2024-03-09T08:41:58.849" v="84" actId="1076"/>
        <pc:sldMkLst>
          <pc:docMk/>
          <pc:sldMk cId="3472299765" sldId="346"/>
        </pc:sldMkLst>
        <pc:spChg chg="mod">
          <ac:chgData name="Shinenn K" userId="ec2293f8aad7a502" providerId="LiveId" clId="{1FFF9F44-93F3-4E6F-88CC-2284E263B7D6}" dt="2024-03-09T08:41:58.849" v="84" actId="1076"/>
          <ac:spMkLst>
            <pc:docMk/>
            <pc:sldMk cId="3472299765" sldId="346"/>
            <ac:spMk id="5" creationId="{C5322662-9AD7-C98F-F397-2447C7AEA304}"/>
          </ac:spMkLst>
        </pc:spChg>
      </pc:sldChg>
      <pc:sldChg chg="modSp mod">
        <pc:chgData name="Shinenn K" userId="ec2293f8aad7a502" providerId="LiveId" clId="{1FFF9F44-93F3-4E6F-88CC-2284E263B7D6}" dt="2024-03-09T08:43:26.218" v="117" actId="20577"/>
        <pc:sldMkLst>
          <pc:docMk/>
          <pc:sldMk cId="4114138713" sldId="347"/>
        </pc:sldMkLst>
        <pc:spChg chg="mod">
          <ac:chgData name="Shinenn K" userId="ec2293f8aad7a502" providerId="LiveId" clId="{1FFF9F44-93F3-4E6F-88CC-2284E263B7D6}" dt="2024-03-09T08:43:26.218" v="117" actId="20577"/>
          <ac:spMkLst>
            <pc:docMk/>
            <pc:sldMk cId="4114138713" sldId="347"/>
            <ac:spMk id="5" creationId="{C5322662-9AD7-C98F-F397-2447C7AEA304}"/>
          </ac:spMkLst>
        </pc:spChg>
      </pc:sldChg>
      <pc:sldChg chg="modSp mod">
        <pc:chgData name="Shinenn K" userId="ec2293f8aad7a502" providerId="LiveId" clId="{1FFF9F44-93F3-4E6F-88CC-2284E263B7D6}" dt="2024-03-09T08:45:02.729" v="140" actId="404"/>
        <pc:sldMkLst>
          <pc:docMk/>
          <pc:sldMk cId="2344151823" sldId="348"/>
        </pc:sldMkLst>
        <pc:spChg chg="mod">
          <ac:chgData name="Shinenn K" userId="ec2293f8aad7a502" providerId="LiveId" clId="{1FFF9F44-93F3-4E6F-88CC-2284E263B7D6}" dt="2024-03-09T08:45:02.729" v="140" actId="404"/>
          <ac:spMkLst>
            <pc:docMk/>
            <pc:sldMk cId="2344151823" sldId="348"/>
            <ac:spMk id="4" creationId="{27944FBA-83BB-E67D-BD47-AE09D864046E}"/>
          </ac:spMkLst>
        </pc:spChg>
      </pc:sldChg>
    </pc:docChg>
  </pc:docChgLst>
  <pc:docChgLst>
    <pc:chgData name="Shinenn K" userId="ec2293f8aad7a502" providerId="LiveId" clId="{DACB2036-B837-4AE8-9050-C78CE5FAE740}"/>
    <pc:docChg chg="undo custSel addSld delSld modSld sldOrd modMainMaster">
      <pc:chgData name="Shinenn K" userId="ec2293f8aad7a502" providerId="LiveId" clId="{DACB2036-B837-4AE8-9050-C78CE5FAE740}" dt="2024-07-04T01:25:25.653" v="455" actId="6549"/>
      <pc:docMkLst>
        <pc:docMk/>
      </pc:docMkLst>
      <pc:sldChg chg="addSp modSp mod modClrScheme chgLayout">
        <pc:chgData name="Shinenn K" userId="ec2293f8aad7a502" providerId="LiveId" clId="{DACB2036-B837-4AE8-9050-C78CE5FAE740}" dt="2024-07-04T00:43:26.628" v="11" actId="700"/>
        <pc:sldMkLst>
          <pc:docMk/>
          <pc:sldMk cId="3671596754" sldId="258"/>
        </pc:sldMkLst>
        <pc:spChg chg="add mod">
          <ac:chgData name="Shinenn K" userId="ec2293f8aad7a502" providerId="LiveId" clId="{DACB2036-B837-4AE8-9050-C78CE5FAE740}" dt="2024-07-04T00:43:26.628" v="11" actId="700"/>
          <ac:spMkLst>
            <pc:docMk/>
            <pc:sldMk cId="3671596754" sldId="258"/>
            <ac:spMk id="2" creationId="{59F0AC94-D98C-C23E-0B30-2F857658D0C4}"/>
          </ac:spMkLst>
        </pc:spChg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4035081107" sldId="287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161341698" sldId="290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18527446" sldId="291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055473711" sldId="292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67447083" sldId="293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105293394" sldId="294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261581734" sldId="295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3016580757" sldId="296"/>
        </pc:sldMkLst>
      </pc:sldChg>
      <pc:sldChg chg="del">
        <pc:chgData name="Shinenn K" userId="ec2293f8aad7a502" providerId="LiveId" clId="{DACB2036-B837-4AE8-9050-C78CE5FAE740}" dt="2024-07-04T00:43:05.993" v="6" actId="47"/>
        <pc:sldMkLst>
          <pc:docMk/>
          <pc:sldMk cId="212686223" sldId="297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637912795" sldId="299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133102519" sldId="300"/>
        </pc:sldMkLst>
      </pc:sldChg>
      <pc:sldChg chg="mod ord modClrScheme chgLayout">
        <pc:chgData name="Shinenn K" userId="ec2293f8aad7a502" providerId="LiveId" clId="{DACB2036-B837-4AE8-9050-C78CE5FAE740}" dt="2024-07-04T00:43:11.073" v="8"/>
        <pc:sldMkLst>
          <pc:docMk/>
          <pc:sldMk cId="2583095551" sldId="301"/>
        </pc:sldMkLst>
      </pc:sldChg>
      <pc:sldChg chg="addSp modSp mod ord">
        <pc:chgData name="Shinenn K" userId="ec2293f8aad7a502" providerId="LiveId" clId="{DACB2036-B837-4AE8-9050-C78CE5FAE740}" dt="2024-07-04T01:20:49.893" v="447" actId="207"/>
        <pc:sldMkLst>
          <pc:docMk/>
          <pc:sldMk cId="2901885441" sldId="302"/>
        </pc:sldMkLst>
        <pc:spChg chg="mod">
          <ac:chgData name="Shinenn K" userId="ec2293f8aad7a502" providerId="LiveId" clId="{DACB2036-B837-4AE8-9050-C78CE5FAE740}" dt="2024-07-04T00:55:12.304" v="410" actId="20577"/>
          <ac:spMkLst>
            <pc:docMk/>
            <pc:sldMk cId="2901885441" sldId="302"/>
            <ac:spMk id="2" creationId="{0A0E0805-2C51-1D32-15A8-2651C3934DC5}"/>
          </ac:spMkLst>
        </pc:spChg>
        <pc:spChg chg="mod">
          <ac:chgData name="Shinenn K" userId="ec2293f8aad7a502" providerId="LiveId" clId="{DACB2036-B837-4AE8-9050-C78CE5FAE740}" dt="2024-07-04T01:20:49.893" v="447" actId="207"/>
          <ac:spMkLst>
            <pc:docMk/>
            <pc:sldMk cId="2901885441" sldId="302"/>
            <ac:spMk id="3" creationId="{01E2309F-158C-4980-2ECC-63C2E92C95ED}"/>
          </ac:spMkLst>
        </pc:spChg>
        <pc:spChg chg="add mod">
          <ac:chgData name="Shinenn K" userId="ec2293f8aad7a502" providerId="LiveId" clId="{DACB2036-B837-4AE8-9050-C78CE5FAE740}" dt="2024-07-04T01:18:43.219" v="437" actId="1076"/>
          <ac:spMkLst>
            <pc:docMk/>
            <pc:sldMk cId="2901885441" sldId="302"/>
            <ac:spMk id="4" creationId="{0F9CDAD5-CBD8-384C-A966-43C2D3F2FDC2}"/>
          </ac:spMkLst>
        </pc:spChg>
      </pc:sldChg>
      <pc:sldChg chg="modSp mod ord">
        <pc:chgData name="Shinenn K" userId="ec2293f8aad7a502" providerId="LiveId" clId="{DACB2036-B837-4AE8-9050-C78CE5FAE740}" dt="2024-07-04T01:20:41.709" v="446" actId="207"/>
        <pc:sldMkLst>
          <pc:docMk/>
          <pc:sldMk cId="2958321089" sldId="303"/>
        </pc:sldMkLst>
        <pc:spChg chg="mod">
          <ac:chgData name="Shinenn K" userId="ec2293f8aad7a502" providerId="LiveId" clId="{DACB2036-B837-4AE8-9050-C78CE5FAE740}" dt="2024-07-04T00:47:00.232" v="111" actId="27636"/>
          <ac:spMkLst>
            <pc:docMk/>
            <pc:sldMk cId="2958321089" sldId="303"/>
            <ac:spMk id="2" creationId="{0A0E0805-2C51-1D32-15A8-2651C3934DC5}"/>
          </ac:spMkLst>
        </pc:spChg>
        <pc:spChg chg="mod">
          <ac:chgData name="Shinenn K" userId="ec2293f8aad7a502" providerId="LiveId" clId="{DACB2036-B837-4AE8-9050-C78CE5FAE740}" dt="2024-07-04T01:20:41.709" v="446" actId="207"/>
          <ac:spMkLst>
            <pc:docMk/>
            <pc:sldMk cId="2958321089" sldId="303"/>
            <ac:spMk id="3" creationId="{01E2309F-158C-4980-2ECC-63C2E92C95ED}"/>
          </ac:spMkLst>
        </pc:spChg>
      </pc:sldChg>
      <pc:sldChg chg="modSp mod">
        <pc:chgData name="Shinenn K" userId="ec2293f8aad7a502" providerId="LiveId" clId="{DACB2036-B837-4AE8-9050-C78CE5FAE740}" dt="2024-07-04T01:25:25.653" v="455" actId="6549"/>
        <pc:sldMkLst>
          <pc:docMk/>
          <pc:sldMk cId="2450544474" sldId="304"/>
        </pc:sldMkLst>
        <pc:spChg chg="mod">
          <ac:chgData name="Shinenn K" userId="ec2293f8aad7a502" providerId="LiveId" clId="{DACB2036-B837-4AE8-9050-C78CE5FAE740}" dt="2024-07-04T01:21:54.557" v="450" actId="403"/>
          <ac:spMkLst>
            <pc:docMk/>
            <pc:sldMk cId="2450544474" sldId="304"/>
            <ac:spMk id="2" creationId="{0A0E0805-2C51-1D32-15A8-2651C3934DC5}"/>
          </ac:spMkLst>
        </pc:spChg>
        <pc:spChg chg="mod">
          <ac:chgData name="Shinenn K" userId="ec2293f8aad7a502" providerId="LiveId" clId="{DACB2036-B837-4AE8-9050-C78CE5FAE740}" dt="2024-07-04T01:25:25.653" v="455" actId="6549"/>
          <ac:spMkLst>
            <pc:docMk/>
            <pc:sldMk cId="2450544474" sldId="304"/>
            <ac:spMk id="3" creationId="{01E2309F-158C-4980-2ECC-63C2E92C95ED}"/>
          </ac:spMkLst>
        </pc:spChg>
      </pc:sldChg>
      <pc:sldChg chg="new mod ord modClrScheme chgLayout">
        <pc:chgData name="Shinenn K" userId="ec2293f8aad7a502" providerId="LiveId" clId="{DACB2036-B837-4AE8-9050-C78CE5FAE740}" dt="2024-07-04T00:43:14.261" v="10"/>
        <pc:sldMkLst>
          <pc:docMk/>
          <pc:sldMk cId="181017282" sldId="305"/>
        </pc:sldMkLst>
      </pc:sldChg>
      <pc:sldChg chg="addSp delSp modSp new mod modClrScheme chgLayout">
        <pc:chgData name="Shinenn K" userId="ec2293f8aad7a502" providerId="LiveId" clId="{DACB2036-B837-4AE8-9050-C78CE5FAE740}" dt="2024-07-04T00:43:38.131" v="14" actId="700"/>
        <pc:sldMkLst>
          <pc:docMk/>
          <pc:sldMk cId="1607030066" sldId="306"/>
        </pc:sldMkLst>
        <pc:spChg chg="del mod ord">
          <ac:chgData name="Shinenn K" userId="ec2293f8aad7a502" providerId="LiveId" clId="{DACB2036-B837-4AE8-9050-C78CE5FAE740}" dt="2024-07-04T00:43:33.821" v="13" actId="700"/>
          <ac:spMkLst>
            <pc:docMk/>
            <pc:sldMk cId="1607030066" sldId="306"/>
            <ac:spMk id="2" creationId="{7D66801A-B89B-9DCC-F878-9F05F8B9870D}"/>
          </ac:spMkLst>
        </pc:spChg>
        <pc:spChg chg="add del mod ord">
          <ac:chgData name="Shinenn K" userId="ec2293f8aad7a502" providerId="LiveId" clId="{DACB2036-B837-4AE8-9050-C78CE5FAE740}" dt="2024-07-04T00:43:38.131" v="14" actId="700"/>
          <ac:spMkLst>
            <pc:docMk/>
            <pc:sldMk cId="1607030066" sldId="306"/>
            <ac:spMk id="3" creationId="{C2F2372E-1105-6574-E1F1-760228E5E247}"/>
          </ac:spMkLst>
        </pc:spChg>
        <pc:spChg chg="add del mod ord">
          <ac:chgData name="Shinenn K" userId="ec2293f8aad7a502" providerId="LiveId" clId="{DACB2036-B837-4AE8-9050-C78CE5FAE740}" dt="2024-07-04T00:43:38.131" v="14" actId="700"/>
          <ac:spMkLst>
            <pc:docMk/>
            <pc:sldMk cId="1607030066" sldId="306"/>
            <ac:spMk id="4" creationId="{3E4D30CE-5B72-E476-1C88-4E8A29D79788}"/>
          </ac:spMkLst>
        </pc:spChg>
        <pc:spChg chg="add del mod ord">
          <ac:chgData name="Shinenn K" userId="ec2293f8aad7a502" providerId="LiveId" clId="{DACB2036-B837-4AE8-9050-C78CE5FAE740}" dt="2024-07-04T00:43:38.131" v="14" actId="700"/>
          <ac:spMkLst>
            <pc:docMk/>
            <pc:sldMk cId="1607030066" sldId="306"/>
            <ac:spMk id="5" creationId="{E96F7CEE-7DF2-FAA2-0DD3-222195242929}"/>
          </ac:spMkLst>
        </pc:spChg>
        <pc:spChg chg="add mod ord">
          <ac:chgData name="Shinenn K" userId="ec2293f8aad7a502" providerId="LiveId" clId="{DACB2036-B837-4AE8-9050-C78CE5FAE740}" dt="2024-07-04T00:43:38.131" v="14" actId="700"/>
          <ac:spMkLst>
            <pc:docMk/>
            <pc:sldMk cId="1607030066" sldId="306"/>
            <ac:spMk id="6" creationId="{FB3BFBAD-F425-D13E-85DD-303A2058B2B9}"/>
          </ac:spMkLst>
        </pc:spChg>
        <pc:spChg chg="add mod ord">
          <ac:chgData name="Shinenn K" userId="ec2293f8aad7a502" providerId="LiveId" clId="{DACB2036-B837-4AE8-9050-C78CE5FAE740}" dt="2024-07-04T00:43:38.131" v="14" actId="700"/>
          <ac:spMkLst>
            <pc:docMk/>
            <pc:sldMk cId="1607030066" sldId="306"/>
            <ac:spMk id="7" creationId="{9B7BF337-08B5-0B13-0B46-90419647B606}"/>
          </ac:spMkLst>
        </pc:spChg>
        <pc:spChg chg="add mod ord">
          <ac:chgData name="Shinenn K" userId="ec2293f8aad7a502" providerId="LiveId" clId="{DACB2036-B837-4AE8-9050-C78CE5FAE740}" dt="2024-07-04T00:43:38.131" v="14" actId="700"/>
          <ac:spMkLst>
            <pc:docMk/>
            <pc:sldMk cId="1607030066" sldId="306"/>
            <ac:spMk id="8" creationId="{557DEDDB-CBD3-500C-6886-7BC5EC5CF849}"/>
          </ac:spMkLst>
        </pc:spChg>
      </pc:sldChg>
      <pc:sldChg chg="addSp delSp modSp new mod modClrScheme chgLayout">
        <pc:chgData name="Shinenn K" userId="ec2293f8aad7a502" providerId="LiveId" clId="{DACB2036-B837-4AE8-9050-C78CE5FAE740}" dt="2024-07-04T00:43:48.040" v="16" actId="700"/>
        <pc:sldMkLst>
          <pc:docMk/>
          <pc:sldMk cId="2866333106" sldId="307"/>
        </pc:sldMkLst>
        <pc:spChg chg="del mod ord">
          <ac:chgData name="Shinenn K" userId="ec2293f8aad7a502" providerId="LiveId" clId="{DACB2036-B837-4AE8-9050-C78CE5FAE740}" dt="2024-07-04T00:43:48.040" v="16" actId="700"/>
          <ac:spMkLst>
            <pc:docMk/>
            <pc:sldMk cId="2866333106" sldId="307"/>
            <ac:spMk id="2" creationId="{4F99D4F0-3013-EC73-9F61-FC6CC0D08497}"/>
          </ac:spMkLst>
        </pc:spChg>
        <pc:spChg chg="del">
          <ac:chgData name="Shinenn K" userId="ec2293f8aad7a502" providerId="LiveId" clId="{DACB2036-B837-4AE8-9050-C78CE5FAE740}" dt="2024-07-04T00:43:48.040" v="16" actId="700"/>
          <ac:spMkLst>
            <pc:docMk/>
            <pc:sldMk cId="2866333106" sldId="307"/>
            <ac:spMk id="3" creationId="{D3127487-D7B2-ED8E-BB16-27C86DCA564A}"/>
          </ac:spMkLst>
        </pc:spChg>
        <pc:spChg chg="del">
          <ac:chgData name="Shinenn K" userId="ec2293f8aad7a502" providerId="LiveId" clId="{DACB2036-B837-4AE8-9050-C78CE5FAE740}" dt="2024-07-04T00:43:48.040" v="16" actId="700"/>
          <ac:spMkLst>
            <pc:docMk/>
            <pc:sldMk cId="2866333106" sldId="307"/>
            <ac:spMk id="4" creationId="{CD0AECA1-3B9C-68CC-D25E-95E44846E0D4}"/>
          </ac:spMkLst>
        </pc:spChg>
        <pc:spChg chg="add mod ord">
          <ac:chgData name="Shinenn K" userId="ec2293f8aad7a502" providerId="LiveId" clId="{DACB2036-B837-4AE8-9050-C78CE5FAE740}" dt="2024-07-04T00:43:48.040" v="16" actId="700"/>
          <ac:spMkLst>
            <pc:docMk/>
            <pc:sldMk cId="2866333106" sldId="307"/>
            <ac:spMk id="5" creationId="{C7463B63-0FB7-8E83-8F2D-A6CEB591BB7E}"/>
          </ac:spMkLst>
        </pc:spChg>
      </pc:sldChg>
      <pc:sldMasterChg chg="modSldLayout">
        <pc:chgData name="Shinenn K" userId="ec2293f8aad7a502" providerId="LiveId" clId="{DACB2036-B837-4AE8-9050-C78CE5FAE740}" dt="2024-07-04T01:21:33.411" v="448" actId="207"/>
        <pc:sldMasterMkLst>
          <pc:docMk/>
          <pc:sldMasterMk cId="2501459327" sldId="2147483754"/>
        </pc:sldMasterMkLst>
        <pc:sldLayoutChg chg="modSp">
          <pc:chgData name="Shinenn K" userId="ec2293f8aad7a502" providerId="LiveId" clId="{DACB2036-B837-4AE8-9050-C78CE5FAE740}" dt="2024-07-04T01:21:33.411" v="448" actId="207"/>
          <pc:sldLayoutMkLst>
            <pc:docMk/>
            <pc:sldMasterMk cId="2501459327" sldId="2147483754"/>
            <pc:sldLayoutMk cId="221031148" sldId="2147483750"/>
          </pc:sldLayoutMkLst>
          <pc:spChg chg="mod">
            <ac:chgData name="Shinenn K" userId="ec2293f8aad7a502" providerId="LiveId" clId="{DACB2036-B837-4AE8-9050-C78CE5FAE740}" dt="2024-07-04T01:21:33.411" v="448" actId="207"/>
            <ac:spMkLst>
              <pc:docMk/>
              <pc:sldMasterMk cId="2501459327" sldId="2147483754"/>
              <pc:sldLayoutMk cId="221031148" sldId="2147483750"/>
              <ac:spMk id="2" creationId="{6A44F596-C6F4-FB69-F132-5EF1F9D5C6E1}"/>
            </ac:spMkLst>
          </pc:spChg>
        </pc:sldLayoutChg>
      </pc:sldMasterChg>
    </pc:docChg>
  </pc:docChgLst>
  <pc:docChgLst>
    <pc:chgData name="Shinenn K" userId="ec2293f8aad7a502" providerId="LiveId" clId="{723748F9-6819-408D-BBFC-9DF8714C5AEE}"/>
    <pc:docChg chg="undo custSel addSld delSld modSld modMainMaster addSection delSection">
      <pc:chgData name="Shinenn K" userId="ec2293f8aad7a502" providerId="LiveId" clId="{723748F9-6819-408D-BBFC-9DF8714C5AEE}" dt="2024-01-27T13:48:17.470" v="469" actId="1076"/>
      <pc:docMkLst>
        <pc:docMk/>
      </pc:docMkLst>
      <pc:sldChg chg="modSp del mod">
        <pc:chgData name="Shinenn K" userId="ec2293f8aad7a502" providerId="LiveId" clId="{723748F9-6819-408D-BBFC-9DF8714C5AEE}" dt="2024-01-27T13:27:32.799" v="184" actId="47"/>
        <pc:sldMkLst>
          <pc:docMk/>
          <pc:sldMk cId="1714052139" sldId="258"/>
        </pc:sldMkLst>
        <pc:spChg chg="mod">
          <ac:chgData name="Shinenn K" userId="ec2293f8aad7a502" providerId="LiveId" clId="{723748F9-6819-408D-BBFC-9DF8714C5AEE}" dt="2024-01-20T06:23:35.893" v="165" actId="1076"/>
          <ac:spMkLst>
            <pc:docMk/>
            <pc:sldMk cId="1714052139" sldId="258"/>
            <ac:spMk id="2" creationId="{F6C6A9DF-AFC0-CB23-7500-0A9CA75CC7C5}"/>
          </ac:spMkLst>
        </pc:spChg>
        <pc:spChg chg="mod">
          <ac:chgData name="Shinenn K" userId="ec2293f8aad7a502" providerId="LiveId" clId="{723748F9-6819-408D-BBFC-9DF8714C5AEE}" dt="2024-01-27T13:25:31.273" v="170"/>
          <ac:spMkLst>
            <pc:docMk/>
            <pc:sldMk cId="1714052139" sldId="258"/>
            <ac:spMk id="4" creationId="{1DE02E6C-2106-DADA-39FB-D873956C9295}"/>
          </ac:spMkLst>
        </pc:spChg>
      </pc:sldChg>
      <pc:sldChg chg="addSp delSp modSp new del mod modClrScheme chgLayout">
        <pc:chgData name="Shinenn K" userId="ec2293f8aad7a502" providerId="LiveId" clId="{723748F9-6819-408D-BBFC-9DF8714C5AEE}" dt="2024-01-20T06:14:30.531" v="24" actId="47"/>
        <pc:sldMkLst>
          <pc:docMk/>
          <pc:sldMk cId="165315198" sldId="262"/>
        </pc:sldMkLst>
        <pc:spChg chg="del">
          <ac:chgData name="Shinenn K" userId="ec2293f8aad7a502" providerId="LiveId" clId="{723748F9-6819-408D-BBFC-9DF8714C5AEE}" dt="2024-01-13T07:27:40.438" v="5" actId="700"/>
          <ac:spMkLst>
            <pc:docMk/>
            <pc:sldMk cId="165315198" sldId="262"/>
            <ac:spMk id="2" creationId="{1C25BED4-F4BD-C673-8463-B71540EF6008}"/>
          </ac:spMkLst>
        </pc:spChg>
        <pc:spChg chg="del">
          <ac:chgData name="Shinenn K" userId="ec2293f8aad7a502" providerId="LiveId" clId="{723748F9-6819-408D-BBFC-9DF8714C5AEE}" dt="2024-01-13T07:27:40.438" v="5" actId="700"/>
          <ac:spMkLst>
            <pc:docMk/>
            <pc:sldMk cId="165315198" sldId="262"/>
            <ac:spMk id="3" creationId="{4DE1CB71-37F6-CBF7-37FD-371728BA103B}"/>
          </ac:spMkLst>
        </pc:spChg>
        <pc:spChg chg="del">
          <ac:chgData name="Shinenn K" userId="ec2293f8aad7a502" providerId="LiveId" clId="{723748F9-6819-408D-BBFC-9DF8714C5AEE}" dt="2024-01-13T07:27:40.438" v="5" actId="700"/>
          <ac:spMkLst>
            <pc:docMk/>
            <pc:sldMk cId="165315198" sldId="262"/>
            <ac:spMk id="4" creationId="{F82D27EC-83E4-F560-ECA0-68671A06ABAC}"/>
          </ac:spMkLst>
        </pc:spChg>
        <pc:picChg chg="add mod modCrop">
          <ac:chgData name="Shinenn K" userId="ec2293f8aad7a502" providerId="LiveId" clId="{723748F9-6819-408D-BBFC-9DF8714C5AEE}" dt="2024-01-13T07:29:10.877" v="20" actId="14100"/>
          <ac:picMkLst>
            <pc:docMk/>
            <pc:sldMk cId="165315198" sldId="262"/>
            <ac:picMk id="6" creationId="{8B39038F-1A3A-EADA-D85C-4BC9AB48EF39}"/>
          </ac:picMkLst>
        </pc:picChg>
      </pc:sldChg>
      <pc:sldChg chg="modSp del mod">
        <pc:chgData name="Shinenn K" userId="ec2293f8aad7a502" providerId="LiveId" clId="{723748F9-6819-408D-BBFC-9DF8714C5AEE}" dt="2024-01-20T06:22:22.078" v="150" actId="47"/>
        <pc:sldMkLst>
          <pc:docMk/>
          <pc:sldMk cId="2919272523" sldId="262"/>
        </pc:sldMkLst>
        <pc:spChg chg="mod">
          <ac:chgData name="Shinenn K" userId="ec2293f8aad7a502" providerId="LiveId" clId="{723748F9-6819-408D-BBFC-9DF8714C5AEE}" dt="2024-01-20T06:22:09.742" v="149" actId="14100"/>
          <ac:spMkLst>
            <pc:docMk/>
            <pc:sldMk cId="2919272523" sldId="262"/>
            <ac:spMk id="2" creationId="{F6C6A9DF-AFC0-CB23-7500-0A9CA75CC7C5}"/>
          </ac:spMkLst>
        </pc:spChg>
      </pc:sldChg>
      <pc:sldChg chg="delSp new del mod modClrScheme chgLayout">
        <pc:chgData name="Shinenn K" userId="ec2293f8aad7a502" providerId="LiveId" clId="{723748F9-6819-408D-BBFC-9DF8714C5AEE}" dt="2024-01-13T07:30:53.618" v="23" actId="47"/>
        <pc:sldMkLst>
          <pc:docMk/>
          <pc:sldMk cId="708956582" sldId="263"/>
        </pc:sldMkLst>
        <pc:spChg chg="del">
          <ac:chgData name="Shinenn K" userId="ec2293f8aad7a502" providerId="LiveId" clId="{723748F9-6819-408D-BBFC-9DF8714C5AEE}" dt="2024-01-13T07:30:19.423" v="22" actId="700"/>
          <ac:spMkLst>
            <pc:docMk/>
            <pc:sldMk cId="708956582" sldId="263"/>
            <ac:spMk id="2" creationId="{AC33EE91-4FA8-775D-23DE-0A3F6BE4BB46}"/>
          </ac:spMkLst>
        </pc:spChg>
        <pc:spChg chg="del">
          <ac:chgData name="Shinenn K" userId="ec2293f8aad7a502" providerId="LiveId" clId="{723748F9-6819-408D-BBFC-9DF8714C5AEE}" dt="2024-01-13T07:30:19.423" v="22" actId="700"/>
          <ac:spMkLst>
            <pc:docMk/>
            <pc:sldMk cId="708956582" sldId="263"/>
            <ac:spMk id="3" creationId="{633A3B1A-472B-B6C4-C981-01A24EBA2110}"/>
          </ac:spMkLst>
        </pc:spChg>
        <pc:spChg chg="del">
          <ac:chgData name="Shinenn K" userId="ec2293f8aad7a502" providerId="LiveId" clId="{723748F9-6819-408D-BBFC-9DF8714C5AEE}" dt="2024-01-13T07:30:19.423" v="22" actId="700"/>
          <ac:spMkLst>
            <pc:docMk/>
            <pc:sldMk cId="708956582" sldId="263"/>
            <ac:spMk id="4" creationId="{8567CE14-5947-B7A9-FF0F-F3B73F6050BE}"/>
          </ac:spMkLst>
        </pc:spChg>
      </pc:sldChg>
      <pc:sldChg chg="modSp del mod">
        <pc:chgData name="Shinenn K" userId="ec2293f8aad7a502" providerId="LiveId" clId="{723748F9-6819-408D-BBFC-9DF8714C5AEE}" dt="2024-01-27T13:27:36.508" v="187" actId="47"/>
        <pc:sldMkLst>
          <pc:docMk/>
          <pc:sldMk cId="1525936314" sldId="263"/>
        </pc:sldMkLst>
        <pc:spChg chg="mod">
          <ac:chgData name="Shinenn K" userId="ec2293f8aad7a502" providerId="LiveId" clId="{723748F9-6819-408D-BBFC-9DF8714C5AEE}" dt="2024-01-20T06:19:54.512" v="82" actId="27636"/>
          <ac:spMkLst>
            <pc:docMk/>
            <pc:sldMk cId="1525936314" sldId="263"/>
            <ac:spMk id="2" creationId="{F6C6A9DF-AFC0-CB23-7500-0A9CA75CC7C5}"/>
          </ac:spMkLst>
        </pc:spChg>
      </pc:sldChg>
      <pc:sldChg chg="modSp del mod">
        <pc:chgData name="Shinenn K" userId="ec2293f8aad7a502" providerId="LiveId" clId="{723748F9-6819-408D-BBFC-9DF8714C5AEE}" dt="2024-01-27T13:27:33.718" v="185" actId="47"/>
        <pc:sldMkLst>
          <pc:docMk/>
          <pc:sldMk cId="976686804" sldId="264"/>
        </pc:sldMkLst>
        <pc:spChg chg="mod">
          <ac:chgData name="Shinenn K" userId="ec2293f8aad7a502" providerId="LiveId" clId="{723748F9-6819-408D-BBFC-9DF8714C5AEE}" dt="2024-01-20T06:23:39.222" v="166" actId="1076"/>
          <ac:spMkLst>
            <pc:docMk/>
            <pc:sldMk cId="976686804" sldId="264"/>
            <ac:spMk id="2" creationId="{F6C6A9DF-AFC0-CB23-7500-0A9CA75CC7C5}"/>
          </ac:spMkLst>
        </pc:spChg>
      </pc:sldChg>
      <pc:sldChg chg="modSp new del mod">
        <pc:chgData name="Shinenn K" userId="ec2293f8aad7a502" providerId="LiveId" clId="{723748F9-6819-408D-BBFC-9DF8714C5AEE}" dt="2024-01-20T06:20:45.441" v="139" actId="47"/>
        <pc:sldMkLst>
          <pc:docMk/>
          <pc:sldMk cId="1217052765" sldId="265"/>
        </pc:sldMkLst>
        <pc:spChg chg="mod">
          <ac:chgData name="Shinenn K" userId="ec2293f8aad7a502" providerId="LiveId" clId="{723748F9-6819-408D-BBFC-9DF8714C5AEE}" dt="2024-01-20T06:20:42.520" v="138" actId="20577"/>
          <ac:spMkLst>
            <pc:docMk/>
            <pc:sldMk cId="1217052765" sldId="265"/>
            <ac:spMk id="2" creationId="{C5C93056-ADB3-1B1C-3A94-33BE47E21D02}"/>
          </ac:spMkLst>
        </pc:spChg>
      </pc:sldChg>
      <pc:sldChg chg="modSp del mod">
        <pc:chgData name="Shinenn K" userId="ec2293f8aad7a502" providerId="LiveId" clId="{723748F9-6819-408D-BBFC-9DF8714C5AEE}" dt="2024-01-27T13:27:35.334" v="186" actId="47"/>
        <pc:sldMkLst>
          <pc:docMk/>
          <pc:sldMk cId="3887857820" sldId="265"/>
        </pc:sldMkLst>
        <pc:spChg chg="mod">
          <ac:chgData name="Shinenn K" userId="ec2293f8aad7a502" providerId="LiveId" clId="{723748F9-6819-408D-BBFC-9DF8714C5AEE}" dt="2024-01-20T06:23:53.582" v="169" actId="1076"/>
          <ac:spMkLst>
            <pc:docMk/>
            <pc:sldMk cId="3887857820" sldId="265"/>
            <ac:spMk id="2" creationId="{F6C6A9DF-AFC0-CB23-7500-0A9CA75CC7C5}"/>
          </ac:spMkLst>
        </pc:spChg>
      </pc:sldChg>
      <pc:sldChg chg="addSp modSp new mod modClrScheme chgLayout">
        <pc:chgData name="Shinenn K" userId="ec2293f8aad7a502" providerId="LiveId" clId="{723748F9-6819-408D-BBFC-9DF8714C5AEE}" dt="2024-01-27T13:42:52.257" v="372"/>
        <pc:sldMkLst>
          <pc:docMk/>
          <pc:sldMk cId="590051187" sldId="266"/>
        </pc:sldMkLst>
        <pc:spChg chg="add mod">
          <ac:chgData name="Shinenn K" userId="ec2293f8aad7a502" providerId="LiveId" clId="{723748F9-6819-408D-BBFC-9DF8714C5AEE}" dt="2024-01-27T13:29:16.900" v="210" actId="20577"/>
          <ac:spMkLst>
            <pc:docMk/>
            <pc:sldMk cId="590051187" sldId="266"/>
            <ac:spMk id="2" creationId="{83BB1565-81B2-6369-7758-B74C6043BB91}"/>
          </ac:spMkLst>
        </pc:spChg>
        <pc:spChg chg="add mod">
          <ac:chgData name="Shinenn K" userId="ec2293f8aad7a502" providerId="LiveId" clId="{723748F9-6819-408D-BBFC-9DF8714C5AEE}" dt="2024-01-27T13:42:52.257" v="372"/>
          <ac:spMkLst>
            <pc:docMk/>
            <pc:sldMk cId="590051187" sldId="266"/>
            <ac:spMk id="3" creationId="{0DF1EB4A-64A7-C104-0228-034D57808F32}"/>
          </ac:spMkLst>
        </pc:spChg>
        <pc:spChg chg="add mod">
          <ac:chgData name="Shinenn K" userId="ec2293f8aad7a502" providerId="LiveId" clId="{723748F9-6819-408D-BBFC-9DF8714C5AEE}" dt="2024-01-27T13:27:41.938" v="188"/>
          <ac:spMkLst>
            <pc:docMk/>
            <pc:sldMk cId="590051187" sldId="266"/>
            <ac:spMk id="4" creationId="{C428EB2C-428D-1C45-AFE2-106DB2846AE6}"/>
          </ac:spMkLst>
        </pc:spChg>
      </pc:sldChg>
      <pc:sldChg chg="del">
        <pc:chgData name="Shinenn K" userId="ec2293f8aad7a502" providerId="LiveId" clId="{723748F9-6819-408D-BBFC-9DF8714C5AEE}" dt="2024-01-27T13:38:04.397" v="309" actId="47"/>
        <pc:sldMkLst>
          <pc:docMk/>
          <pc:sldMk cId="1835871213" sldId="267"/>
        </pc:sldMkLst>
      </pc:sldChg>
      <pc:sldChg chg="modSp mod">
        <pc:chgData name="Shinenn K" userId="ec2293f8aad7a502" providerId="LiveId" clId="{723748F9-6819-408D-BBFC-9DF8714C5AEE}" dt="2024-01-27T13:37:32.585" v="308" actId="404"/>
        <pc:sldMkLst>
          <pc:docMk/>
          <pc:sldMk cId="1919103803" sldId="268"/>
        </pc:sldMkLst>
        <pc:spChg chg="mod">
          <ac:chgData name="Shinenn K" userId="ec2293f8aad7a502" providerId="LiveId" clId="{723748F9-6819-408D-BBFC-9DF8714C5AEE}" dt="2024-01-27T13:37:32.585" v="308" actId="404"/>
          <ac:spMkLst>
            <pc:docMk/>
            <pc:sldMk cId="1919103803" sldId="268"/>
            <ac:spMk id="2" creationId="{83BB1565-81B2-6369-7758-B74C6043BB91}"/>
          </ac:spMkLst>
        </pc:spChg>
      </pc:sldChg>
      <pc:sldChg chg="addSp delSp modSp mod">
        <pc:chgData name="Shinenn K" userId="ec2293f8aad7a502" providerId="LiveId" clId="{723748F9-6819-408D-BBFC-9DF8714C5AEE}" dt="2024-01-27T13:42:49.797" v="364" actId="478"/>
        <pc:sldMkLst>
          <pc:docMk/>
          <pc:sldMk cId="2276534513" sldId="269"/>
        </pc:sldMkLst>
        <pc:spChg chg="mod">
          <ac:chgData name="Shinenn K" userId="ec2293f8aad7a502" providerId="LiveId" clId="{723748F9-6819-408D-BBFC-9DF8714C5AEE}" dt="2024-01-27T13:31:30.153" v="241" actId="14100"/>
          <ac:spMkLst>
            <pc:docMk/>
            <pc:sldMk cId="2276534513" sldId="269"/>
            <ac:spMk id="2" creationId="{83BB1565-81B2-6369-7758-B74C6043BB91}"/>
          </ac:spMkLst>
        </pc:spChg>
        <pc:spChg chg="add del mod">
          <ac:chgData name="Shinenn K" userId="ec2293f8aad7a502" providerId="LiveId" clId="{723748F9-6819-408D-BBFC-9DF8714C5AEE}" dt="2024-01-27T13:42:49.797" v="364" actId="478"/>
          <ac:spMkLst>
            <pc:docMk/>
            <pc:sldMk cId="2276534513" sldId="269"/>
            <ac:spMk id="3" creationId="{0DF1EB4A-64A7-C104-0228-034D57808F32}"/>
          </ac:spMkLst>
        </pc:spChg>
        <pc:spChg chg="add mod">
          <ac:chgData name="Shinenn K" userId="ec2293f8aad7a502" providerId="LiveId" clId="{723748F9-6819-408D-BBFC-9DF8714C5AEE}" dt="2024-01-27T13:42:42.141" v="363"/>
          <ac:spMkLst>
            <pc:docMk/>
            <pc:sldMk cId="2276534513" sldId="269"/>
            <ac:spMk id="5" creationId="{27256BFC-AB7D-19E6-3565-D4740B4C1BDF}"/>
          </ac:spMkLst>
        </pc:spChg>
      </pc:sldChg>
      <pc:sldChg chg="addSp modSp mod">
        <pc:chgData name="Shinenn K" userId="ec2293f8aad7a502" providerId="LiveId" clId="{723748F9-6819-408D-BBFC-9DF8714C5AEE}" dt="2024-01-27T13:34:39.340" v="272" actId="167"/>
        <pc:sldMkLst>
          <pc:docMk/>
          <pc:sldMk cId="355201561" sldId="270"/>
        </pc:sldMkLst>
        <pc:spChg chg="mod">
          <ac:chgData name="Shinenn K" userId="ec2293f8aad7a502" providerId="LiveId" clId="{723748F9-6819-408D-BBFC-9DF8714C5AEE}" dt="2024-01-27T13:33:23.942" v="264" actId="1076"/>
          <ac:spMkLst>
            <pc:docMk/>
            <pc:sldMk cId="355201561" sldId="270"/>
            <ac:spMk id="2" creationId="{83BB1565-81B2-6369-7758-B74C6043BB91}"/>
          </ac:spMkLst>
        </pc:spChg>
        <pc:spChg chg="add mod ord">
          <ac:chgData name="Shinenn K" userId="ec2293f8aad7a502" providerId="LiveId" clId="{723748F9-6819-408D-BBFC-9DF8714C5AEE}" dt="2024-01-27T13:34:39.340" v="272" actId="167"/>
          <ac:spMkLst>
            <pc:docMk/>
            <pc:sldMk cId="355201561" sldId="270"/>
            <ac:spMk id="5" creationId="{1F7125E4-8744-97D8-49A9-8D7280FD5201}"/>
          </ac:spMkLst>
        </pc:spChg>
      </pc:sldChg>
      <pc:sldChg chg="modSp mod">
        <pc:chgData name="Shinenn K" userId="ec2293f8aad7a502" providerId="LiveId" clId="{723748F9-6819-408D-BBFC-9DF8714C5AEE}" dt="2024-01-27T13:35:57.910" v="288" actId="1076"/>
        <pc:sldMkLst>
          <pc:docMk/>
          <pc:sldMk cId="4229365812" sldId="271"/>
        </pc:sldMkLst>
        <pc:spChg chg="mod">
          <ac:chgData name="Shinenn K" userId="ec2293f8aad7a502" providerId="LiveId" clId="{723748F9-6819-408D-BBFC-9DF8714C5AEE}" dt="2024-01-27T13:35:57.910" v="288" actId="1076"/>
          <ac:spMkLst>
            <pc:docMk/>
            <pc:sldMk cId="4229365812" sldId="271"/>
            <ac:spMk id="2" creationId="{83BB1565-81B2-6369-7758-B74C6043BB91}"/>
          </ac:spMkLst>
        </pc:spChg>
      </pc:sldChg>
      <pc:sldChg chg="modSp new del mod">
        <pc:chgData name="Shinenn K" userId="ec2293f8aad7a502" providerId="LiveId" clId="{723748F9-6819-408D-BBFC-9DF8714C5AEE}" dt="2024-01-27T13:38:42.069" v="318" actId="47"/>
        <pc:sldMkLst>
          <pc:docMk/>
          <pc:sldMk cId="1112506054" sldId="272"/>
        </pc:sldMkLst>
        <pc:spChg chg="mod">
          <ac:chgData name="Shinenn K" userId="ec2293f8aad7a502" providerId="LiveId" clId="{723748F9-6819-408D-BBFC-9DF8714C5AEE}" dt="2024-01-27T13:38:34.635" v="317" actId="122"/>
          <ac:spMkLst>
            <pc:docMk/>
            <pc:sldMk cId="1112506054" sldId="272"/>
            <ac:spMk id="2" creationId="{02E1CA8E-E4DB-1BD9-7CE9-4382122B9B05}"/>
          </ac:spMkLst>
        </pc:spChg>
      </pc:sldChg>
      <pc:sldChg chg="addSp delSp modSp new mod modClrScheme chgLayout">
        <pc:chgData name="Shinenn K" userId="ec2293f8aad7a502" providerId="LiveId" clId="{723748F9-6819-408D-BBFC-9DF8714C5AEE}" dt="2024-01-27T13:44:04.391" v="393" actId="1076"/>
        <pc:sldMkLst>
          <pc:docMk/>
          <pc:sldMk cId="3012970906" sldId="272"/>
        </pc:sldMkLst>
        <pc:spChg chg="del">
          <ac:chgData name="Shinenn K" userId="ec2293f8aad7a502" providerId="LiveId" clId="{723748F9-6819-408D-BBFC-9DF8714C5AEE}" dt="2024-01-27T13:38:52.759" v="320" actId="700"/>
          <ac:spMkLst>
            <pc:docMk/>
            <pc:sldMk cId="3012970906" sldId="272"/>
            <ac:spMk id="2" creationId="{443D1834-74F0-8586-00DC-ED9410E87DB1}"/>
          </ac:spMkLst>
        </pc:spChg>
        <pc:spChg chg="del">
          <ac:chgData name="Shinenn K" userId="ec2293f8aad7a502" providerId="LiveId" clId="{723748F9-6819-408D-BBFC-9DF8714C5AEE}" dt="2024-01-27T13:38:52.759" v="320" actId="700"/>
          <ac:spMkLst>
            <pc:docMk/>
            <pc:sldMk cId="3012970906" sldId="272"/>
            <ac:spMk id="3" creationId="{EE9C96FD-6B07-76EF-645A-7882AED24F6D}"/>
          </ac:spMkLst>
        </pc:spChg>
        <pc:spChg chg="del">
          <ac:chgData name="Shinenn K" userId="ec2293f8aad7a502" providerId="LiveId" clId="{723748F9-6819-408D-BBFC-9DF8714C5AEE}" dt="2024-01-27T13:38:52.759" v="320" actId="700"/>
          <ac:spMkLst>
            <pc:docMk/>
            <pc:sldMk cId="3012970906" sldId="272"/>
            <ac:spMk id="4" creationId="{08D1DB39-B9C9-DB98-8886-09886B82A931}"/>
          </ac:spMkLst>
        </pc:spChg>
        <pc:spChg chg="add mod">
          <ac:chgData name="Shinenn K" userId="ec2293f8aad7a502" providerId="LiveId" clId="{723748F9-6819-408D-BBFC-9DF8714C5AEE}" dt="2024-01-27T13:43:51.432" v="389" actId="403"/>
          <ac:spMkLst>
            <pc:docMk/>
            <pc:sldMk cId="3012970906" sldId="272"/>
            <ac:spMk id="5" creationId="{5A4BCC6F-17C5-A283-7BFF-8B65B96C4FAF}"/>
          </ac:spMkLst>
        </pc:spChg>
        <pc:spChg chg="add mod">
          <ac:chgData name="Shinenn K" userId="ec2293f8aad7a502" providerId="LiveId" clId="{723748F9-6819-408D-BBFC-9DF8714C5AEE}" dt="2024-01-27T13:44:04.391" v="393" actId="1076"/>
          <ac:spMkLst>
            <pc:docMk/>
            <pc:sldMk cId="3012970906" sldId="272"/>
            <ac:spMk id="6" creationId="{674DEE07-9C1E-8775-1B6E-67D0588344B2}"/>
          </ac:spMkLst>
        </pc:spChg>
      </pc:sldChg>
      <pc:sldChg chg="addSp modSp new mod modClrScheme chgLayout">
        <pc:chgData name="Shinenn K" userId="ec2293f8aad7a502" providerId="LiveId" clId="{723748F9-6819-408D-BBFC-9DF8714C5AEE}" dt="2024-01-27T13:42:59.118" v="374" actId="1076"/>
        <pc:sldMkLst>
          <pc:docMk/>
          <pc:sldMk cId="2467578211" sldId="273"/>
        </pc:sldMkLst>
        <pc:spChg chg="add mod">
          <ac:chgData name="Shinenn K" userId="ec2293f8aad7a502" providerId="LiveId" clId="{723748F9-6819-408D-BBFC-9DF8714C5AEE}" dt="2024-01-27T13:42:59.118" v="374" actId="1076"/>
          <ac:spMkLst>
            <pc:docMk/>
            <pc:sldMk cId="2467578211" sldId="273"/>
            <ac:spMk id="3" creationId="{DF26F334-89FA-A8FB-FD11-B802BCF0D3A3}"/>
          </ac:spMkLst>
        </pc:spChg>
      </pc:sldChg>
      <pc:sldChg chg="addSp modSp new mod">
        <pc:chgData name="Shinenn K" userId="ec2293f8aad7a502" providerId="LiveId" clId="{723748F9-6819-408D-BBFC-9DF8714C5AEE}" dt="2024-01-27T13:46:38.790" v="440" actId="1076"/>
        <pc:sldMkLst>
          <pc:docMk/>
          <pc:sldMk cId="935926445" sldId="274"/>
        </pc:sldMkLst>
        <pc:spChg chg="add mod">
          <ac:chgData name="Shinenn K" userId="ec2293f8aad7a502" providerId="LiveId" clId="{723748F9-6819-408D-BBFC-9DF8714C5AEE}" dt="2024-01-27T13:46:38.790" v="440" actId="1076"/>
          <ac:spMkLst>
            <pc:docMk/>
            <pc:sldMk cId="935926445" sldId="274"/>
            <ac:spMk id="3" creationId="{6A198292-B319-8B7B-250A-DAE8BFA02F32}"/>
          </ac:spMkLst>
        </pc:spChg>
      </pc:sldChg>
      <pc:sldChg chg="addSp modSp new mod">
        <pc:chgData name="Shinenn K" userId="ec2293f8aad7a502" providerId="LiveId" clId="{723748F9-6819-408D-BBFC-9DF8714C5AEE}" dt="2024-01-27T13:48:17.470" v="469" actId="1076"/>
        <pc:sldMkLst>
          <pc:docMk/>
          <pc:sldMk cId="1417190026" sldId="275"/>
        </pc:sldMkLst>
        <pc:spChg chg="add mod">
          <ac:chgData name="Shinenn K" userId="ec2293f8aad7a502" providerId="LiveId" clId="{723748F9-6819-408D-BBFC-9DF8714C5AEE}" dt="2024-01-27T13:48:17.470" v="469" actId="1076"/>
          <ac:spMkLst>
            <pc:docMk/>
            <pc:sldMk cId="1417190026" sldId="275"/>
            <ac:spMk id="3" creationId="{402F6F2C-EC0B-A8F8-ED44-B4159A96EE4D}"/>
          </ac:spMkLst>
        </pc:spChg>
      </pc:sldChg>
      <pc:sldChg chg="modSp mod">
        <pc:chgData name="Shinenn K" userId="ec2293f8aad7a502" providerId="LiveId" clId="{723748F9-6819-408D-BBFC-9DF8714C5AEE}" dt="2024-01-27T13:48:05.302" v="466" actId="1076"/>
        <pc:sldMkLst>
          <pc:docMk/>
          <pc:sldMk cId="4207402587" sldId="276"/>
        </pc:sldMkLst>
        <pc:spChg chg="mod">
          <ac:chgData name="Shinenn K" userId="ec2293f8aad7a502" providerId="LiveId" clId="{723748F9-6819-408D-BBFC-9DF8714C5AEE}" dt="2024-01-27T13:48:05.302" v="466" actId="1076"/>
          <ac:spMkLst>
            <pc:docMk/>
            <pc:sldMk cId="4207402587" sldId="276"/>
            <ac:spMk id="3" creationId="{402F6F2C-EC0B-A8F8-ED44-B4159A96EE4D}"/>
          </ac:spMkLst>
        </pc:spChg>
      </pc:sldChg>
      <pc:sldMasterChg chg="modSldLayout">
        <pc:chgData name="Shinenn K" userId="ec2293f8aad7a502" providerId="LiveId" clId="{723748F9-6819-408D-BBFC-9DF8714C5AEE}" dt="2024-01-27T13:26:58.286" v="178" actId="1076"/>
        <pc:sldMasterMkLst>
          <pc:docMk/>
          <pc:sldMasterMk cId="3222464840" sldId="2147483660"/>
        </pc:sldMasterMkLst>
        <pc:sldLayoutChg chg="modSp mod">
          <pc:chgData name="Shinenn K" userId="ec2293f8aad7a502" providerId="LiveId" clId="{723748F9-6819-408D-BBFC-9DF8714C5AEE}" dt="2024-01-27T13:26:58.286" v="178" actId="1076"/>
          <pc:sldLayoutMkLst>
            <pc:docMk/>
            <pc:sldMasterMk cId="3222464840" sldId="2147483660"/>
            <pc:sldLayoutMk cId="2672923448" sldId="2147483687"/>
          </pc:sldLayoutMkLst>
          <pc:spChg chg="mod">
            <ac:chgData name="Shinenn K" userId="ec2293f8aad7a502" providerId="LiveId" clId="{723748F9-6819-408D-BBFC-9DF8714C5AEE}" dt="2024-01-27T13:26:58.286" v="178" actId="1076"/>
            <ac:spMkLst>
              <pc:docMk/>
              <pc:sldMasterMk cId="3222464840" sldId="2147483660"/>
              <pc:sldLayoutMk cId="2672923448" sldId="2147483687"/>
              <ac:spMk id="2" creationId="{329CB384-1DF8-214B-30FB-DF2BCD6BA8F7}"/>
            </ac:spMkLst>
          </pc:spChg>
        </pc:sldLayoutChg>
        <pc:sldLayoutChg chg="modSp mod">
          <pc:chgData name="Shinenn K" userId="ec2293f8aad7a502" providerId="LiveId" clId="{723748F9-6819-408D-BBFC-9DF8714C5AEE}" dt="2024-01-27T13:26:48.655" v="176" actId="1076"/>
          <pc:sldLayoutMkLst>
            <pc:docMk/>
            <pc:sldMasterMk cId="3222464840" sldId="2147483660"/>
            <pc:sldLayoutMk cId="3586929421" sldId="2147483688"/>
          </pc:sldLayoutMkLst>
          <pc:spChg chg="mod">
            <ac:chgData name="Shinenn K" userId="ec2293f8aad7a502" providerId="LiveId" clId="{723748F9-6819-408D-BBFC-9DF8714C5AEE}" dt="2024-01-27T13:26:48.655" v="176" actId="1076"/>
            <ac:spMkLst>
              <pc:docMk/>
              <pc:sldMasterMk cId="3222464840" sldId="2147483660"/>
              <pc:sldLayoutMk cId="3586929421" sldId="2147483688"/>
              <ac:spMk id="2" creationId="{329CB384-1DF8-214B-30FB-DF2BCD6BA8F7}"/>
            </ac:spMkLst>
          </pc:spChg>
        </pc:sldLayoutChg>
      </pc:sldMasterChg>
    </pc:docChg>
  </pc:docChgLst>
  <pc:docChgLst>
    <pc:chgData name="Shinenn K" userId="ec2293f8aad7a502" providerId="LiveId" clId="{9F01C5C5-31F6-4A2A-AB79-DA05CF96FBD7}"/>
    <pc:docChg chg="undo redo custSel addSld delSld modSld sldOrd addMainMaster modMainMaster">
      <pc:chgData name="Shinenn K" userId="ec2293f8aad7a502" providerId="LiveId" clId="{9F01C5C5-31F6-4A2A-AB79-DA05CF96FBD7}" dt="2024-06-20T11:53:26.949" v="874" actId="403"/>
      <pc:docMkLst>
        <pc:docMk/>
      </pc:docMkLst>
      <pc:sldChg chg="addSp delSp modSp del mod setBg modClrScheme chgLayout">
        <pc:chgData name="Shinenn K" userId="ec2293f8aad7a502" providerId="LiveId" clId="{9F01C5C5-31F6-4A2A-AB79-DA05CF96FBD7}" dt="2024-06-16T09:16:22.593" v="254" actId="47"/>
        <pc:sldMkLst>
          <pc:docMk/>
          <pc:sldMk cId="3585296729" sldId="257"/>
        </pc:sldMkLst>
        <pc:spChg chg="add mod">
          <ac:chgData name="Shinenn K" userId="ec2293f8aad7a502" providerId="LiveId" clId="{9F01C5C5-31F6-4A2A-AB79-DA05CF96FBD7}" dt="2024-06-16T09:12:48.405" v="230" actId="1076"/>
          <ac:spMkLst>
            <pc:docMk/>
            <pc:sldMk cId="3585296729" sldId="257"/>
            <ac:spMk id="2" creationId="{A97D22C6-FBE3-E38D-8D2A-6314CAE76A76}"/>
          </ac:spMkLst>
        </pc:spChg>
        <pc:spChg chg="add del mod ord">
          <ac:chgData name="Shinenn K" userId="ec2293f8aad7a502" providerId="LiveId" clId="{9F01C5C5-31F6-4A2A-AB79-DA05CF96FBD7}" dt="2024-06-16T08:59:59.890" v="222" actId="700"/>
          <ac:spMkLst>
            <pc:docMk/>
            <pc:sldMk cId="3585296729" sldId="257"/>
            <ac:spMk id="3" creationId="{7D8C07DF-DC74-A12F-0092-CC362E184550}"/>
          </ac:spMkLst>
        </pc:spChg>
        <pc:spChg chg="add mod">
          <ac:chgData name="Shinenn K" userId="ec2293f8aad7a502" providerId="LiveId" clId="{9F01C5C5-31F6-4A2A-AB79-DA05CF96FBD7}" dt="2024-06-16T09:12:48.405" v="230" actId="1076"/>
          <ac:spMkLst>
            <pc:docMk/>
            <pc:sldMk cId="3585296729" sldId="257"/>
            <ac:spMk id="4" creationId="{6F923760-8E8D-C972-24EF-EF1AF8E4A032}"/>
          </ac:spMkLst>
        </pc:spChg>
        <pc:spChg chg="add del mod ord">
          <ac:chgData name="Shinenn K" userId="ec2293f8aad7a502" providerId="LiveId" clId="{9F01C5C5-31F6-4A2A-AB79-DA05CF96FBD7}" dt="2024-06-16T09:15:36.227" v="246" actId="700"/>
          <ac:spMkLst>
            <pc:docMk/>
            <pc:sldMk cId="3585296729" sldId="257"/>
            <ac:spMk id="5" creationId="{3224CFE0-FDD7-E2D4-8614-7401EDD43B34}"/>
          </ac:spMkLst>
        </pc:spChg>
        <pc:spChg chg="add del mod ord">
          <ac:chgData name="Shinenn K" userId="ec2293f8aad7a502" providerId="LiveId" clId="{9F01C5C5-31F6-4A2A-AB79-DA05CF96FBD7}" dt="2024-06-16T09:15:45.731" v="247" actId="700"/>
          <ac:spMkLst>
            <pc:docMk/>
            <pc:sldMk cId="3585296729" sldId="257"/>
            <ac:spMk id="7" creationId="{D003F9C9-270C-1275-4F8E-D762F1B8D2E7}"/>
          </ac:spMkLst>
        </pc:spChg>
        <pc:spChg chg="add del mod ord">
          <ac:chgData name="Shinenn K" userId="ec2293f8aad7a502" providerId="LiveId" clId="{9F01C5C5-31F6-4A2A-AB79-DA05CF96FBD7}" dt="2024-06-16T09:16:06.412" v="250" actId="700"/>
          <ac:spMkLst>
            <pc:docMk/>
            <pc:sldMk cId="3585296729" sldId="257"/>
            <ac:spMk id="9" creationId="{086E914C-E26B-5EAE-0D84-2CF9C5FAE29C}"/>
          </ac:spMkLst>
        </pc:spChg>
        <pc:spChg chg="add del mod">
          <ac:chgData name="Shinenn K" userId="ec2293f8aad7a502" providerId="LiveId" clId="{9F01C5C5-31F6-4A2A-AB79-DA05CF96FBD7}" dt="2024-05-27T12:33:05.256" v="64" actId="478"/>
          <ac:spMkLst>
            <pc:docMk/>
            <pc:sldMk cId="3585296729" sldId="257"/>
            <ac:spMk id="9" creationId="{2A88CA11-54CA-8514-DFCB-7C37F1BB8085}"/>
          </ac:spMkLst>
        </pc:spChg>
        <pc:spChg chg="add del mod ord">
          <ac:chgData name="Shinenn K" userId="ec2293f8aad7a502" providerId="LiveId" clId="{9F01C5C5-31F6-4A2A-AB79-DA05CF96FBD7}" dt="2024-06-16T09:16:11.188" v="251" actId="478"/>
          <ac:spMkLst>
            <pc:docMk/>
            <pc:sldMk cId="3585296729" sldId="257"/>
            <ac:spMk id="11" creationId="{C7AD5A03-9AB9-E7BC-BA0C-E7E2B96B4561}"/>
          </ac:spMkLst>
        </pc:spChg>
        <pc:picChg chg="add del mod">
          <ac:chgData name="Shinenn K" userId="ec2293f8aad7a502" providerId="LiveId" clId="{9F01C5C5-31F6-4A2A-AB79-DA05CF96FBD7}" dt="2024-06-16T09:13:57.308" v="238" actId="478"/>
          <ac:picMkLst>
            <pc:docMk/>
            <pc:sldMk cId="3585296729" sldId="257"/>
            <ac:picMk id="6" creationId="{9D296FB9-4C9F-2F89-9D12-E8C27D06A5C3}"/>
          </ac:picMkLst>
        </pc:picChg>
        <pc:picChg chg="add del mod modCrop">
          <ac:chgData name="Shinenn K" userId="ec2293f8aad7a502" providerId="LiveId" clId="{9F01C5C5-31F6-4A2A-AB79-DA05CF96FBD7}" dt="2024-06-16T09:13:57.308" v="238" actId="478"/>
          <ac:picMkLst>
            <pc:docMk/>
            <pc:sldMk cId="3585296729" sldId="257"/>
            <ac:picMk id="8" creationId="{4EB11BE6-E71B-2335-DCFE-7ACF9C87C7A1}"/>
          </ac:picMkLst>
        </pc:picChg>
        <pc:picChg chg="add del mod modCrop">
          <ac:chgData name="Shinenn K" userId="ec2293f8aad7a502" providerId="LiveId" clId="{9F01C5C5-31F6-4A2A-AB79-DA05CF96FBD7}" dt="2024-06-16T09:13:57.308" v="238" actId="478"/>
          <ac:picMkLst>
            <pc:docMk/>
            <pc:sldMk cId="3585296729" sldId="257"/>
            <ac:picMk id="10" creationId="{5A577550-15CF-28A1-0FD3-58E4A40E086A}"/>
          </ac:picMkLst>
        </pc:picChg>
        <pc:cxnChg chg="add mod">
          <ac:chgData name="Shinenn K" userId="ec2293f8aad7a502" providerId="LiveId" clId="{9F01C5C5-31F6-4A2A-AB79-DA05CF96FBD7}" dt="2024-06-16T09:12:48.405" v="230" actId="1076"/>
          <ac:cxnSpMkLst>
            <pc:docMk/>
            <pc:sldMk cId="3585296729" sldId="257"/>
            <ac:cxnSpMk id="12" creationId="{6B5FEB3E-99AB-9827-B821-157AC581E726}"/>
          </ac:cxnSpMkLst>
        </pc:cxnChg>
      </pc:sldChg>
      <pc:sldChg chg="addSp delSp modSp mod ord modClrScheme chgLayout">
        <pc:chgData name="Shinenn K" userId="ec2293f8aad7a502" providerId="LiveId" clId="{9F01C5C5-31F6-4A2A-AB79-DA05CF96FBD7}" dt="2024-06-16T09:37:40.222" v="398" actId="700"/>
        <pc:sldMkLst>
          <pc:docMk/>
          <pc:sldMk cId="3671596754" sldId="258"/>
        </pc:sldMkLst>
        <pc:spChg chg="add del mod">
          <ac:chgData name="Shinenn K" userId="ec2293f8aad7a502" providerId="LiveId" clId="{9F01C5C5-31F6-4A2A-AB79-DA05CF96FBD7}" dt="2024-06-16T09:37:40.222" v="398" actId="700"/>
          <ac:spMkLst>
            <pc:docMk/>
            <pc:sldMk cId="3671596754" sldId="258"/>
            <ac:spMk id="2" creationId="{654E003A-B4F1-7D91-C38A-2A885909817F}"/>
          </ac:spMkLst>
        </pc:spChg>
      </pc:sldChg>
      <pc:sldChg chg="del">
        <pc:chgData name="Shinenn K" userId="ec2293f8aad7a502" providerId="LiveId" clId="{9F01C5C5-31F6-4A2A-AB79-DA05CF96FBD7}" dt="2024-05-27T12:38:04.965" v="123" actId="47"/>
        <pc:sldMkLst>
          <pc:docMk/>
          <pc:sldMk cId="2933318405" sldId="282"/>
        </pc:sldMkLst>
      </pc:sldChg>
      <pc:sldChg chg="del">
        <pc:chgData name="Shinenn K" userId="ec2293f8aad7a502" providerId="LiveId" clId="{9F01C5C5-31F6-4A2A-AB79-DA05CF96FBD7}" dt="2024-05-27T12:38:09.670" v="124" actId="47"/>
        <pc:sldMkLst>
          <pc:docMk/>
          <pc:sldMk cId="3453884423" sldId="283"/>
        </pc:sldMkLst>
      </pc:sldChg>
      <pc:sldChg chg="modSp add mod modClrScheme chgLayout">
        <pc:chgData name="Shinenn K" userId="ec2293f8aad7a502" providerId="LiveId" clId="{9F01C5C5-31F6-4A2A-AB79-DA05CF96FBD7}" dt="2024-06-16T08:49:18.175" v="171" actId="700"/>
        <pc:sldMkLst>
          <pc:docMk/>
          <pc:sldMk cId="4035081107" sldId="287"/>
        </pc:sldMkLst>
        <pc:spChg chg="mod ord">
          <ac:chgData name="Shinenn K" userId="ec2293f8aad7a502" providerId="LiveId" clId="{9F01C5C5-31F6-4A2A-AB79-DA05CF96FBD7}" dt="2024-06-16T08:49:18.175" v="171" actId="700"/>
          <ac:spMkLst>
            <pc:docMk/>
            <pc:sldMk cId="4035081107" sldId="287"/>
            <ac:spMk id="2" creationId="{EFC9BAB7-B4A4-DE3F-EE99-30EE8F03C827}"/>
          </ac:spMkLst>
        </pc:spChg>
        <pc:spChg chg="mod ord">
          <ac:chgData name="Shinenn K" userId="ec2293f8aad7a502" providerId="LiveId" clId="{9F01C5C5-31F6-4A2A-AB79-DA05CF96FBD7}" dt="2024-06-16T08:49:18.175" v="171" actId="700"/>
          <ac:spMkLst>
            <pc:docMk/>
            <pc:sldMk cId="4035081107" sldId="287"/>
            <ac:spMk id="3" creationId="{593574DA-A812-D1A4-F71C-B4F047B7B1BE}"/>
          </ac:spMkLst>
        </pc:spChg>
      </pc:sldChg>
      <pc:sldChg chg="modSp add mod modClrScheme chgLayout">
        <pc:chgData name="Shinenn K" userId="ec2293f8aad7a502" providerId="LiveId" clId="{9F01C5C5-31F6-4A2A-AB79-DA05CF96FBD7}" dt="2024-06-16T08:49:23.336" v="172" actId="700"/>
        <pc:sldMkLst>
          <pc:docMk/>
          <pc:sldMk cId="1161341698" sldId="290"/>
        </pc:sldMkLst>
        <pc:spChg chg="mod ord">
          <ac:chgData name="Shinenn K" userId="ec2293f8aad7a502" providerId="LiveId" clId="{9F01C5C5-31F6-4A2A-AB79-DA05CF96FBD7}" dt="2024-06-16T08:49:23.336" v="172" actId="700"/>
          <ac:spMkLst>
            <pc:docMk/>
            <pc:sldMk cId="1161341698" sldId="290"/>
            <ac:spMk id="2" creationId="{F230C346-8688-B3C5-7F1B-DBA9E49A93D7}"/>
          </ac:spMkLst>
        </pc:spChg>
        <pc:spChg chg="mod ord">
          <ac:chgData name="Shinenn K" userId="ec2293f8aad7a502" providerId="LiveId" clId="{9F01C5C5-31F6-4A2A-AB79-DA05CF96FBD7}" dt="2024-06-16T08:49:23.336" v="172" actId="700"/>
          <ac:spMkLst>
            <pc:docMk/>
            <pc:sldMk cId="1161341698" sldId="290"/>
            <ac:spMk id="3" creationId="{C4B0AFD6-2B78-0D31-2D0D-C62375A6B5A5}"/>
          </ac:spMkLst>
        </pc:spChg>
      </pc:sldChg>
      <pc:sldChg chg="modSp add mod modClrScheme chgLayout">
        <pc:chgData name="Shinenn K" userId="ec2293f8aad7a502" providerId="LiveId" clId="{9F01C5C5-31F6-4A2A-AB79-DA05CF96FBD7}" dt="2024-06-16T08:49:27.720" v="173" actId="700"/>
        <pc:sldMkLst>
          <pc:docMk/>
          <pc:sldMk cId="118527446" sldId="291"/>
        </pc:sldMkLst>
        <pc:spChg chg="mod ord">
          <ac:chgData name="Shinenn K" userId="ec2293f8aad7a502" providerId="LiveId" clId="{9F01C5C5-31F6-4A2A-AB79-DA05CF96FBD7}" dt="2024-06-16T08:49:27.720" v="173" actId="700"/>
          <ac:spMkLst>
            <pc:docMk/>
            <pc:sldMk cId="118527446" sldId="291"/>
            <ac:spMk id="2" creationId="{236FFE0B-C808-336F-EB53-497E75C7B36D}"/>
          </ac:spMkLst>
        </pc:spChg>
        <pc:spChg chg="mod ord">
          <ac:chgData name="Shinenn K" userId="ec2293f8aad7a502" providerId="LiveId" clId="{9F01C5C5-31F6-4A2A-AB79-DA05CF96FBD7}" dt="2024-06-16T08:49:27.720" v="173" actId="700"/>
          <ac:spMkLst>
            <pc:docMk/>
            <pc:sldMk cId="118527446" sldId="291"/>
            <ac:spMk id="3" creationId="{258A16F1-2BEE-9CE1-2FB9-94D75994055E}"/>
          </ac:spMkLst>
        </pc:spChg>
      </pc:sldChg>
      <pc:sldChg chg="modSp add mod modClrScheme chgLayout">
        <pc:chgData name="Shinenn K" userId="ec2293f8aad7a502" providerId="LiveId" clId="{9F01C5C5-31F6-4A2A-AB79-DA05CF96FBD7}" dt="2024-06-16T08:58:40.423" v="219" actId="403"/>
        <pc:sldMkLst>
          <pc:docMk/>
          <pc:sldMk cId="2055473711" sldId="292"/>
        </pc:sldMkLst>
        <pc:spChg chg="mod ord">
          <ac:chgData name="Shinenn K" userId="ec2293f8aad7a502" providerId="LiveId" clId="{9F01C5C5-31F6-4A2A-AB79-DA05CF96FBD7}" dt="2024-06-16T08:49:31.720" v="175" actId="27636"/>
          <ac:spMkLst>
            <pc:docMk/>
            <pc:sldMk cId="2055473711" sldId="292"/>
            <ac:spMk id="2" creationId="{4E52A7D5-3D6C-F8AE-48D0-93C663449494}"/>
          </ac:spMkLst>
        </pc:spChg>
        <pc:spChg chg="mod ord">
          <ac:chgData name="Shinenn K" userId="ec2293f8aad7a502" providerId="LiveId" clId="{9F01C5C5-31F6-4A2A-AB79-DA05CF96FBD7}" dt="2024-06-16T08:58:40.423" v="219" actId="403"/>
          <ac:spMkLst>
            <pc:docMk/>
            <pc:sldMk cId="2055473711" sldId="292"/>
            <ac:spMk id="3" creationId="{37259F2C-51F8-2008-B5A0-D9B558FC946E}"/>
          </ac:spMkLst>
        </pc:spChg>
      </pc:sldChg>
      <pc:sldChg chg="modSp add mod modClrScheme chgLayout">
        <pc:chgData name="Shinenn K" userId="ec2293f8aad7a502" providerId="LiveId" clId="{9F01C5C5-31F6-4A2A-AB79-DA05CF96FBD7}" dt="2024-06-16T08:59:00.528" v="220" actId="403"/>
        <pc:sldMkLst>
          <pc:docMk/>
          <pc:sldMk cId="67447083" sldId="293"/>
        </pc:sldMkLst>
        <pc:spChg chg="mod ord">
          <ac:chgData name="Shinenn K" userId="ec2293f8aad7a502" providerId="LiveId" clId="{9F01C5C5-31F6-4A2A-AB79-DA05CF96FBD7}" dt="2024-06-16T08:49:34.632" v="176" actId="700"/>
          <ac:spMkLst>
            <pc:docMk/>
            <pc:sldMk cId="67447083" sldId="293"/>
            <ac:spMk id="2" creationId="{C17455C7-F927-CEC4-1555-6DA36CE3BFE7}"/>
          </ac:spMkLst>
        </pc:spChg>
        <pc:spChg chg="mod ord">
          <ac:chgData name="Shinenn K" userId="ec2293f8aad7a502" providerId="LiveId" clId="{9F01C5C5-31F6-4A2A-AB79-DA05CF96FBD7}" dt="2024-06-16T08:59:00.528" v="220" actId="403"/>
          <ac:spMkLst>
            <pc:docMk/>
            <pc:sldMk cId="67447083" sldId="293"/>
            <ac:spMk id="3" creationId="{AA9FBA54-725A-7741-8346-CA9F96B7966B}"/>
          </ac:spMkLst>
        </pc:spChg>
      </pc:sldChg>
      <pc:sldChg chg="modSp add mod modClrScheme chgLayout">
        <pc:chgData name="Shinenn K" userId="ec2293f8aad7a502" providerId="LiveId" clId="{9F01C5C5-31F6-4A2A-AB79-DA05CF96FBD7}" dt="2024-06-16T08:49:42.428" v="180" actId="27636"/>
        <pc:sldMkLst>
          <pc:docMk/>
          <pc:sldMk cId="2105293394" sldId="294"/>
        </pc:sldMkLst>
        <pc:spChg chg="mod ord">
          <ac:chgData name="Shinenn K" userId="ec2293f8aad7a502" providerId="LiveId" clId="{9F01C5C5-31F6-4A2A-AB79-DA05CF96FBD7}" dt="2024-06-16T08:49:42.415" v="179" actId="700"/>
          <ac:spMkLst>
            <pc:docMk/>
            <pc:sldMk cId="2105293394" sldId="294"/>
            <ac:spMk id="2" creationId="{C3EFC44A-05E0-ABD1-82C3-82C08636615E}"/>
          </ac:spMkLst>
        </pc:spChg>
        <pc:spChg chg="mod ord">
          <ac:chgData name="Shinenn K" userId="ec2293f8aad7a502" providerId="LiveId" clId="{9F01C5C5-31F6-4A2A-AB79-DA05CF96FBD7}" dt="2024-06-16T08:49:42.428" v="180" actId="27636"/>
          <ac:spMkLst>
            <pc:docMk/>
            <pc:sldMk cId="2105293394" sldId="294"/>
            <ac:spMk id="3" creationId="{FEA73CC7-8076-6277-282B-CAE5ADEEB73D}"/>
          </ac:spMkLst>
        </pc:spChg>
      </pc:sldChg>
      <pc:sldChg chg="modSp add mod ord modClrScheme chgLayout">
        <pc:chgData name="Shinenn K" userId="ec2293f8aad7a502" providerId="LiveId" clId="{9F01C5C5-31F6-4A2A-AB79-DA05CF96FBD7}" dt="2024-06-16T08:48:31.810" v="168" actId="700"/>
        <pc:sldMkLst>
          <pc:docMk/>
          <pc:sldMk cId="1261581734" sldId="295"/>
        </pc:sldMkLst>
        <pc:spChg chg="mod ord">
          <ac:chgData name="Shinenn K" userId="ec2293f8aad7a502" providerId="LiveId" clId="{9F01C5C5-31F6-4A2A-AB79-DA05CF96FBD7}" dt="2024-06-16T08:48:31.810" v="168" actId="700"/>
          <ac:spMkLst>
            <pc:docMk/>
            <pc:sldMk cId="1261581734" sldId="295"/>
            <ac:spMk id="2" creationId="{CE667703-DA61-155B-DBDC-A0DD1A94DB4A}"/>
          </ac:spMkLst>
        </pc:spChg>
        <pc:spChg chg="mod ord">
          <ac:chgData name="Shinenn K" userId="ec2293f8aad7a502" providerId="LiveId" clId="{9F01C5C5-31F6-4A2A-AB79-DA05CF96FBD7}" dt="2024-06-16T08:48:31.810" v="168" actId="700"/>
          <ac:spMkLst>
            <pc:docMk/>
            <pc:sldMk cId="1261581734" sldId="295"/>
            <ac:spMk id="3" creationId="{DCAF5465-47BD-6EBD-CEC2-932AF3757825}"/>
          </ac:spMkLst>
        </pc:spChg>
      </pc:sldChg>
      <pc:sldChg chg="addSp delSp modSp new mod modClrScheme chgLayout">
        <pc:chgData name="Shinenn K" userId="ec2293f8aad7a502" providerId="LiveId" clId="{9F01C5C5-31F6-4A2A-AB79-DA05CF96FBD7}" dt="2024-06-16T10:58:49.178" v="489" actId="478"/>
        <pc:sldMkLst>
          <pc:docMk/>
          <pc:sldMk cId="3016580757" sldId="296"/>
        </pc:sldMkLst>
        <pc:spChg chg="add del mod ord">
          <ac:chgData name="Shinenn K" userId="ec2293f8aad7a502" providerId="LiveId" clId="{9F01C5C5-31F6-4A2A-AB79-DA05CF96FBD7}" dt="2024-06-16T09:53:35.717" v="478" actId="478"/>
          <ac:spMkLst>
            <pc:docMk/>
            <pc:sldMk cId="3016580757" sldId="296"/>
            <ac:spMk id="2" creationId="{82A288F5-2007-9DCB-206D-5246D1E19DD4}"/>
          </ac:spMkLst>
        </pc:spChg>
        <pc:spChg chg="del mod ord">
          <ac:chgData name="Shinenn K" userId="ec2293f8aad7a502" providerId="LiveId" clId="{9F01C5C5-31F6-4A2A-AB79-DA05CF96FBD7}" dt="2024-05-27T12:27:53.928" v="4" actId="700"/>
          <ac:spMkLst>
            <pc:docMk/>
            <pc:sldMk cId="3016580757" sldId="296"/>
            <ac:spMk id="2" creationId="{A48631D5-839E-08D0-8BF4-DB29C7392D66}"/>
          </ac:spMkLst>
        </pc:spChg>
        <pc:spChg chg="del">
          <ac:chgData name="Shinenn K" userId="ec2293f8aad7a502" providerId="LiveId" clId="{9F01C5C5-31F6-4A2A-AB79-DA05CF96FBD7}" dt="2024-05-27T12:27:53.928" v="4" actId="700"/>
          <ac:spMkLst>
            <pc:docMk/>
            <pc:sldMk cId="3016580757" sldId="296"/>
            <ac:spMk id="3" creationId="{B13E61FC-E72D-D0AB-6D57-2AB5DE5D4457}"/>
          </ac:spMkLst>
        </pc:spChg>
        <pc:spChg chg="add del mod ord">
          <ac:chgData name="Shinenn K" userId="ec2293f8aad7a502" providerId="LiveId" clId="{9F01C5C5-31F6-4A2A-AB79-DA05CF96FBD7}" dt="2024-05-27T12:28:09.021" v="5" actId="700"/>
          <ac:spMkLst>
            <pc:docMk/>
            <pc:sldMk cId="3016580757" sldId="296"/>
            <ac:spMk id="4" creationId="{3B700B41-2AC4-DB63-3D18-FD85A5022D6D}"/>
          </ac:spMkLst>
        </pc:spChg>
        <pc:spChg chg="add mod">
          <ac:chgData name="Shinenn K" userId="ec2293f8aad7a502" providerId="LiveId" clId="{9F01C5C5-31F6-4A2A-AB79-DA05CF96FBD7}" dt="2024-06-16T10:56:26.089" v="479" actId="14838"/>
          <ac:spMkLst>
            <pc:docMk/>
            <pc:sldMk cId="3016580757" sldId="296"/>
            <ac:spMk id="4" creationId="{4D1C5BB6-9A7B-D45E-2D0F-7C4C2F1E8D13}"/>
          </ac:spMkLst>
        </pc:spChg>
        <pc:spChg chg="add del mod ord">
          <ac:chgData name="Shinenn K" userId="ec2293f8aad7a502" providerId="LiveId" clId="{9F01C5C5-31F6-4A2A-AB79-DA05CF96FBD7}" dt="2024-06-16T09:38:09.766" v="400" actId="700"/>
          <ac:spMkLst>
            <pc:docMk/>
            <pc:sldMk cId="3016580757" sldId="296"/>
            <ac:spMk id="5" creationId="{F4043920-D685-16E6-FFA7-B1D44BE4EE1B}"/>
          </ac:spMkLst>
        </pc:spChg>
        <pc:picChg chg="add mod">
          <ac:chgData name="Shinenn K" userId="ec2293f8aad7a502" providerId="LiveId" clId="{9F01C5C5-31F6-4A2A-AB79-DA05CF96FBD7}" dt="2024-06-16T09:53:24.651" v="476" actId="1076"/>
          <ac:picMkLst>
            <pc:docMk/>
            <pc:sldMk cId="3016580757" sldId="296"/>
            <ac:picMk id="3" creationId="{EF97CC08-0BE0-ACB5-2601-139FC5F25343}"/>
          </ac:picMkLst>
        </pc:picChg>
        <pc:picChg chg="add del mod modCrop">
          <ac:chgData name="Shinenn K" userId="ec2293f8aad7a502" providerId="LiveId" clId="{9F01C5C5-31F6-4A2A-AB79-DA05CF96FBD7}" dt="2024-06-16T10:58:49.178" v="489" actId="478"/>
          <ac:picMkLst>
            <pc:docMk/>
            <pc:sldMk cId="3016580757" sldId="296"/>
            <ac:picMk id="5" creationId="{2BE1DCAF-D035-5DE9-D11A-288A8085F101}"/>
          </ac:picMkLst>
        </pc:picChg>
        <pc:cxnChg chg="add del mod">
          <ac:chgData name="Shinenn K" userId="ec2293f8aad7a502" providerId="LiveId" clId="{9F01C5C5-31F6-4A2A-AB79-DA05CF96FBD7}" dt="2024-06-16T09:53:04.190" v="473" actId="478"/>
          <ac:cxnSpMkLst>
            <pc:docMk/>
            <pc:sldMk cId="3016580757" sldId="296"/>
            <ac:cxnSpMk id="5" creationId="{9EB5F415-065F-46FB-0D9D-A54AA0DD7189}"/>
          </ac:cxnSpMkLst>
        </pc:cxnChg>
      </pc:sldChg>
      <pc:sldChg chg="addSp delSp modSp new mod ord modClrScheme chgLayout">
        <pc:chgData name="Shinenn K" userId="ec2293f8aad7a502" providerId="LiveId" clId="{9F01C5C5-31F6-4A2A-AB79-DA05CF96FBD7}" dt="2024-06-20T11:49:04.751" v="839" actId="20577"/>
        <pc:sldMkLst>
          <pc:docMk/>
          <pc:sldMk cId="212686223" sldId="297"/>
        </pc:sldMkLst>
        <pc:spChg chg="add mod ord">
          <ac:chgData name="Shinenn K" userId="ec2293f8aad7a502" providerId="LiveId" clId="{9F01C5C5-31F6-4A2A-AB79-DA05CF96FBD7}" dt="2024-06-20T11:02:59.051" v="569" actId="20577"/>
          <ac:spMkLst>
            <pc:docMk/>
            <pc:sldMk cId="212686223" sldId="297"/>
            <ac:spMk id="2" creationId="{0A0E0805-2C51-1D32-15A8-2651C3934DC5}"/>
          </ac:spMkLst>
        </pc:spChg>
        <pc:spChg chg="add del mod ord">
          <ac:chgData name="Shinenn K" userId="ec2293f8aad7a502" providerId="LiveId" clId="{9F01C5C5-31F6-4A2A-AB79-DA05CF96FBD7}" dt="2024-05-27T12:37:19.697" v="121" actId="700"/>
          <ac:spMkLst>
            <pc:docMk/>
            <pc:sldMk cId="212686223" sldId="297"/>
            <ac:spMk id="2" creationId="{82C3C8FF-9681-E479-0F96-98101F9C7537}"/>
          </ac:spMkLst>
        </pc:spChg>
        <pc:spChg chg="add mod ord">
          <ac:chgData name="Shinenn K" userId="ec2293f8aad7a502" providerId="LiveId" clId="{9F01C5C5-31F6-4A2A-AB79-DA05CF96FBD7}" dt="2024-06-20T11:49:04.751" v="839" actId="20577"/>
          <ac:spMkLst>
            <pc:docMk/>
            <pc:sldMk cId="212686223" sldId="297"/>
            <ac:spMk id="3" creationId="{01E2309F-158C-4980-2ECC-63C2E92C95ED}"/>
          </ac:spMkLst>
        </pc:spChg>
        <pc:spChg chg="add del mod ord">
          <ac:chgData name="Shinenn K" userId="ec2293f8aad7a502" providerId="LiveId" clId="{9F01C5C5-31F6-4A2A-AB79-DA05CF96FBD7}" dt="2024-05-27T12:37:23.151" v="122" actId="700"/>
          <ac:spMkLst>
            <pc:docMk/>
            <pc:sldMk cId="212686223" sldId="297"/>
            <ac:spMk id="3" creationId="{8777CB5A-6AF5-9D11-DD2A-EEFDA35D52ED}"/>
          </ac:spMkLst>
        </pc:spChg>
        <pc:spChg chg="add mod">
          <ac:chgData name="Shinenn K" userId="ec2293f8aad7a502" providerId="LiveId" clId="{9F01C5C5-31F6-4A2A-AB79-DA05CF96FBD7}" dt="2024-06-20T11:03:24.922" v="589" actId="14100"/>
          <ac:spMkLst>
            <pc:docMk/>
            <pc:sldMk cId="212686223" sldId="297"/>
            <ac:spMk id="4" creationId="{2994260E-B5E3-9CFD-47BC-7E5B50EF14BF}"/>
          </ac:spMkLst>
        </pc:spChg>
        <pc:spChg chg="add del mod ord">
          <ac:chgData name="Shinenn K" userId="ec2293f8aad7a502" providerId="LiveId" clId="{9F01C5C5-31F6-4A2A-AB79-DA05CF96FBD7}" dt="2024-05-27T12:37:23.151" v="122" actId="700"/>
          <ac:spMkLst>
            <pc:docMk/>
            <pc:sldMk cId="212686223" sldId="297"/>
            <ac:spMk id="4" creationId="{4FC024D9-D044-E839-83D4-846B37A7EB87}"/>
          </ac:spMkLst>
        </pc:spChg>
        <pc:spChg chg="add del mod ord">
          <ac:chgData name="Shinenn K" userId="ec2293f8aad7a502" providerId="LiveId" clId="{9F01C5C5-31F6-4A2A-AB79-DA05CF96FBD7}" dt="2024-06-16T08:49:51.341" v="181" actId="700"/>
          <ac:spMkLst>
            <pc:docMk/>
            <pc:sldMk cId="212686223" sldId="297"/>
            <ac:spMk id="5" creationId="{398329D7-E6E4-FA5D-379A-FAC51B749818}"/>
          </ac:spMkLst>
        </pc:spChg>
        <pc:spChg chg="add del mod ord">
          <ac:chgData name="Shinenn K" userId="ec2293f8aad7a502" providerId="LiveId" clId="{9F01C5C5-31F6-4A2A-AB79-DA05CF96FBD7}" dt="2024-06-16T08:49:51.341" v="181" actId="700"/>
          <ac:spMkLst>
            <pc:docMk/>
            <pc:sldMk cId="212686223" sldId="297"/>
            <ac:spMk id="6" creationId="{526F751A-F56D-AF40-AD9A-44046B3B3283}"/>
          </ac:spMkLst>
        </pc:spChg>
        <pc:picChg chg="add del">
          <ac:chgData name="Shinenn K" userId="ec2293f8aad7a502" providerId="LiveId" clId="{9F01C5C5-31F6-4A2A-AB79-DA05CF96FBD7}" dt="2024-06-16T08:52:01.276" v="183" actId="478"/>
          <ac:picMkLst>
            <pc:docMk/>
            <pc:sldMk cId="212686223" sldId="297"/>
            <ac:picMk id="1026" creationId="{9FF4B88D-B4EA-29B7-CDCB-F9F99A074D0B}"/>
          </ac:picMkLst>
        </pc:picChg>
        <pc:picChg chg="add del mod">
          <ac:chgData name="Shinenn K" userId="ec2293f8aad7a502" providerId="LiveId" clId="{9F01C5C5-31F6-4A2A-AB79-DA05CF96FBD7}" dt="2024-06-16T08:55:07.864" v="190" actId="21"/>
          <ac:picMkLst>
            <pc:docMk/>
            <pc:sldMk cId="212686223" sldId="297"/>
            <ac:picMk id="1028" creationId="{7F6ECEF4-8804-E8D3-80A5-369E33EE70AD}"/>
          </ac:picMkLst>
        </pc:picChg>
      </pc:sldChg>
      <pc:sldChg chg="new">
        <pc:chgData name="Shinenn K" userId="ec2293f8aad7a502" providerId="LiveId" clId="{9F01C5C5-31F6-4A2A-AB79-DA05CF96FBD7}" dt="2024-05-27T12:38:17.530" v="127" actId="680"/>
        <pc:sldMkLst>
          <pc:docMk/>
          <pc:sldMk cId="1043345214" sldId="298"/>
        </pc:sldMkLst>
      </pc:sldChg>
      <pc:sldChg chg="addSp delSp modSp new mod modClrScheme chgLayout">
        <pc:chgData name="Shinenn K" userId="ec2293f8aad7a502" providerId="LiveId" clId="{9F01C5C5-31F6-4A2A-AB79-DA05CF96FBD7}" dt="2024-06-16T09:37:51.930" v="399" actId="700"/>
        <pc:sldMkLst>
          <pc:docMk/>
          <pc:sldMk cId="2637912795" sldId="299"/>
        </pc:sldMkLst>
        <pc:spChg chg="del">
          <ac:chgData name="Shinenn K" userId="ec2293f8aad7a502" providerId="LiveId" clId="{9F01C5C5-31F6-4A2A-AB79-DA05CF96FBD7}" dt="2024-05-27T12:38:51.310" v="129" actId="700"/>
          <ac:spMkLst>
            <pc:docMk/>
            <pc:sldMk cId="2637912795" sldId="299"/>
            <ac:spMk id="2" creationId="{DB643848-EEDE-ACB1-0903-6835E9442D60}"/>
          </ac:spMkLst>
        </pc:spChg>
        <pc:spChg chg="add del mod ord">
          <ac:chgData name="Shinenn K" userId="ec2293f8aad7a502" providerId="LiveId" clId="{9F01C5C5-31F6-4A2A-AB79-DA05CF96FBD7}" dt="2024-06-16T09:21:15.861" v="299" actId="700"/>
          <ac:spMkLst>
            <pc:docMk/>
            <pc:sldMk cId="2637912795" sldId="299"/>
            <ac:spMk id="2" creationId="{E2318011-2D9D-00BB-222E-6F7E53A21165}"/>
          </ac:spMkLst>
        </pc:spChg>
        <pc:spChg chg="del">
          <ac:chgData name="Shinenn K" userId="ec2293f8aad7a502" providerId="LiveId" clId="{9F01C5C5-31F6-4A2A-AB79-DA05CF96FBD7}" dt="2024-05-27T12:38:51.310" v="129" actId="700"/>
          <ac:spMkLst>
            <pc:docMk/>
            <pc:sldMk cId="2637912795" sldId="299"/>
            <ac:spMk id="3" creationId="{2D435AAD-AE5D-F47B-EF6C-CEDF7D567BF1}"/>
          </ac:spMkLst>
        </pc:spChg>
        <pc:spChg chg="add del mod ord">
          <ac:chgData name="Shinenn K" userId="ec2293f8aad7a502" providerId="LiveId" clId="{9F01C5C5-31F6-4A2A-AB79-DA05CF96FBD7}" dt="2024-06-16T09:21:45.012" v="301" actId="700"/>
          <ac:spMkLst>
            <pc:docMk/>
            <pc:sldMk cId="2637912795" sldId="299"/>
            <ac:spMk id="3" creationId="{8B197FA6-AF60-CA83-BDA2-7F03687FBA67}"/>
          </ac:spMkLst>
        </pc:spChg>
        <pc:spChg chg="add del mod ord">
          <ac:chgData name="Shinenn K" userId="ec2293f8aad7a502" providerId="LiveId" clId="{9F01C5C5-31F6-4A2A-AB79-DA05CF96FBD7}" dt="2024-06-16T09:22:52.696" v="302" actId="700"/>
          <ac:spMkLst>
            <pc:docMk/>
            <pc:sldMk cId="2637912795" sldId="299"/>
            <ac:spMk id="4" creationId="{54249730-87B7-736A-70C5-12422FEEFD80}"/>
          </ac:spMkLst>
        </pc:spChg>
        <pc:spChg chg="add del mod ord">
          <ac:chgData name="Shinenn K" userId="ec2293f8aad7a502" providerId="LiveId" clId="{9F01C5C5-31F6-4A2A-AB79-DA05CF96FBD7}" dt="2024-06-16T09:37:51.930" v="399" actId="700"/>
          <ac:spMkLst>
            <pc:docMk/>
            <pc:sldMk cId="2637912795" sldId="299"/>
            <ac:spMk id="5" creationId="{76C59760-F335-4701-FCFE-AA3C2C03C12E}"/>
          </ac:spMkLst>
        </pc:spChg>
      </pc:sldChg>
      <pc:sldChg chg="addSp delSp new del mod modClrScheme chgLayout">
        <pc:chgData name="Shinenn K" userId="ec2293f8aad7a502" providerId="LiveId" clId="{9F01C5C5-31F6-4A2A-AB79-DA05CF96FBD7}" dt="2024-06-16T09:12:38.624" v="229" actId="680"/>
        <pc:sldMkLst>
          <pc:docMk/>
          <pc:sldMk cId="669573180" sldId="300"/>
        </pc:sldMkLst>
        <pc:spChg chg="add del">
          <ac:chgData name="Shinenn K" userId="ec2293f8aad7a502" providerId="LiveId" clId="{9F01C5C5-31F6-4A2A-AB79-DA05CF96FBD7}" dt="2024-06-16T09:12:37.214" v="228" actId="700"/>
          <ac:spMkLst>
            <pc:docMk/>
            <pc:sldMk cId="669573180" sldId="300"/>
            <ac:spMk id="2" creationId="{567C5703-9338-005B-7E38-5ED7BF057FE1}"/>
          </ac:spMkLst>
        </pc:spChg>
        <pc:spChg chg="add del">
          <ac:chgData name="Shinenn K" userId="ec2293f8aad7a502" providerId="LiveId" clId="{9F01C5C5-31F6-4A2A-AB79-DA05CF96FBD7}" dt="2024-06-16T09:12:37.214" v="228" actId="700"/>
          <ac:spMkLst>
            <pc:docMk/>
            <pc:sldMk cId="669573180" sldId="300"/>
            <ac:spMk id="3" creationId="{3DD1D641-7428-4907-3666-86B13E3E42BD}"/>
          </ac:spMkLst>
        </pc:spChg>
      </pc:sldChg>
      <pc:sldChg chg="addSp delSp modSp new mod modClrScheme chgLayout">
        <pc:chgData name="Shinenn K" userId="ec2293f8aad7a502" providerId="LiveId" clId="{9F01C5C5-31F6-4A2A-AB79-DA05CF96FBD7}" dt="2024-06-16T11:38:32.636" v="492" actId="1076"/>
        <pc:sldMkLst>
          <pc:docMk/>
          <pc:sldMk cId="2133102519" sldId="300"/>
        </pc:sldMkLst>
        <pc:spChg chg="del mod ord">
          <ac:chgData name="Shinenn K" userId="ec2293f8aad7a502" providerId="LiveId" clId="{9F01C5C5-31F6-4A2A-AB79-DA05CF96FBD7}" dt="2024-06-16T09:15:54.307" v="249" actId="700"/>
          <ac:spMkLst>
            <pc:docMk/>
            <pc:sldMk cId="2133102519" sldId="300"/>
            <ac:spMk id="2" creationId="{A48EF160-8F5F-95A9-4C0E-30CB466D0495}"/>
          </ac:spMkLst>
        </pc:spChg>
        <pc:spChg chg="add del mod ord">
          <ac:chgData name="Shinenn K" userId="ec2293f8aad7a502" providerId="LiveId" clId="{9F01C5C5-31F6-4A2A-AB79-DA05CF96FBD7}" dt="2024-06-16T09:16:19.110" v="252" actId="478"/>
          <ac:spMkLst>
            <pc:docMk/>
            <pc:sldMk cId="2133102519" sldId="300"/>
            <ac:spMk id="3" creationId="{610FF129-FAD8-CD25-E04B-3F7E709AE386}"/>
          </ac:spMkLst>
        </pc:spChg>
        <pc:spChg chg="add mod">
          <ac:chgData name="Shinenn K" userId="ec2293f8aad7a502" providerId="LiveId" clId="{9F01C5C5-31F6-4A2A-AB79-DA05CF96FBD7}" dt="2024-06-16T09:50:53.976" v="449" actId="1076"/>
          <ac:spMkLst>
            <pc:docMk/>
            <pc:sldMk cId="2133102519" sldId="300"/>
            <ac:spMk id="4" creationId="{DAB5D802-BE27-14E5-CA4D-43AD2BEE1BB2}"/>
          </ac:spMkLst>
        </pc:spChg>
        <pc:spChg chg="add mod">
          <ac:chgData name="Shinenn K" userId="ec2293f8aad7a502" providerId="LiveId" clId="{9F01C5C5-31F6-4A2A-AB79-DA05CF96FBD7}" dt="2024-06-16T09:46:30.224" v="426" actId="207"/>
          <ac:spMkLst>
            <pc:docMk/>
            <pc:sldMk cId="2133102519" sldId="300"/>
            <ac:spMk id="5" creationId="{49D1201D-7F80-92D8-974D-441678C17CDB}"/>
          </ac:spMkLst>
        </pc:spChg>
        <pc:picChg chg="add mod">
          <ac:chgData name="Shinenn K" userId="ec2293f8aad7a502" providerId="LiveId" clId="{9F01C5C5-31F6-4A2A-AB79-DA05CF96FBD7}" dt="2024-06-16T11:38:32.636" v="492" actId="1076"/>
          <ac:picMkLst>
            <pc:docMk/>
            <pc:sldMk cId="2133102519" sldId="300"/>
            <ac:picMk id="10" creationId="{DBD6379D-4901-637B-C35F-CAF377DC6651}"/>
          </ac:picMkLst>
        </pc:picChg>
        <pc:picChg chg="add mod">
          <ac:chgData name="Shinenn K" userId="ec2293f8aad7a502" providerId="LiveId" clId="{9F01C5C5-31F6-4A2A-AB79-DA05CF96FBD7}" dt="2024-06-16T09:19:45.046" v="297" actId="1076"/>
          <ac:picMkLst>
            <pc:docMk/>
            <pc:sldMk cId="2133102519" sldId="300"/>
            <ac:picMk id="12" creationId="{8974892E-B756-C18D-F0A2-16060E96408F}"/>
          </ac:picMkLst>
        </pc:picChg>
        <pc:picChg chg="add mod">
          <ac:chgData name="Shinenn K" userId="ec2293f8aad7a502" providerId="LiveId" clId="{9F01C5C5-31F6-4A2A-AB79-DA05CF96FBD7}" dt="2024-06-16T09:51:22.257" v="451"/>
          <ac:picMkLst>
            <pc:docMk/>
            <pc:sldMk cId="2133102519" sldId="300"/>
            <ac:picMk id="1026" creationId="{58021A44-4E9E-1763-3560-1D737694CFD7}"/>
          </ac:picMkLst>
        </pc:picChg>
        <pc:cxnChg chg="add mod">
          <ac:chgData name="Shinenn K" userId="ec2293f8aad7a502" providerId="LiveId" clId="{9F01C5C5-31F6-4A2A-AB79-DA05CF96FBD7}" dt="2024-06-16T09:51:01.667" v="450" actId="14100"/>
          <ac:cxnSpMkLst>
            <pc:docMk/>
            <pc:sldMk cId="2133102519" sldId="300"/>
            <ac:cxnSpMk id="6" creationId="{2B8EB4BD-1C37-95C1-E625-D7D959BA7D8E}"/>
          </ac:cxnSpMkLst>
        </pc:cxnChg>
      </pc:sldChg>
      <pc:sldChg chg="addSp modSp new del mod setBg modClrScheme chgLayout">
        <pc:chgData name="Shinenn K" userId="ec2293f8aad7a502" providerId="LiveId" clId="{9F01C5C5-31F6-4A2A-AB79-DA05CF96FBD7}" dt="2024-06-16T09:14:21.764" v="239" actId="47"/>
        <pc:sldMkLst>
          <pc:docMk/>
          <pc:sldMk cId="3502236828" sldId="300"/>
        </pc:sldMkLst>
        <pc:picChg chg="add mod">
          <ac:chgData name="Shinenn K" userId="ec2293f8aad7a502" providerId="LiveId" clId="{9F01C5C5-31F6-4A2A-AB79-DA05CF96FBD7}" dt="2024-06-16T09:13:13.365" v="235" actId="14100"/>
          <ac:picMkLst>
            <pc:docMk/>
            <pc:sldMk cId="3502236828" sldId="300"/>
            <ac:picMk id="3" creationId="{F66FB60E-0E82-5CC7-2635-45FBDD752EEB}"/>
          </ac:picMkLst>
        </pc:picChg>
      </pc:sldChg>
      <pc:sldChg chg="new mod modClrScheme chgLayout">
        <pc:chgData name="Shinenn K" userId="ec2293f8aad7a502" providerId="LiveId" clId="{9F01C5C5-31F6-4A2A-AB79-DA05CF96FBD7}" dt="2024-06-16T09:40:06.447" v="405" actId="700"/>
        <pc:sldMkLst>
          <pc:docMk/>
          <pc:sldMk cId="2583095551" sldId="301"/>
        </pc:sldMkLst>
      </pc:sldChg>
      <pc:sldChg chg="delSp modSp add mod ord">
        <pc:chgData name="Shinenn K" userId="ec2293f8aad7a502" providerId="LiveId" clId="{9F01C5C5-31F6-4A2A-AB79-DA05CF96FBD7}" dt="2024-06-20T11:43:32.956" v="805" actId="20577"/>
        <pc:sldMkLst>
          <pc:docMk/>
          <pc:sldMk cId="2901885441" sldId="302"/>
        </pc:sldMkLst>
        <pc:spChg chg="mod">
          <ac:chgData name="Shinenn K" userId="ec2293f8aad7a502" providerId="LiveId" clId="{9F01C5C5-31F6-4A2A-AB79-DA05CF96FBD7}" dt="2024-06-20T11:08:20.924" v="693" actId="20577"/>
          <ac:spMkLst>
            <pc:docMk/>
            <pc:sldMk cId="2901885441" sldId="302"/>
            <ac:spMk id="2" creationId="{0A0E0805-2C51-1D32-15A8-2651C3934DC5}"/>
          </ac:spMkLst>
        </pc:spChg>
        <pc:spChg chg="mod">
          <ac:chgData name="Shinenn K" userId="ec2293f8aad7a502" providerId="LiveId" clId="{9F01C5C5-31F6-4A2A-AB79-DA05CF96FBD7}" dt="2024-06-20T11:43:32.956" v="805" actId="20577"/>
          <ac:spMkLst>
            <pc:docMk/>
            <pc:sldMk cId="2901885441" sldId="302"/>
            <ac:spMk id="3" creationId="{01E2309F-158C-4980-2ECC-63C2E92C95ED}"/>
          </ac:spMkLst>
        </pc:spChg>
        <pc:spChg chg="del">
          <ac:chgData name="Shinenn K" userId="ec2293f8aad7a502" providerId="LiveId" clId="{9F01C5C5-31F6-4A2A-AB79-DA05CF96FBD7}" dt="2024-06-20T11:05:04.937" v="593" actId="478"/>
          <ac:spMkLst>
            <pc:docMk/>
            <pc:sldMk cId="2901885441" sldId="302"/>
            <ac:spMk id="4" creationId="{2994260E-B5E3-9CFD-47BC-7E5B50EF14BF}"/>
          </ac:spMkLst>
        </pc:spChg>
      </pc:sldChg>
      <pc:sldChg chg="modSp add mod">
        <pc:chgData name="Shinenn K" userId="ec2293f8aad7a502" providerId="LiveId" clId="{9F01C5C5-31F6-4A2A-AB79-DA05CF96FBD7}" dt="2024-06-20T11:15:38.295" v="727" actId="14100"/>
        <pc:sldMkLst>
          <pc:docMk/>
          <pc:sldMk cId="2958321089" sldId="303"/>
        </pc:sldMkLst>
        <pc:spChg chg="mod">
          <ac:chgData name="Shinenn K" userId="ec2293f8aad7a502" providerId="LiveId" clId="{9F01C5C5-31F6-4A2A-AB79-DA05CF96FBD7}" dt="2024-06-20T11:15:38.295" v="727" actId="14100"/>
          <ac:spMkLst>
            <pc:docMk/>
            <pc:sldMk cId="2958321089" sldId="303"/>
            <ac:spMk id="2" creationId="{0A0E0805-2C51-1D32-15A8-2651C3934DC5}"/>
          </ac:spMkLst>
        </pc:spChg>
        <pc:spChg chg="mod">
          <ac:chgData name="Shinenn K" userId="ec2293f8aad7a502" providerId="LiveId" clId="{9F01C5C5-31F6-4A2A-AB79-DA05CF96FBD7}" dt="2024-06-20T11:15:22.978" v="724" actId="6549"/>
          <ac:spMkLst>
            <pc:docMk/>
            <pc:sldMk cId="2958321089" sldId="303"/>
            <ac:spMk id="3" creationId="{01E2309F-158C-4980-2ECC-63C2E92C95ED}"/>
          </ac:spMkLst>
        </pc:spChg>
      </pc:sldChg>
      <pc:sldChg chg="modSp add mod ord">
        <pc:chgData name="Shinenn K" userId="ec2293f8aad7a502" providerId="LiveId" clId="{9F01C5C5-31F6-4A2A-AB79-DA05CF96FBD7}" dt="2024-06-20T11:53:26.949" v="874" actId="403"/>
        <pc:sldMkLst>
          <pc:docMk/>
          <pc:sldMk cId="2450544474" sldId="304"/>
        </pc:sldMkLst>
        <pc:spChg chg="mod">
          <ac:chgData name="Shinenn K" userId="ec2293f8aad7a502" providerId="LiveId" clId="{9F01C5C5-31F6-4A2A-AB79-DA05CF96FBD7}" dt="2024-06-20T11:27:57.266" v="769" actId="404"/>
          <ac:spMkLst>
            <pc:docMk/>
            <pc:sldMk cId="2450544474" sldId="304"/>
            <ac:spMk id="2" creationId="{0A0E0805-2C51-1D32-15A8-2651C3934DC5}"/>
          </ac:spMkLst>
        </pc:spChg>
        <pc:spChg chg="mod">
          <ac:chgData name="Shinenn K" userId="ec2293f8aad7a502" providerId="LiveId" clId="{9F01C5C5-31F6-4A2A-AB79-DA05CF96FBD7}" dt="2024-06-20T11:53:26.949" v="874" actId="403"/>
          <ac:spMkLst>
            <pc:docMk/>
            <pc:sldMk cId="2450544474" sldId="304"/>
            <ac:spMk id="3" creationId="{01E2309F-158C-4980-2ECC-63C2E92C95ED}"/>
          </ac:spMkLst>
        </pc:spChg>
      </pc:sldChg>
      <pc:sldMasterChg chg="mod delSldLayout modSldLayout sldLayoutOrd">
        <pc:chgData name="Shinenn K" userId="ec2293f8aad7a502" providerId="LiveId" clId="{9F01C5C5-31F6-4A2A-AB79-DA05CF96FBD7}" dt="2024-06-16T09:40:54.250" v="406" actId="6014"/>
        <pc:sldMasterMkLst>
          <pc:docMk/>
          <pc:sldMasterMk cId="34949889" sldId="2147483709"/>
        </pc:sldMasterMkLst>
        <pc:sldLayoutChg chg="mod ord">
          <pc:chgData name="Shinenn K" userId="ec2293f8aad7a502" providerId="LiveId" clId="{9F01C5C5-31F6-4A2A-AB79-DA05CF96FBD7}" dt="2024-06-16T09:29:28.019" v="342" actId="20578"/>
          <pc:sldLayoutMkLst>
            <pc:docMk/>
            <pc:sldMasterMk cId="1535493376" sldId="2147483753"/>
            <pc:sldLayoutMk cId="1692564534" sldId="2147483700"/>
          </pc:sldLayoutMkLst>
        </pc:sldLayoutChg>
        <pc:sldLayoutChg chg="mod ord">
          <pc:chgData name="Shinenn K" userId="ec2293f8aad7a502" providerId="LiveId" clId="{9F01C5C5-31F6-4A2A-AB79-DA05CF96FBD7}" dt="2024-06-16T09:29:28.019" v="342" actId="20578"/>
          <pc:sldLayoutMkLst>
            <pc:docMk/>
            <pc:sldMasterMk cId="1535493376" sldId="2147483753"/>
            <pc:sldLayoutMk cId="3881758932" sldId="2147483702"/>
          </pc:sldLayoutMkLst>
        </pc:sldLayoutChg>
        <pc:sldLayoutChg chg="ord">
          <pc:chgData name="Shinenn K" userId="ec2293f8aad7a502" providerId="LiveId" clId="{9F01C5C5-31F6-4A2A-AB79-DA05CF96FBD7}" dt="2024-06-16T09:33:51.938" v="373" actId="20578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">
          <pc:chgData name="Shinenn K" userId="ec2293f8aad7a502" providerId="LiveId" clId="{9F01C5C5-31F6-4A2A-AB79-DA05CF96FBD7}" dt="2024-06-16T09:25:43.704" v="315" actId="6014"/>
          <pc:sldLayoutMkLst>
            <pc:docMk/>
            <pc:sldMasterMk cId="34949889" sldId="2147483709"/>
            <pc:sldLayoutMk cId="90606831" sldId="2147483710"/>
          </pc:sldLayoutMkLst>
        </pc:sldLayoutChg>
        <pc:sldLayoutChg chg="mod">
          <pc:chgData name="Shinenn K" userId="ec2293f8aad7a502" providerId="LiveId" clId="{9F01C5C5-31F6-4A2A-AB79-DA05CF96FBD7}" dt="2024-06-16T09:25:54.269" v="316" actId="6014"/>
          <pc:sldLayoutMkLst>
            <pc:docMk/>
            <pc:sldMasterMk cId="34949889" sldId="2147483709"/>
            <pc:sldLayoutMk cId="1459848179" sldId="2147483711"/>
          </pc:sldLayoutMkLst>
        </pc:sldLayoutChg>
        <pc:sldLayoutChg chg="del">
          <pc:chgData name="Shinenn K" userId="ec2293f8aad7a502" providerId="LiveId" clId="{9F01C5C5-31F6-4A2A-AB79-DA05CF96FBD7}" dt="2024-06-16T09:24:53.002" v="313" actId="2696"/>
          <pc:sldLayoutMkLst>
            <pc:docMk/>
            <pc:sldMasterMk cId="34949889" sldId="2147483709"/>
            <pc:sldLayoutMk cId="1227929899" sldId="2147483712"/>
          </pc:sldLayoutMkLst>
        </pc:sldLayoutChg>
        <pc:sldLayoutChg chg="mod">
          <pc:chgData name="Shinenn K" userId="ec2293f8aad7a502" providerId="LiveId" clId="{9F01C5C5-31F6-4A2A-AB79-DA05CF96FBD7}" dt="2024-06-16T09:26:30.029" v="318" actId="6014"/>
          <pc:sldLayoutMkLst>
            <pc:docMk/>
            <pc:sldMasterMk cId="34949889" sldId="2147483709"/>
            <pc:sldLayoutMk cId="848425655" sldId="2147483713"/>
          </pc:sldLayoutMkLst>
        </pc:sldLayoutChg>
        <pc:sldLayoutChg chg="mod">
          <pc:chgData name="Shinenn K" userId="ec2293f8aad7a502" providerId="LiveId" clId="{9F01C5C5-31F6-4A2A-AB79-DA05CF96FBD7}" dt="2024-06-16T09:26:50.400" v="320" actId="6014"/>
          <pc:sldLayoutMkLst>
            <pc:docMk/>
            <pc:sldMasterMk cId="34949889" sldId="2147483709"/>
            <pc:sldLayoutMk cId="1297989195" sldId="2147483714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833090735" sldId="2147483715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942897586" sldId="2147483716"/>
          </pc:sldLayoutMkLst>
        </pc:sldLayoutChg>
        <pc:sldLayoutChg chg="mod">
          <pc:chgData name="Shinenn K" userId="ec2293f8aad7a502" providerId="LiveId" clId="{9F01C5C5-31F6-4A2A-AB79-DA05CF96FBD7}" dt="2024-06-16T09:26:40.384" v="319" actId="6014"/>
          <pc:sldLayoutMkLst>
            <pc:docMk/>
            <pc:sldMasterMk cId="34949889" sldId="2147483709"/>
            <pc:sldLayoutMk cId="3470231699" sldId="2147483717"/>
          </pc:sldLayoutMkLst>
        </pc:sldLayoutChg>
        <pc:sldLayoutChg chg="mod">
          <pc:chgData name="Shinenn K" userId="ec2293f8aad7a502" providerId="LiveId" clId="{9F01C5C5-31F6-4A2A-AB79-DA05CF96FBD7}" dt="2024-06-16T09:27:23.418" v="321" actId="6014"/>
          <pc:sldLayoutMkLst>
            <pc:docMk/>
            <pc:sldMasterMk cId="34949889" sldId="2147483709"/>
            <pc:sldLayoutMk cId="1602252828" sldId="2147483718"/>
          </pc:sldLayoutMkLst>
        </pc:sldLayoutChg>
        <pc:sldLayoutChg chg="mod">
          <pc:chgData name="Shinenn K" userId="ec2293f8aad7a502" providerId="LiveId" clId="{9F01C5C5-31F6-4A2A-AB79-DA05CF96FBD7}" dt="2024-06-16T09:27:32.014" v="322" actId="6014"/>
          <pc:sldLayoutMkLst>
            <pc:docMk/>
            <pc:sldMasterMk cId="34949889" sldId="2147483709"/>
            <pc:sldLayoutMk cId="1264394303" sldId="2147483719"/>
          </pc:sldLayoutMkLst>
        </pc:sldLayoutChg>
        <pc:sldLayoutChg chg="ord">
          <pc:chgData name="Shinenn K" userId="ec2293f8aad7a502" providerId="LiveId" clId="{9F01C5C5-31F6-4A2A-AB79-DA05CF96FBD7}" dt="2024-06-16T09:29:28.019" v="342" actId="20578"/>
          <pc:sldLayoutMkLst>
            <pc:docMk/>
            <pc:sldMasterMk cId="1535493376" sldId="2147483753"/>
            <pc:sldLayoutMk cId="362151985" sldId="2147483727"/>
          </pc:sldLayoutMkLst>
        </pc:sldLayoutChg>
        <pc:sldLayoutChg chg="ord">
          <pc:chgData name="Shinenn K" userId="ec2293f8aad7a502" providerId="LiveId" clId="{9F01C5C5-31F6-4A2A-AB79-DA05CF96FBD7}" dt="2024-06-16T09:33:51.938" v="373" actId="20578"/>
          <pc:sldLayoutMkLst>
            <pc:docMk/>
            <pc:sldMasterMk cId="2501459327" sldId="2147483754"/>
            <pc:sldLayoutMk cId="2709246836" sldId="2147483747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566508718" sldId="2147483748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507194332" sldId="2147483749"/>
          </pc:sldLayoutMkLst>
        </pc:sldLayoutChg>
        <pc:sldLayoutChg chg="addSp delSp modSp mod ord setBg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21031148" sldId="2147483750"/>
          </pc:sldLayoutMkLst>
          <pc:spChg chg="mod">
            <ac:chgData name="Shinenn K" userId="ec2293f8aad7a502" providerId="LiveId" clId="{9F01C5C5-31F6-4A2A-AB79-DA05CF96FBD7}" dt="2024-06-16T08:47:29.028" v="167" actId="207"/>
            <ac:spMkLst>
              <pc:docMk/>
              <pc:sldMasterMk cId="2501459327" sldId="2147483754"/>
              <pc:sldLayoutMk cId="221031148" sldId="2147483750"/>
              <ac:spMk id="2" creationId="{6A44F596-C6F4-FB69-F132-5EF1F9D5C6E1}"/>
            </ac:spMkLst>
          </pc:spChg>
          <pc:spChg chg="mod">
            <ac:chgData name="Shinenn K" userId="ec2293f8aad7a502" providerId="LiveId" clId="{9F01C5C5-31F6-4A2A-AB79-DA05CF96FBD7}" dt="2024-06-16T08:47:26.375" v="166" actId="207"/>
            <ac:spMkLst>
              <pc:docMk/>
              <pc:sldMasterMk cId="2501459327" sldId="2147483754"/>
              <pc:sldLayoutMk cId="221031148" sldId="2147483750"/>
              <ac:spMk id="3" creationId="{40ECBE76-322D-BDE4-D6DB-D19424567D4F}"/>
            </ac:spMkLst>
          </pc:spChg>
          <pc:picChg chg="mod">
            <ac:chgData name="Shinenn K" userId="ec2293f8aad7a502" providerId="LiveId" clId="{9F01C5C5-31F6-4A2A-AB79-DA05CF96FBD7}" dt="2024-06-16T08:47:16.778" v="165" actId="1076"/>
            <ac:picMkLst>
              <pc:docMk/>
              <pc:sldMasterMk cId="2501459327" sldId="2147483754"/>
              <pc:sldLayoutMk cId="221031148" sldId="2147483750"/>
              <ac:picMk id="7" creationId="{074035A1-92B1-F685-D7C6-48E7F2FEA3E9}"/>
            </ac:picMkLst>
          </pc:picChg>
          <pc:picChg chg="mod">
            <ac:chgData name="Shinenn K" userId="ec2293f8aad7a502" providerId="LiveId" clId="{9F01C5C5-31F6-4A2A-AB79-DA05CF96FBD7}" dt="2024-06-16T08:45:52.050" v="142" actId="1076"/>
            <ac:picMkLst>
              <pc:docMk/>
              <pc:sldMasterMk cId="2501459327" sldId="2147483754"/>
              <pc:sldLayoutMk cId="221031148" sldId="2147483750"/>
              <ac:picMk id="8" creationId="{956DF9C8-BB22-EFD5-A585-9CF9E580DD7B}"/>
            </ac:picMkLst>
          </pc:picChg>
          <pc:picChg chg="del mod">
            <ac:chgData name="Shinenn K" userId="ec2293f8aad7a502" providerId="LiveId" clId="{9F01C5C5-31F6-4A2A-AB79-DA05CF96FBD7}" dt="2024-06-16T08:55:30.900" v="195" actId="478"/>
            <ac:picMkLst>
              <pc:docMk/>
              <pc:sldMasterMk cId="2501459327" sldId="2147483754"/>
              <pc:sldLayoutMk cId="221031148" sldId="2147483750"/>
              <ac:picMk id="12" creationId="{34D3610E-D325-20B7-5E19-8DF1A2685FD4}"/>
            </ac:picMkLst>
          </pc:picChg>
          <pc:picChg chg="add mod">
            <ac:chgData name="Shinenn K" userId="ec2293f8aad7a502" providerId="LiveId" clId="{9F01C5C5-31F6-4A2A-AB79-DA05CF96FBD7}" dt="2024-06-16T08:56:28.324" v="218" actId="14100"/>
            <ac:picMkLst>
              <pc:docMk/>
              <pc:sldMasterMk cId="2501459327" sldId="2147483754"/>
              <pc:sldLayoutMk cId="221031148" sldId="2147483750"/>
              <ac:picMk id="1028" creationId="{7F6ECEF4-8804-E8D3-80A5-369E33EE70AD}"/>
            </ac:picMkLst>
          </pc:picChg>
          <pc:cxnChg chg="mod">
            <ac:chgData name="Shinenn K" userId="ec2293f8aad7a502" providerId="LiveId" clId="{9F01C5C5-31F6-4A2A-AB79-DA05CF96FBD7}" dt="2024-06-16T08:45:03.387" v="136" actId="13822"/>
            <ac:cxnSpMkLst>
              <pc:docMk/>
              <pc:sldMasterMk cId="2501459327" sldId="2147483754"/>
              <pc:sldLayoutMk cId="221031148" sldId="2147483750"/>
              <ac:cxnSpMk id="9" creationId="{0902F44E-5940-9FAD-437A-F3E57729C558}"/>
            </ac:cxnSpMkLst>
          </pc:cxnChg>
          <pc:cxnChg chg="mod">
            <ac:chgData name="Shinenn K" userId="ec2293f8aad7a502" providerId="LiveId" clId="{9F01C5C5-31F6-4A2A-AB79-DA05CF96FBD7}" dt="2024-06-16T08:45:21.291" v="138" actId="14100"/>
            <ac:cxnSpMkLst>
              <pc:docMk/>
              <pc:sldMasterMk cId="2501459327" sldId="2147483754"/>
              <pc:sldLayoutMk cId="221031148" sldId="2147483750"/>
              <ac:cxnSpMk id="13" creationId="{731ACB23-243B-4C37-614A-EE67F8D13BF4}"/>
            </ac:cxnSpMkLst>
          </pc:cxnChg>
        </pc:sldLayoutChg>
        <pc:sldLayoutChg chg="delSp mod ord setBg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3697822778" sldId="2147483751"/>
          </pc:sldLayoutMkLst>
          <pc:picChg chg="del">
            <ac:chgData name="Shinenn K" userId="ec2293f8aad7a502" providerId="LiveId" clId="{9F01C5C5-31F6-4A2A-AB79-DA05CF96FBD7}" dt="2024-06-16T09:15:07.224" v="242" actId="478"/>
            <ac:picMkLst>
              <pc:docMk/>
              <pc:sldMasterMk cId="2501459327" sldId="2147483754"/>
              <pc:sldLayoutMk cId="3697822778" sldId="2147483751"/>
              <ac:picMk id="5" creationId="{2B85FB7F-2477-370C-C826-366D23D2B75E}"/>
            </ac:picMkLst>
          </pc:picChg>
        </pc:sldLayoutChg>
        <pc:sldLayoutChg chg="delSp mod ord">
          <pc:chgData name="Shinenn K" userId="ec2293f8aad7a502" providerId="LiveId" clId="{9F01C5C5-31F6-4A2A-AB79-DA05CF96FBD7}" dt="2024-06-16T09:36:43.505" v="397" actId="6014"/>
          <pc:sldLayoutMkLst>
            <pc:docMk/>
            <pc:sldMasterMk cId="34949889" sldId="2147483709"/>
            <pc:sldLayoutMk cId="2304130888" sldId="2147483752"/>
          </pc:sldLayoutMkLst>
          <pc:spChg chg="del">
            <ac:chgData name="Shinenn K" userId="ec2293f8aad7a502" providerId="LiveId" clId="{9F01C5C5-31F6-4A2A-AB79-DA05CF96FBD7}" dt="2024-06-16T09:24:54.658" v="314" actId="478"/>
            <ac:spMkLst>
              <pc:docMk/>
              <pc:sldMasterMk cId="34949889" sldId="2147483709"/>
              <pc:sldLayoutMk cId="2304130888" sldId="2147483752"/>
              <ac:spMk id="2" creationId="{4EA6BC07-48C8-4FFB-1AD9-84FAC647848C}"/>
            </ac:spMkLst>
          </pc:spChg>
        </pc:sldLayoutChg>
        <pc:sldLayoutChg chg="del">
          <pc:chgData name="Shinenn K" userId="ec2293f8aad7a502" providerId="LiveId" clId="{9F01C5C5-31F6-4A2A-AB79-DA05CF96FBD7}" dt="2024-06-16T09:38:19.517" v="401" actId="2696"/>
          <pc:sldLayoutMkLst>
            <pc:docMk/>
            <pc:sldMasterMk cId="34949889" sldId="2147483709"/>
            <pc:sldLayoutMk cId="384128124" sldId="2147483756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8:49.399" v="402" actId="6014"/>
        <pc:sldMasterMkLst>
          <pc:docMk/>
          <pc:sldMasterMk cId="1535493376" sldId="2147483753"/>
        </pc:sldMasterMkLst>
        <pc:sldLayoutChg chg="modSp mod ord">
          <pc:chgData name="Shinenn K" userId="ec2293f8aad7a502" providerId="LiveId" clId="{9F01C5C5-31F6-4A2A-AB79-DA05CF96FBD7}" dt="2024-06-16T09:38:49.399" v="402" actId="6014"/>
          <pc:sldLayoutMkLst>
            <pc:docMk/>
            <pc:sldMasterMk cId="1535493376" sldId="2147483753"/>
            <pc:sldLayoutMk cId="1692564534" sldId="2147483700"/>
          </pc:sldLayoutMkLst>
          <pc:spChg chg="mod">
            <ac:chgData name="Shinenn K" userId="ec2293f8aad7a502" providerId="LiveId" clId="{9F01C5C5-31F6-4A2A-AB79-DA05CF96FBD7}" dt="2024-06-16T09:29:30.363" v="343" actId="20578"/>
            <ac:spMkLst>
              <pc:docMk/>
              <pc:sldMasterMk cId="1535493376" sldId="2147483753"/>
              <pc:sldLayoutMk cId="1692564534" sldId="2147483700"/>
              <ac:spMk id="2" creationId="{A34E1D91-785A-E36F-0569-507A0CDA3BFF}"/>
            </ac:spMkLst>
          </pc:spChg>
          <pc:spChg chg="mod">
            <ac:chgData name="Shinenn K" userId="ec2293f8aad7a502" providerId="LiveId" clId="{9F01C5C5-31F6-4A2A-AB79-DA05CF96FBD7}" dt="2024-06-16T09:29:30.363" v="343" actId="20578"/>
            <ac:spMkLst>
              <pc:docMk/>
              <pc:sldMasterMk cId="1535493376" sldId="2147483753"/>
              <pc:sldLayoutMk cId="1692564534" sldId="2147483700"/>
              <ac:spMk id="3" creationId="{57910539-16FB-78A6-1A93-8476478505D7}"/>
            </ac:spMkLst>
          </pc:spChg>
        </pc:sldLayoutChg>
        <pc:sldLayoutChg chg="modSp mod ord">
          <pc:chgData name="Shinenn K" userId="ec2293f8aad7a502" providerId="LiveId" clId="{9F01C5C5-31F6-4A2A-AB79-DA05CF96FBD7}" dt="2024-06-16T09:29:30.363" v="343" actId="20578"/>
          <pc:sldLayoutMkLst>
            <pc:docMk/>
            <pc:sldMasterMk cId="1535493376" sldId="2147483753"/>
            <pc:sldLayoutMk cId="3881758932" sldId="2147483702"/>
          </pc:sldLayoutMkLst>
          <pc:spChg chg="mod">
            <ac:chgData name="Shinenn K" userId="ec2293f8aad7a502" providerId="LiveId" clId="{9F01C5C5-31F6-4A2A-AB79-DA05CF96FBD7}" dt="2024-06-16T09:29:30.363" v="343" actId="20578"/>
            <ac:spMkLst>
              <pc:docMk/>
              <pc:sldMasterMk cId="1535493376" sldId="2147483753"/>
              <pc:sldLayoutMk cId="3881758932" sldId="2147483702"/>
              <ac:spMk id="2" creationId="{454E0FD3-CF04-228B-CFAD-D97C9B6829B9}"/>
            </ac:spMkLst>
          </pc:spChg>
          <pc:spChg chg="mod">
            <ac:chgData name="Shinenn K" userId="ec2293f8aad7a502" providerId="LiveId" clId="{9F01C5C5-31F6-4A2A-AB79-DA05CF96FBD7}" dt="2024-06-16T09:29:30.363" v="343" actId="20578"/>
            <ac:spMkLst>
              <pc:docMk/>
              <pc:sldMasterMk cId="1535493376" sldId="2147483753"/>
              <pc:sldLayoutMk cId="3881758932" sldId="2147483702"/>
              <ac:spMk id="3" creationId="{90B81756-6288-35E2-E4DF-45F363FB0C72}"/>
            </ac:spMkLst>
          </pc:spChg>
        </pc:sldLayoutChg>
        <pc:sldLayoutChg chg="modSp mod ord">
          <pc:chgData name="Shinenn K" userId="ec2293f8aad7a502" providerId="LiveId" clId="{9F01C5C5-31F6-4A2A-AB79-DA05CF96FBD7}" dt="2024-06-16T09:34:26.977" v="380" actId="6014"/>
          <pc:sldLayoutMkLst>
            <pc:docMk/>
            <pc:sldMasterMk cId="1535493376" sldId="2147483753"/>
            <pc:sldLayoutMk cId="1376781086" sldId="2147483703"/>
          </pc:sldLayoutMkLst>
          <pc:spChg chg="mod">
            <ac:chgData name="Shinenn K" userId="ec2293f8aad7a502" providerId="LiveId" clId="{9F01C5C5-31F6-4A2A-AB79-DA05CF96FBD7}" dt="2024-06-16T09:34:14.538" v="377" actId="20578"/>
            <ac:spMkLst>
              <pc:docMk/>
              <pc:sldMasterMk cId="1535493376" sldId="2147483753"/>
              <pc:sldLayoutMk cId="1376781086" sldId="2147483703"/>
              <ac:spMk id="2" creationId="{14CDA983-BBB2-C678-DCDE-E98D7C5E3E1A}"/>
            </ac:spMkLst>
          </pc:spChg>
          <pc:spChg chg="mod">
            <ac:chgData name="Shinenn K" userId="ec2293f8aad7a502" providerId="LiveId" clId="{9F01C5C5-31F6-4A2A-AB79-DA05CF96FBD7}" dt="2024-06-16T09:34:14.538" v="377" actId="20578"/>
            <ac:spMkLst>
              <pc:docMk/>
              <pc:sldMasterMk cId="1535493376" sldId="2147483753"/>
              <pc:sldLayoutMk cId="1376781086" sldId="2147483703"/>
              <ac:spMk id="3" creationId="{2C62711D-9174-2273-72BD-858523364238}"/>
            </ac:spMkLst>
          </pc:spChg>
          <pc:spChg chg="mod">
            <ac:chgData name="Shinenn K" userId="ec2293f8aad7a502" providerId="LiveId" clId="{9F01C5C5-31F6-4A2A-AB79-DA05CF96FBD7}" dt="2024-06-16T09:34:14.538" v="377" actId="20578"/>
            <ac:spMkLst>
              <pc:docMk/>
              <pc:sldMasterMk cId="1535493376" sldId="2147483753"/>
              <pc:sldLayoutMk cId="1376781086" sldId="2147483703"/>
              <ac:spMk id="4" creationId="{4DD733E1-26B0-0531-507F-E200E719D7E3}"/>
            </ac:spMkLst>
          </pc:spChg>
        </pc:sldLayoutChg>
        <pc:sldLayoutChg chg="modSp mod ord">
          <pc:chgData name="Shinenn K" userId="ec2293f8aad7a502" providerId="LiveId" clId="{9F01C5C5-31F6-4A2A-AB79-DA05CF96FBD7}" dt="2024-06-16T09:29:48.101" v="344" actId="6014"/>
          <pc:sldLayoutMkLst>
            <pc:docMk/>
            <pc:sldMasterMk cId="1535493376" sldId="2147483753"/>
            <pc:sldLayoutMk cId="362151985" sldId="2147483727"/>
          </pc:sldLayoutMkLst>
          <pc:spChg chg="mod">
            <ac:chgData name="Shinenn K" userId="ec2293f8aad7a502" providerId="LiveId" clId="{9F01C5C5-31F6-4A2A-AB79-DA05CF96FBD7}" dt="2024-06-16T09:29:30.363" v="343" actId="20578"/>
            <ac:spMkLst>
              <pc:docMk/>
              <pc:sldMasterMk cId="1535493376" sldId="2147483753"/>
              <pc:sldLayoutMk cId="362151985" sldId="2147483727"/>
              <ac:spMk id="2" creationId="{454E0FD3-CF04-228B-CFAD-D97C9B6829B9}"/>
            </ac:spMkLst>
          </pc:spChg>
          <pc:spChg chg="mod">
            <ac:chgData name="Shinenn K" userId="ec2293f8aad7a502" providerId="LiveId" clId="{9F01C5C5-31F6-4A2A-AB79-DA05CF96FBD7}" dt="2024-06-16T09:29:30.363" v="343" actId="20578"/>
            <ac:spMkLst>
              <pc:docMk/>
              <pc:sldMasterMk cId="1535493376" sldId="2147483753"/>
              <pc:sldLayoutMk cId="362151985" sldId="2147483727"/>
              <ac:spMk id="3" creationId="{90B81756-6288-35E2-E4DF-45F363FB0C72}"/>
            </ac:spMkLst>
          </pc:spChg>
        </pc:sldLayoutChg>
        <pc:sldLayoutChg chg="new del replId">
          <pc:chgData name="Shinenn K" userId="ec2293f8aad7a502" providerId="LiveId" clId="{9F01C5C5-31F6-4A2A-AB79-DA05CF96FBD7}" dt="2024-06-16T09:28:01.727" v="325" actId="2696"/>
          <pc:sldLayoutMkLst>
            <pc:docMk/>
            <pc:sldMasterMk cId="1535493376" sldId="2147483753"/>
            <pc:sldLayoutMk cId="236581413" sldId="2147483754"/>
          </pc:sldLayoutMkLst>
        </pc:sldLayoutChg>
        <pc:sldLayoutChg chg="new del replId">
          <pc:chgData name="Shinenn K" userId="ec2293f8aad7a502" providerId="LiveId" clId="{9F01C5C5-31F6-4A2A-AB79-DA05CF96FBD7}" dt="2024-06-16T09:28:01.743" v="326" actId="2696"/>
          <pc:sldLayoutMkLst>
            <pc:docMk/>
            <pc:sldMasterMk cId="1535493376" sldId="2147483753"/>
            <pc:sldLayoutMk cId="4129041953" sldId="2147483755"/>
          </pc:sldLayoutMkLst>
        </pc:sldLayoutChg>
        <pc:sldLayoutChg chg="new del replId">
          <pc:chgData name="Shinenn K" userId="ec2293f8aad7a502" providerId="LiveId" clId="{9F01C5C5-31F6-4A2A-AB79-DA05CF96FBD7}" dt="2024-06-16T09:28:01.760" v="327" actId="2696"/>
          <pc:sldLayoutMkLst>
            <pc:docMk/>
            <pc:sldMasterMk cId="1535493376" sldId="2147483753"/>
            <pc:sldLayoutMk cId="493699281" sldId="2147483756"/>
          </pc:sldLayoutMkLst>
        </pc:sldLayoutChg>
        <pc:sldLayoutChg chg="new del replId">
          <pc:chgData name="Shinenn K" userId="ec2293f8aad7a502" providerId="LiveId" clId="{9F01C5C5-31F6-4A2A-AB79-DA05CF96FBD7}" dt="2024-06-16T09:28:01.774" v="328" actId="2696"/>
          <pc:sldLayoutMkLst>
            <pc:docMk/>
            <pc:sldMasterMk cId="1535493376" sldId="2147483753"/>
            <pc:sldLayoutMk cId="531424719" sldId="2147483757"/>
          </pc:sldLayoutMkLst>
        </pc:sldLayoutChg>
        <pc:sldLayoutChg chg="new del replId">
          <pc:chgData name="Shinenn K" userId="ec2293f8aad7a502" providerId="LiveId" clId="{9F01C5C5-31F6-4A2A-AB79-DA05CF96FBD7}" dt="2024-06-16T09:28:01.790" v="329" actId="2696"/>
          <pc:sldLayoutMkLst>
            <pc:docMk/>
            <pc:sldMasterMk cId="1535493376" sldId="2147483753"/>
            <pc:sldLayoutMk cId="2510779536" sldId="2147483758"/>
          </pc:sldLayoutMkLst>
        </pc:sldLayoutChg>
        <pc:sldLayoutChg chg="new del replId">
          <pc:chgData name="Shinenn K" userId="ec2293f8aad7a502" providerId="LiveId" clId="{9F01C5C5-31F6-4A2A-AB79-DA05CF96FBD7}" dt="2024-06-16T09:28:01.790" v="330" actId="2696"/>
          <pc:sldLayoutMkLst>
            <pc:docMk/>
            <pc:sldMasterMk cId="1535493376" sldId="2147483753"/>
            <pc:sldLayoutMk cId="2632643415" sldId="2147483759"/>
          </pc:sldLayoutMkLst>
        </pc:sldLayoutChg>
        <pc:sldLayoutChg chg="new del replId">
          <pc:chgData name="Shinenn K" userId="ec2293f8aad7a502" providerId="LiveId" clId="{9F01C5C5-31F6-4A2A-AB79-DA05CF96FBD7}" dt="2024-06-16T09:28:01.805" v="331" actId="2696"/>
          <pc:sldLayoutMkLst>
            <pc:docMk/>
            <pc:sldMasterMk cId="1535493376" sldId="2147483753"/>
            <pc:sldLayoutMk cId="2390101009" sldId="2147483760"/>
          </pc:sldLayoutMkLst>
        </pc:sldLayoutChg>
        <pc:sldLayoutChg chg="new del replId">
          <pc:chgData name="Shinenn K" userId="ec2293f8aad7a502" providerId="LiveId" clId="{9F01C5C5-31F6-4A2A-AB79-DA05CF96FBD7}" dt="2024-06-16T09:28:01.805" v="332" actId="2696"/>
          <pc:sldLayoutMkLst>
            <pc:docMk/>
            <pc:sldMasterMk cId="1535493376" sldId="2147483753"/>
            <pc:sldLayoutMk cId="135481542" sldId="2147483761"/>
          </pc:sldLayoutMkLst>
        </pc:sldLayoutChg>
        <pc:sldLayoutChg chg="new del replId">
          <pc:chgData name="Shinenn K" userId="ec2293f8aad7a502" providerId="LiveId" clId="{9F01C5C5-31F6-4A2A-AB79-DA05CF96FBD7}" dt="2024-06-16T09:28:01.821" v="333" actId="2696"/>
          <pc:sldLayoutMkLst>
            <pc:docMk/>
            <pc:sldMasterMk cId="1535493376" sldId="2147483753"/>
            <pc:sldLayoutMk cId="2834474405" sldId="2147483762"/>
          </pc:sldLayoutMkLst>
        </pc:sldLayoutChg>
        <pc:sldLayoutChg chg="new del replId">
          <pc:chgData name="Shinenn K" userId="ec2293f8aad7a502" providerId="LiveId" clId="{9F01C5C5-31F6-4A2A-AB79-DA05CF96FBD7}" dt="2024-06-16T09:28:01.837" v="334" actId="2696"/>
          <pc:sldLayoutMkLst>
            <pc:docMk/>
            <pc:sldMasterMk cId="1535493376" sldId="2147483753"/>
            <pc:sldLayoutMk cId="1510472761" sldId="2147483763"/>
          </pc:sldLayoutMkLst>
        </pc:sldLayoutChg>
        <pc:sldLayoutChg chg="new del replId">
          <pc:chgData name="Shinenn K" userId="ec2293f8aad7a502" providerId="LiveId" clId="{9F01C5C5-31F6-4A2A-AB79-DA05CF96FBD7}" dt="2024-06-16T09:28:01.837" v="335" actId="2696"/>
          <pc:sldLayoutMkLst>
            <pc:docMk/>
            <pc:sldMasterMk cId="1535493376" sldId="2147483753"/>
            <pc:sldLayoutMk cId="4212256075" sldId="2147483764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4:14.538" v="377" actId="20578"/>
        <pc:sldMasterMkLst>
          <pc:docMk/>
          <pc:sldMasterMk cId="2501459327" sldId="2147483754"/>
        </pc:sldMasterMkLst>
        <pc:sldLayoutChg chg="modSp mod ord">
          <pc:chgData name="Shinenn K" userId="ec2293f8aad7a502" providerId="LiveId" clId="{9F01C5C5-31F6-4A2A-AB79-DA05CF96FBD7}" dt="2024-06-16T09:33:54.626" v="374" actId="20578"/>
          <pc:sldLayoutMkLst>
            <pc:docMk/>
            <pc:sldMasterMk cId="1535493376" sldId="2147483753"/>
            <pc:sldLayoutMk cId="1376781086" sldId="2147483703"/>
          </pc:sldLayoutMkLst>
          <pc:spChg chg="mod">
            <ac:chgData name="Shinenn K" userId="ec2293f8aad7a502" providerId="LiveId" clId="{9F01C5C5-31F6-4A2A-AB79-DA05CF96FBD7}" dt="2024-06-16T09:33:54.626" v="374" actId="20578"/>
            <ac:spMkLst>
              <pc:docMk/>
              <pc:sldMasterMk cId="1535493376" sldId="2147483753"/>
              <pc:sldLayoutMk cId="1376781086" sldId="2147483703"/>
              <ac:spMk id="2" creationId="{14CDA983-BBB2-C678-DCDE-E98D7C5E3E1A}"/>
            </ac:spMkLst>
          </pc:spChg>
          <pc:spChg chg="mod">
            <ac:chgData name="Shinenn K" userId="ec2293f8aad7a502" providerId="LiveId" clId="{9F01C5C5-31F6-4A2A-AB79-DA05CF96FBD7}" dt="2024-06-16T09:33:54.626" v="374" actId="20578"/>
            <ac:spMkLst>
              <pc:docMk/>
              <pc:sldMasterMk cId="1535493376" sldId="2147483753"/>
              <pc:sldLayoutMk cId="1376781086" sldId="2147483703"/>
              <ac:spMk id="3" creationId="{2C62711D-9174-2273-72BD-858523364238}"/>
            </ac:spMkLst>
          </pc:spChg>
          <pc:spChg chg="mod">
            <ac:chgData name="Shinenn K" userId="ec2293f8aad7a502" providerId="LiveId" clId="{9F01C5C5-31F6-4A2A-AB79-DA05CF96FBD7}" dt="2024-06-16T09:33:54.626" v="374" actId="20578"/>
            <ac:spMkLst>
              <pc:docMk/>
              <pc:sldMasterMk cId="1535493376" sldId="2147483753"/>
              <pc:sldLayoutMk cId="1376781086" sldId="2147483703"/>
              <ac:spMk id="4" creationId="{4DD733E1-26B0-0531-507F-E200E719D7E3}"/>
            </ac:spMkLst>
          </pc:spChg>
        </pc:sldLayoutChg>
        <pc:sldLayoutChg chg="mod ord">
          <pc:chgData name="Shinenn K" userId="ec2293f8aad7a502" providerId="LiveId" clId="{9F01C5C5-31F6-4A2A-AB79-DA05CF96FBD7}" dt="2024-06-16T09:31:55.045" v="363" actId="6014"/>
          <pc:sldLayoutMkLst>
            <pc:docMk/>
            <pc:sldMasterMk cId="2501459327" sldId="2147483754"/>
            <pc:sldLayoutMk cId="2833090735" sldId="2147483715"/>
          </pc:sldLayoutMkLst>
        </pc:sldLayoutChg>
        <pc:sldLayoutChg chg="modSp mod ord">
          <pc:chgData name="Shinenn K" userId="ec2293f8aad7a502" providerId="LiveId" clId="{9F01C5C5-31F6-4A2A-AB79-DA05CF96FBD7}" dt="2024-06-16T09:32:02.046" v="364" actId="6014"/>
          <pc:sldLayoutMkLst>
            <pc:docMk/>
            <pc:sldMasterMk cId="2501459327" sldId="2147483754"/>
            <pc:sldLayoutMk cId="942897586" sldId="2147483716"/>
          </pc:sldLayoutMkLst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942897586" sldId="2147483716"/>
              <ac:spMk id="2" creationId="{329CB384-1DF8-214B-30FB-DF2BCD6BA8F7}"/>
            </ac:spMkLst>
          </pc:spChg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942897586" sldId="2147483716"/>
              <ac:spMk id="7" creationId="{50913177-1B02-F620-72C0-835B80C94206}"/>
            </ac:spMkLst>
          </pc:spChg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942897586" sldId="2147483716"/>
              <ac:spMk id="8" creationId="{3824DCF8-9184-2823-616F-DF6C0711F1EC}"/>
            </ac:spMkLst>
          </pc:spChg>
        </pc:sldLayoutChg>
        <pc:sldLayoutChg chg="modSp mod ord">
          <pc:chgData name="Shinenn K" userId="ec2293f8aad7a502" providerId="LiveId" clId="{9F01C5C5-31F6-4A2A-AB79-DA05CF96FBD7}" dt="2024-06-16T09:34:11.568" v="376" actId="20578"/>
          <pc:sldLayoutMkLst>
            <pc:docMk/>
            <pc:sldMasterMk cId="2501459327" sldId="2147483754"/>
            <pc:sldLayoutMk cId="2709246836" sldId="2147483747"/>
          </pc:sldLayoutMkLst>
          <pc:spChg chg="mod">
            <ac:chgData name="Shinenn K" userId="ec2293f8aad7a502" providerId="LiveId" clId="{9F01C5C5-31F6-4A2A-AB79-DA05CF96FBD7}" dt="2024-06-16T09:33:54.626" v="374" actId="20578"/>
            <ac:spMkLst>
              <pc:docMk/>
              <pc:sldMasterMk cId="2501459327" sldId="2147483754"/>
              <pc:sldLayoutMk cId="2709246836" sldId="2147483747"/>
              <ac:spMk id="2" creationId="{6A44F596-C6F4-FB69-F132-5EF1F9D5C6E1}"/>
            </ac:spMkLst>
          </pc:spChg>
          <pc:spChg chg="mod">
            <ac:chgData name="Shinenn K" userId="ec2293f8aad7a502" providerId="LiveId" clId="{9F01C5C5-31F6-4A2A-AB79-DA05CF96FBD7}" dt="2024-06-16T09:33:54.626" v="374" actId="20578"/>
            <ac:spMkLst>
              <pc:docMk/>
              <pc:sldMasterMk cId="2501459327" sldId="2147483754"/>
              <pc:sldLayoutMk cId="2709246836" sldId="2147483747"/>
              <ac:spMk id="3" creationId="{40ECBE76-322D-BDE4-D6DB-D19424567D4F}"/>
            </ac:spMkLst>
          </pc:spChg>
        </pc:sldLayoutChg>
        <pc:sldLayoutChg chg="modSp mod ord">
          <pc:chgData name="Shinenn K" userId="ec2293f8aad7a502" providerId="LiveId" clId="{9F01C5C5-31F6-4A2A-AB79-DA05CF96FBD7}" dt="2024-06-16T09:33:02.757" v="368" actId="6014"/>
          <pc:sldLayoutMkLst>
            <pc:docMk/>
            <pc:sldMasterMk cId="2501459327" sldId="2147483754"/>
            <pc:sldLayoutMk cId="2566508718" sldId="2147483748"/>
          </pc:sldLayoutMkLst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2566508718" sldId="2147483748"/>
              <ac:spMk id="3" creationId="{90B81756-6288-35E2-E4DF-45F363FB0C72}"/>
            </ac:spMkLst>
          </pc:spChg>
        </pc:sldLayoutChg>
        <pc:sldLayoutChg chg="modSp mod ord">
          <pc:chgData name="Shinenn K" userId="ec2293f8aad7a502" providerId="LiveId" clId="{9F01C5C5-31F6-4A2A-AB79-DA05CF96FBD7}" dt="2024-06-16T09:32:56.820" v="367" actId="6014"/>
          <pc:sldLayoutMkLst>
            <pc:docMk/>
            <pc:sldMasterMk cId="2501459327" sldId="2147483754"/>
            <pc:sldLayoutMk cId="2507194332" sldId="2147483749"/>
          </pc:sldLayoutMkLst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2507194332" sldId="2147483749"/>
              <ac:spMk id="2" creationId="{6A44F596-C6F4-FB69-F132-5EF1F9D5C6E1}"/>
            </ac:spMkLst>
          </pc:spChg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2507194332" sldId="2147483749"/>
              <ac:spMk id="3" creationId="{40ECBE76-322D-BDE4-D6DB-D19424567D4F}"/>
            </ac:spMkLst>
          </pc:spChg>
          <pc:spChg chg="mod">
            <ac:chgData name="Shinenn K" userId="ec2293f8aad7a502" providerId="LiveId" clId="{9F01C5C5-31F6-4A2A-AB79-DA05CF96FBD7}" dt="2024-06-16T09:32:42.922" v="366" actId="207"/>
            <ac:spMkLst>
              <pc:docMk/>
              <pc:sldMasterMk cId="2501459327" sldId="2147483754"/>
              <pc:sldLayoutMk cId="2507194332" sldId="2147483749"/>
              <ac:spMk id="4" creationId="{189915F6-99E2-6BF0-7FA0-C56866E898B0}"/>
            </ac:spMkLst>
          </pc:spChg>
        </pc:sldLayoutChg>
        <pc:sldLayoutChg chg="modSp mod ord">
          <pc:chgData name="Shinenn K" userId="ec2293f8aad7a502" providerId="LiveId" clId="{9F01C5C5-31F6-4A2A-AB79-DA05CF96FBD7}" dt="2024-06-16T09:32:11.020" v="365" actId="6014"/>
          <pc:sldLayoutMkLst>
            <pc:docMk/>
            <pc:sldMasterMk cId="2501459327" sldId="2147483754"/>
            <pc:sldLayoutMk cId="221031148" sldId="2147483750"/>
          </pc:sldLayoutMkLst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221031148" sldId="2147483750"/>
              <ac:spMk id="2" creationId="{6A44F596-C6F4-FB69-F132-5EF1F9D5C6E1}"/>
            </ac:spMkLst>
          </pc:spChg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221031148" sldId="2147483750"/>
              <ac:spMk id="3" creationId="{40ECBE76-322D-BDE4-D6DB-D19424567D4F}"/>
            </ac:spMkLst>
          </pc:spChg>
        </pc:sldLayoutChg>
        <pc:sldLayoutChg chg="modSp mod ord">
          <pc:chgData name="Shinenn K" userId="ec2293f8aad7a502" providerId="LiveId" clId="{9F01C5C5-31F6-4A2A-AB79-DA05CF96FBD7}" dt="2024-06-16T09:33:23.013" v="370" actId="20578"/>
          <pc:sldLayoutMkLst>
            <pc:docMk/>
            <pc:sldMasterMk cId="2501459327" sldId="2147483754"/>
            <pc:sldLayoutMk cId="3697822778" sldId="2147483751"/>
          </pc:sldLayoutMkLst>
          <pc:spChg chg="mod">
            <ac:chgData name="Shinenn K" userId="ec2293f8aad7a502" providerId="LiveId" clId="{9F01C5C5-31F6-4A2A-AB79-DA05CF96FBD7}" dt="2024-06-16T09:31:44.803" v="362" actId="20578"/>
            <ac:spMkLst>
              <pc:docMk/>
              <pc:sldMasterMk cId="2501459327" sldId="2147483754"/>
              <pc:sldLayoutMk cId="3697822778" sldId="2147483751"/>
              <ac:spMk id="2" creationId="{4EA6BC07-48C8-4FFB-1AD9-84FAC647848C}"/>
            </ac:spMkLst>
          </pc:spChg>
        </pc:sldLayoutChg>
        <pc:sldLayoutChg chg="new del replId">
          <pc:chgData name="Shinenn K" userId="ec2293f8aad7a502" providerId="LiveId" clId="{9F01C5C5-31F6-4A2A-AB79-DA05CF96FBD7}" dt="2024-06-16T09:30:49.326" v="347" actId="2696"/>
          <pc:sldLayoutMkLst>
            <pc:docMk/>
            <pc:sldMasterMk cId="2501459327" sldId="2147483754"/>
            <pc:sldLayoutMk cId="1589140473" sldId="2147483755"/>
          </pc:sldLayoutMkLst>
        </pc:sldLayoutChg>
        <pc:sldLayoutChg chg="new del replId">
          <pc:chgData name="Shinenn K" userId="ec2293f8aad7a502" providerId="LiveId" clId="{9F01C5C5-31F6-4A2A-AB79-DA05CF96FBD7}" dt="2024-06-16T09:30:49.342" v="348" actId="2696"/>
          <pc:sldLayoutMkLst>
            <pc:docMk/>
            <pc:sldMasterMk cId="2501459327" sldId="2147483754"/>
            <pc:sldLayoutMk cId="3286656869" sldId="2147483756"/>
          </pc:sldLayoutMkLst>
        </pc:sldLayoutChg>
        <pc:sldLayoutChg chg="new del replId">
          <pc:chgData name="Shinenn K" userId="ec2293f8aad7a502" providerId="LiveId" clId="{9F01C5C5-31F6-4A2A-AB79-DA05CF96FBD7}" dt="2024-06-16T09:30:49.351" v="349" actId="2696"/>
          <pc:sldLayoutMkLst>
            <pc:docMk/>
            <pc:sldMasterMk cId="2501459327" sldId="2147483754"/>
            <pc:sldLayoutMk cId="2062645671" sldId="2147483757"/>
          </pc:sldLayoutMkLst>
        </pc:sldLayoutChg>
        <pc:sldLayoutChg chg="new del replId">
          <pc:chgData name="Shinenn K" userId="ec2293f8aad7a502" providerId="LiveId" clId="{9F01C5C5-31F6-4A2A-AB79-DA05CF96FBD7}" dt="2024-06-16T09:30:49.358" v="350" actId="2696"/>
          <pc:sldLayoutMkLst>
            <pc:docMk/>
            <pc:sldMasterMk cId="2501459327" sldId="2147483754"/>
            <pc:sldLayoutMk cId="3783679986" sldId="2147483758"/>
          </pc:sldLayoutMkLst>
        </pc:sldLayoutChg>
        <pc:sldLayoutChg chg="new del replId">
          <pc:chgData name="Shinenn K" userId="ec2293f8aad7a502" providerId="LiveId" clId="{9F01C5C5-31F6-4A2A-AB79-DA05CF96FBD7}" dt="2024-06-16T09:30:49.373" v="351" actId="2696"/>
          <pc:sldLayoutMkLst>
            <pc:docMk/>
            <pc:sldMasterMk cId="2501459327" sldId="2147483754"/>
            <pc:sldLayoutMk cId="1973999203" sldId="2147483759"/>
          </pc:sldLayoutMkLst>
        </pc:sldLayoutChg>
        <pc:sldLayoutChg chg="new del replId">
          <pc:chgData name="Shinenn K" userId="ec2293f8aad7a502" providerId="LiveId" clId="{9F01C5C5-31F6-4A2A-AB79-DA05CF96FBD7}" dt="2024-06-16T09:30:49.389" v="352" actId="2696"/>
          <pc:sldLayoutMkLst>
            <pc:docMk/>
            <pc:sldMasterMk cId="2501459327" sldId="2147483754"/>
            <pc:sldLayoutMk cId="722065" sldId="2147483760"/>
          </pc:sldLayoutMkLst>
        </pc:sldLayoutChg>
        <pc:sldLayoutChg chg="new del replId">
          <pc:chgData name="Shinenn K" userId="ec2293f8aad7a502" providerId="LiveId" clId="{9F01C5C5-31F6-4A2A-AB79-DA05CF96FBD7}" dt="2024-06-16T09:30:49.389" v="353" actId="2696"/>
          <pc:sldLayoutMkLst>
            <pc:docMk/>
            <pc:sldMasterMk cId="2501459327" sldId="2147483754"/>
            <pc:sldLayoutMk cId="3472561161" sldId="2147483761"/>
          </pc:sldLayoutMkLst>
        </pc:sldLayoutChg>
        <pc:sldLayoutChg chg="new del replId">
          <pc:chgData name="Shinenn K" userId="ec2293f8aad7a502" providerId="LiveId" clId="{9F01C5C5-31F6-4A2A-AB79-DA05CF96FBD7}" dt="2024-06-16T09:30:49.405" v="354" actId="2696"/>
          <pc:sldLayoutMkLst>
            <pc:docMk/>
            <pc:sldMasterMk cId="2501459327" sldId="2147483754"/>
            <pc:sldLayoutMk cId="76661611" sldId="2147483762"/>
          </pc:sldLayoutMkLst>
        </pc:sldLayoutChg>
        <pc:sldLayoutChg chg="new del replId">
          <pc:chgData name="Shinenn K" userId="ec2293f8aad7a502" providerId="LiveId" clId="{9F01C5C5-31F6-4A2A-AB79-DA05CF96FBD7}" dt="2024-06-16T09:30:49.420" v="355" actId="2696"/>
          <pc:sldLayoutMkLst>
            <pc:docMk/>
            <pc:sldMasterMk cId="2501459327" sldId="2147483754"/>
            <pc:sldLayoutMk cId="4226272510" sldId="2147483763"/>
          </pc:sldLayoutMkLst>
        </pc:sldLayoutChg>
        <pc:sldLayoutChg chg="new del replId">
          <pc:chgData name="Shinenn K" userId="ec2293f8aad7a502" providerId="LiveId" clId="{9F01C5C5-31F6-4A2A-AB79-DA05CF96FBD7}" dt="2024-06-16T09:30:49.420" v="356" actId="2696"/>
          <pc:sldLayoutMkLst>
            <pc:docMk/>
            <pc:sldMasterMk cId="2501459327" sldId="2147483754"/>
            <pc:sldLayoutMk cId="2852372558" sldId="2147483764"/>
          </pc:sldLayoutMkLst>
        </pc:sldLayoutChg>
        <pc:sldLayoutChg chg="new del replId">
          <pc:chgData name="Shinenn K" userId="ec2293f8aad7a502" providerId="LiveId" clId="{9F01C5C5-31F6-4A2A-AB79-DA05CF96FBD7}" dt="2024-06-16T09:30:49.436" v="357" actId="2696"/>
          <pc:sldLayoutMkLst>
            <pc:docMk/>
            <pc:sldMasterMk cId="2501459327" sldId="2147483754"/>
            <pc:sldLayoutMk cId="523954654" sldId="2147483765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5:07.816" v="394" actId="6014"/>
        <pc:sldMasterMkLst>
          <pc:docMk/>
          <pc:sldMasterMk cId="2967427117" sldId="2147483755"/>
        </pc:sldMasterMkLst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63637367" sldId="2147483725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2663637367" sldId="2147483725"/>
              <ac:spMk id="2" creationId="{4EA6BC07-48C8-4FFB-1AD9-84FAC647848C}"/>
            </ac:spMkLst>
          </pc:spChg>
        </pc:sldLayoutChg>
        <pc:sldLayoutChg chg="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558849960" sldId="2147483726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4110626325" sldId="2147483728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4110626325" sldId="2147483728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5929004" sldId="2147483729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35929004" sldId="2147483729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33257653" sldId="2147483730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133257653" sldId="2147483730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47455514" sldId="2147483731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2647455514" sldId="2147483731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973366975" sldId="2147483732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973366975" sldId="2147483732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873878897" sldId="2147483733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2873878897" sldId="2147483733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654604140" sldId="2147483734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1654604140" sldId="2147483734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100602242" sldId="2147483735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2100602242" sldId="2147483735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449761251" sldId="2147483736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1449761251" sldId="2147483736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253848715" sldId="2147483737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1253848715" sldId="2147483737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71693112" sldId="2147483738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2671693112" sldId="2147483738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052558894" sldId="2147483739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1052558894" sldId="2147483739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815575766" sldId="2147483740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3815575766" sldId="2147483740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413408901" sldId="2147483741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1413408901" sldId="2147483741"/>
              <ac:spMk id="2" creationId="{4EA6BC07-48C8-4FFB-1AD9-84FAC647848C}"/>
            </ac:spMkLst>
          </pc:spChg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809728786" sldId="2147483742"/>
          </pc:sldLayoutMkLst>
          <pc:spChg chg="mod">
            <ac:chgData name="Shinenn K" userId="ec2293f8aad7a502" providerId="LiveId" clId="{9F01C5C5-31F6-4A2A-AB79-DA05CF96FBD7}" dt="2024-06-16T09:34:57.047" v="393" actId="20578"/>
            <ac:spMkLst>
              <pc:docMk/>
              <pc:sldMasterMk cId="2967427117" sldId="2147483755"/>
              <pc:sldLayoutMk cId="809728786" sldId="2147483742"/>
              <ac:spMk id="2" creationId="{4EA6BC07-48C8-4FFB-1AD9-84FAC647848C}"/>
            </ac:spMkLst>
          </pc:spChg>
        </pc:sldLayoutChg>
        <pc:sldLayoutChg chg="new del replId">
          <pc:chgData name="Shinenn K" userId="ec2293f8aad7a502" providerId="LiveId" clId="{9F01C5C5-31F6-4A2A-AB79-DA05CF96FBD7}" dt="2024-06-16T09:34:42.966" v="382" actId="2696"/>
          <pc:sldLayoutMkLst>
            <pc:docMk/>
            <pc:sldMasterMk cId="2967427117" sldId="2147483755"/>
            <pc:sldLayoutMk cId="3153923788" sldId="2147483756"/>
          </pc:sldLayoutMkLst>
        </pc:sldLayoutChg>
        <pc:sldLayoutChg chg="new del replId">
          <pc:chgData name="Shinenn K" userId="ec2293f8aad7a502" providerId="LiveId" clId="{9F01C5C5-31F6-4A2A-AB79-DA05CF96FBD7}" dt="2024-06-16T09:34:42.986" v="383" actId="2696"/>
          <pc:sldLayoutMkLst>
            <pc:docMk/>
            <pc:sldMasterMk cId="2967427117" sldId="2147483755"/>
            <pc:sldLayoutMk cId="2418029347" sldId="2147483757"/>
          </pc:sldLayoutMkLst>
        </pc:sldLayoutChg>
        <pc:sldLayoutChg chg="new del replId">
          <pc:chgData name="Shinenn K" userId="ec2293f8aad7a502" providerId="LiveId" clId="{9F01C5C5-31F6-4A2A-AB79-DA05CF96FBD7}" dt="2024-06-16T09:34:42.986" v="384" actId="2696"/>
          <pc:sldLayoutMkLst>
            <pc:docMk/>
            <pc:sldMasterMk cId="2967427117" sldId="2147483755"/>
            <pc:sldLayoutMk cId="1237867951" sldId="2147483758"/>
          </pc:sldLayoutMkLst>
        </pc:sldLayoutChg>
        <pc:sldLayoutChg chg="new del replId">
          <pc:chgData name="Shinenn K" userId="ec2293f8aad7a502" providerId="LiveId" clId="{9F01C5C5-31F6-4A2A-AB79-DA05CF96FBD7}" dt="2024-06-16T09:34:42.998" v="385" actId="2696"/>
          <pc:sldLayoutMkLst>
            <pc:docMk/>
            <pc:sldMasterMk cId="2967427117" sldId="2147483755"/>
            <pc:sldLayoutMk cId="2597335081" sldId="2147483759"/>
          </pc:sldLayoutMkLst>
        </pc:sldLayoutChg>
        <pc:sldLayoutChg chg="new del replId">
          <pc:chgData name="Shinenn K" userId="ec2293f8aad7a502" providerId="LiveId" clId="{9F01C5C5-31F6-4A2A-AB79-DA05CF96FBD7}" dt="2024-06-16T09:34:43.014" v="386" actId="2696"/>
          <pc:sldLayoutMkLst>
            <pc:docMk/>
            <pc:sldMasterMk cId="2967427117" sldId="2147483755"/>
            <pc:sldLayoutMk cId="1809160194" sldId="2147483760"/>
          </pc:sldLayoutMkLst>
        </pc:sldLayoutChg>
        <pc:sldLayoutChg chg="new del replId">
          <pc:chgData name="Shinenn K" userId="ec2293f8aad7a502" providerId="LiveId" clId="{9F01C5C5-31F6-4A2A-AB79-DA05CF96FBD7}" dt="2024-06-16T09:34:43.029" v="387" actId="2696"/>
          <pc:sldLayoutMkLst>
            <pc:docMk/>
            <pc:sldMasterMk cId="2967427117" sldId="2147483755"/>
            <pc:sldLayoutMk cId="3694130457" sldId="2147483761"/>
          </pc:sldLayoutMkLst>
        </pc:sldLayoutChg>
        <pc:sldLayoutChg chg="new del replId">
          <pc:chgData name="Shinenn K" userId="ec2293f8aad7a502" providerId="LiveId" clId="{9F01C5C5-31F6-4A2A-AB79-DA05CF96FBD7}" dt="2024-06-16T09:34:43.029" v="388" actId="2696"/>
          <pc:sldLayoutMkLst>
            <pc:docMk/>
            <pc:sldMasterMk cId="2967427117" sldId="2147483755"/>
            <pc:sldLayoutMk cId="1140031777" sldId="2147483762"/>
          </pc:sldLayoutMkLst>
        </pc:sldLayoutChg>
        <pc:sldLayoutChg chg="new del replId">
          <pc:chgData name="Shinenn K" userId="ec2293f8aad7a502" providerId="LiveId" clId="{9F01C5C5-31F6-4A2A-AB79-DA05CF96FBD7}" dt="2024-06-16T09:34:43.045" v="389" actId="2696"/>
          <pc:sldLayoutMkLst>
            <pc:docMk/>
            <pc:sldMasterMk cId="2967427117" sldId="2147483755"/>
            <pc:sldLayoutMk cId="2679033750" sldId="2147483763"/>
          </pc:sldLayoutMkLst>
        </pc:sldLayoutChg>
        <pc:sldLayoutChg chg="new del replId">
          <pc:chgData name="Shinenn K" userId="ec2293f8aad7a502" providerId="LiveId" clId="{9F01C5C5-31F6-4A2A-AB79-DA05CF96FBD7}" dt="2024-06-16T09:34:43.060" v="390" actId="2696"/>
          <pc:sldLayoutMkLst>
            <pc:docMk/>
            <pc:sldMasterMk cId="2967427117" sldId="2147483755"/>
            <pc:sldLayoutMk cId="4010839025" sldId="2147483764"/>
          </pc:sldLayoutMkLst>
        </pc:sldLayoutChg>
        <pc:sldLayoutChg chg="new del replId">
          <pc:chgData name="Shinenn K" userId="ec2293f8aad7a502" providerId="LiveId" clId="{9F01C5C5-31F6-4A2A-AB79-DA05CF96FBD7}" dt="2024-06-16T09:34:43.076" v="391" actId="2696"/>
          <pc:sldLayoutMkLst>
            <pc:docMk/>
            <pc:sldMasterMk cId="2967427117" sldId="2147483755"/>
            <pc:sldLayoutMk cId="199832678" sldId="2147483765"/>
          </pc:sldLayoutMkLst>
        </pc:sldLayoutChg>
        <pc:sldLayoutChg chg="new del replId">
          <pc:chgData name="Shinenn K" userId="ec2293f8aad7a502" providerId="LiveId" clId="{9F01C5C5-31F6-4A2A-AB79-DA05CF96FBD7}" dt="2024-06-16T09:34:43.076" v="392" actId="2696"/>
          <pc:sldLayoutMkLst>
            <pc:docMk/>
            <pc:sldMasterMk cId="2967427117" sldId="2147483755"/>
            <pc:sldLayoutMk cId="3131318349" sldId="2147483766"/>
          </pc:sldLayoutMkLst>
        </pc:sldLayoutChg>
      </pc:sldMasterChg>
      <pc:sldMasterChg chg="modSldLayout">
        <pc:chgData name="Shinenn K" userId="ec2293f8aad7a502" providerId="LiveId" clId="{9F01C5C5-31F6-4A2A-AB79-DA05CF96FBD7}" dt="2024-06-16T09:43:07.730" v="423" actId="6014"/>
        <pc:sldMasterMkLst>
          <pc:docMk/>
          <pc:sldMasterMk cId="866678916" sldId="2147483757"/>
        </pc:sldMasterMkLst>
        <pc:sldLayoutChg chg="mod">
          <pc:chgData name="Shinenn K" userId="ec2293f8aad7a502" providerId="LiveId" clId="{9F01C5C5-31F6-4A2A-AB79-DA05CF96FBD7}" dt="2024-06-16T09:41:06.128" v="407" actId="6014"/>
          <pc:sldLayoutMkLst>
            <pc:docMk/>
            <pc:sldMasterMk cId="866678916" sldId="2147483757"/>
            <pc:sldLayoutMk cId="2784657429" sldId="2147483758"/>
          </pc:sldLayoutMkLst>
        </pc:sldLayoutChg>
        <pc:sldLayoutChg chg="mod">
          <pc:chgData name="Shinenn K" userId="ec2293f8aad7a502" providerId="LiveId" clId="{9F01C5C5-31F6-4A2A-AB79-DA05CF96FBD7}" dt="2024-06-16T09:41:17.466" v="408" actId="6014"/>
          <pc:sldLayoutMkLst>
            <pc:docMk/>
            <pc:sldMasterMk cId="866678916" sldId="2147483757"/>
            <pc:sldLayoutMk cId="4256349898" sldId="2147483759"/>
          </pc:sldLayoutMkLst>
        </pc:sldLayoutChg>
        <pc:sldLayoutChg chg="mod">
          <pc:chgData name="Shinenn K" userId="ec2293f8aad7a502" providerId="LiveId" clId="{9F01C5C5-31F6-4A2A-AB79-DA05CF96FBD7}" dt="2024-06-16T09:41:30.872" v="409" actId="6014"/>
          <pc:sldLayoutMkLst>
            <pc:docMk/>
            <pc:sldMasterMk cId="866678916" sldId="2147483757"/>
            <pc:sldLayoutMk cId="4019080543" sldId="2147483760"/>
          </pc:sldLayoutMkLst>
        </pc:sldLayoutChg>
        <pc:sldLayoutChg chg="mod">
          <pc:chgData name="Shinenn K" userId="ec2293f8aad7a502" providerId="LiveId" clId="{9F01C5C5-31F6-4A2A-AB79-DA05CF96FBD7}" dt="2024-06-16T09:41:36.368" v="410" actId="6014"/>
          <pc:sldLayoutMkLst>
            <pc:docMk/>
            <pc:sldMasterMk cId="866678916" sldId="2147483757"/>
            <pc:sldLayoutMk cId="2668457001" sldId="2147483761"/>
          </pc:sldLayoutMkLst>
        </pc:sldLayoutChg>
        <pc:sldLayoutChg chg="mod">
          <pc:chgData name="Shinenn K" userId="ec2293f8aad7a502" providerId="LiveId" clId="{9F01C5C5-31F6-4A2A-AB79-DA05CF96FBD7}" dt="2024-06-16T09:41:43.688" v="411" actId="6014"/>
          <pc:sldLayoutMkLst>
            <pc:docMk/>
            <pc:sldMasterMk cId="866678916" sldId="2147483757"/>
            <pc:sldLayoutMk cId="3567168315" sldId="2147483762"/>
          </pc:sldLayoutMkLst>
        </pc:sldLayoutChg>
        <pc:sldLayoutChg chg="mod">
          <pc:chgData name="Shinenn K" userId="ec2293f8aad7a502" providerId="LiveId" clId="{9F01C5C5-31F6-4A2A-AB79-DA05CF96FBD7}" dt="2024-06-16T09:41:49.286" v="412" actId="6014"/>
          <pc:sldLayoutMkLst>
            <pc:docMk/>
            <pc:sldMasterMk cId="866678916" sldId="2147483757"/>
            <pc:sldLayoutMk cId="2783069938" sldId="2147483763"/>
          </pc:sldLayoutMkLst>
        </pc:sldLayoutChg>
        <pc:sldLayoutChg chg="mod">
          <pc:chgData name="Shinenn K" userId="ec2293f8aad7a502" providerId="LiveId" clId="{9F01C5C5-31F6-4A2A-AB79-DA05CF96FBD7}" dt="2024-06-16T09:41:55.774" v="413" actId="6014"/>
          <pc:sldLayoutMkLst>
            <pc:docMk/>
            <pc:sldMasterMk cId="866678916" sldId="2147483757"/>
            <pc:sldLayoutMk cId="1959028199" sldId="2147483764"/>
          </pc:sldLayoutMkLst>
        </pc:sldLayoutChg>
        <pc:sldLayoutChg chg="mod">
          <pc:chgData name="Shinenn K" userId="ec2293f8aad7a502" providerId="LiveId" clId="{9F01C5C5-31F6-4A2A-AB79-DA05CF96FBD7}" dt="2024-06-16T09:42:03.119" v="414" actId="6014"/>
          <pc:sldLayoutMkLst>
            <pc:docMk/>
            <pc:sldMasterMk cId="866678916" sldId="2147483757"/>
            <pc:sldLayoutMk cId="2149255789" sldId="2147483765"/>
          </pc:sldLayoutMkLst>
        </pc:sldLayoutChg>
        <pc:sldLayoutChg chg="mod">
          <pc:chgData name="Shinenn K" userId="ec2293f8aad7a502" providerId="LiveId" clId="{9F01C5C5-31F6-4A2A-AB79-DA05CF96FBD7}" dt="2024-06-16T09:42:08.746" v="415" actId="6014"/>
          <pc:sldLayoutMkLst>
            <pc:docMk/>
            <pc:sldMasterMk cId="866678916" sldId="2147483757"/>
            <pc:sldLayoutMk cId="1041054815" sldId="2147483766"/>
          </pc:sldLayoutMkLst>
        </pc:sldLayoutChg>
        <pc:sldLayoutChg chg="mod">
          <pc:chgData name="Shinenn K" userId="ec2293f8aad7a502" providerId="LiveId" clId="{9F01C5C5-31F6-4A2A-AB79-DA05CF96FBD7}" dt="2024-06-16T09:42:15.184" v="416" actId="6014"/>
          <pc:sldLayoutMkLst>
            <pc:docMk/>
            <pc:sldMasterMk cId="866678916" sldId="2147483757"/>
            <pc:sldLayoutMk cId="2903107472" sldId="2147483767"/>
          </pc:sldLayoutMkLst>
        </pc:sldLayoutChg>
        <pc:sldLayoutChg chg="mod">
          <pc:chgData name="Shinenn K" userId="ec2293f8aad7a502" providerId="LiveId" clId="{9F01C5C5-31F6-4A2A-AB79-DA05CF96FBD7}" dt="2024-06-16T09:42:21.712" v="417" actId="6014"/>
          <pc:sldLayoutMkLst>
            <pc:docMk/>
            <pc:sldMasterMk cId="866678916" sldId="2147483757"/>
            <pc:sldLayoutMk cId="541688489" sldId="2147483768"/>
          </pc:sldLayoutMkLst>
        </pc:sldLayoutChg>
        <pc:sldLayoutChg chg="mod">
          <pc:chgData name="Shinenn K" userId="ec2293f8aad7a502" providerId="LiveId" clId="{9F01C5C5-31F6-4A2A-AB79-DA05CF96FBD7}" dt="2024-06-16T09:42:27.593" v="418" actId="6014"/>
          <pc:sldLayoutMkLst>
            <pc:docMk/>
            <pc:sldMasterMk cId="866678916" sldId="2147483757"/>
            <pc:sldLayoutMk cId="4172389009" sldId="2147483769"/>
          </pc:sldLayoutMkLst>
        </pc:sldLayoutChg>
        <pc:sldLayoutChg chg="mod">
          <pc:chgData name="Shinenn K" userId="ec2293f8aad7a502" providerId="LiveId" clId="{9F01C5C5-31F6-4A2A-AB79-DA05CF96FBD7}" dt="2024-06-16T09:42:33.204" v="419" actId="6014"/>
          <pc:sldLayoutMkLst>
            <pc:docMk/>
            <pc:sldMasterMk cId="866678916" sldId="2147483757"/>
            <pc:sldLayoutMk cId="3998598171" sldId="2147483770"/>
          </pc:sldLayoutMkLst>
        </pc:sldLayoutChg>
        <pc:sldLayoutChg chg="mod">
          <pc:chgData name="Shinenn K" userId="ec2293f8aad7a502" providerId="LiveId" clId="{9F01C5C5-31F6-4A2A-AB79-DA05CF96FBD7}" dt="2024-06-16T09:42:39.442" v="420" actId="6014"/>
          <pc:sldLayoutMkLst>
            <pc:docMk/>
            <pc:sldMasterMk cId="866678916" sldId="2147483757"/>
            <pc:sldLayoutMk cId="3223895309" sldId="2147483771"/>
          </pc:sldLayoutMkLst>
        </pc:sldLayoutChg>
        <pc:sldLayoutChg chg="mod">
          <pc:chgData name="Shinenn K" userId="ec2293f8aad7a502" providerId="LiveId" clId="{9F01C5C5-31F6-4A2A-AB79-DA05CF96FBD7}" dt="2024-06-16T09:42:44.858" v="421" actId="6014"/>
          <pc:sldLayoutMkLst>
            <pc:docMk/>
            <pc:sldMasterMk cId="866678916" sldId="2147483757"/>
            <pc:sldLayoutMk cId="2981177878" sldId="2147483772"/>
          </pc:sldLayoutMkLst>
        </pc:sldLayoutChg>
        <pc:sldLayoutChg chg="mod">
          <pc:chgData name="Shinenn K" userId="ec2293f8aad7a502" providerId="LiveId" clId="{9F01C5C5-31F6-4A2A-AB79-DA05CF96FBD7}" dt="2024-06-16T09:42:53.319" v="422" actId="6014"/>
          <pc:sldLayoutMkLst>
            <pc:docMk/>
            <pc:sldMasterMk cId="866678916" sldId="2147483757"/>
            <pc:sldLayoutMk cId="972940152" sldId="2147483773"/>
          </pc:sldLayoutMkLst>
        </pc:sldLayoutChg>
        <pc:sldLayoutChg chg="mod">
          <pc:chgData name="Shinenn K" userId="ec2293f8aad7a502" providerId="LiveId" clId="{9F01C5C5-31F6-4A2A-AB79-DA05CF96FBD7}" dt="2024-06-16T09:43:07.730" v="423" actId="6014"/>
          <pc:sldLayoutMkLst>
            <pc:docMk/>
            <pc:sldMasterMk cId="866678916" sldId="2147483757"/>
            <pc:sldLayoutMk cId="927018925" sldId="2147483774"/>
          </pc:sldLayoutMkLst>
        </pc:sldLayoutChg>
      </pc:sldMasterChg>
    </pc:docChg>
  </pc:docChgLst>
  <pc:docChgLst>
    <pc:chgData name="Shinenn K" userId="ec2293f8aad7a502" providerId="LiveId" clId="{41AD8D6B-7AD3-4B39-A378-E864CE970712}"/>
    <pc:docChg chg="undo custSel addSld delSld modSld sldOrd delMainMaster modMainMaster">
      <pc:chgData name="Shinenn K" userId="ec2293f8aad7a502" providerId="LiveId" clId="{41AD8D6B-7AD3-4B39-A378-E864CE970712}" dt="2024-03-13T07:10:16.916" v="664" actId="14861"/>
      <pc:docMkLst>
        <pc:docMk/>
      </pc:docMkLst>
      <pc:sldChg chg="del">
        <pc:chgData name="Shinenn K" userId="ec2293f8aad7a502" providerId="LiveId" clId="{41AD8D6B-7AD3-4B39-A378-E864CE970712}" dt="2024-03-12T12:47:49.990" v="208" actId="47"/>
        <pc:sldMkLst>
          <pc:docMk/>
          <pc:sldMk cId="2965439497" sldId="311"/>
        </pc:sldMkLst>
      </pc:sldChg>
      <pc:sldChg chg="del">
        <pc:chgData name="Shinenn K" userId="ec2293f8aad7a502" providerId="LiveId" clId="{41AD8D6B-7AD3-4B39-A378-E864CE970712}" dt="2024-03-12T12:47:52.883" v="209" actId="47"/>
        <pc:sldMkLst>
          <pc:docMk/>
          <pc:sldMk cId="4114138713" sldId="347"/>
        </pc:sldMkLst>
      </pc:sldChg>
      <pc:sldChg chg="del">
        <pc:chgData name="Shinenn K" userId="ec2293f8aad7a502" providerId="LiveId" clId="{41AD8D6B-7AD3-4B39-A378-E864CE970712}" dt="2024-03-12T12:47:54.012" v="210" actId="47"/>
        <pc:sldMkLst>
          <pc:docMk/>
          <pc:sldMk cId="1916896560" sldId="348"/>
        </pc:sldMkLst>
      </pc:sldChg>
      <pc:sldChg chg="del">
        <pc:chgData name="Shinenn K" userId="ec2293f8aad7a502" providerId="LiveId" clId="{41AD8D6B-7AD3-4B39-A378-E864CE970712}" dt="2024-03-12T12:47:55.044" v="211" actId="47"/>
        <pc:sldMkLst>
          <pc:docMk/>
          <pc:sldMk cId="2147220281" sldId="349"/>
        </pc:sldMkLst>
      </pc:sldChg>
      <pc:sldChg chg="addSp modSp new del mod modClrScheme chgLayout">
        <pc:chgData name="Shinenn K" userId="ec2293f8aad7a502" providerId="LiveId" clId="{41AD8D6B-7AD3-4B39-A378-E864CE970712}" dt="2024-03-12T13:41:52.120" v="263" actId="47"/>
        <pc:sldMkLst>
          <pc:docMk/>
          <pc:sldMk cId="1298900966" sldId="350"/>
        </pc:sldMkLst>
        <pc:spChg chg="add mod">
          <ac:chgData name="Shinenn K" userId="ec2293f8aad7a502" providerId="LiveId" clId="{41AD8D6B-7AD3-4B39-A378-E864CE970712}" dt="2024-03-12T12:47:35.881" v="207" actId="404"/>
          <ac:spMkLst>
            <pc:docMk/>
            <pc:sldMk cId="1298900966" sldId="350"/>
            <ac:spMk id="2" creationId="{3AA4D5A5-4202-EFE6-9E60-5FF6861363DD}"/>
          </ac:spMkLst>
        </pc:spChg>
      </pc:sldChg>
      <pc:sldChg chg="addSp delSp modSp new del mod setBg modClrScheme chgLayout">
        <pc:chgData name="Shinenn K" userId="ec2293f8aad7a502" providerId="LiveId" clId="{41AD8D6B-7AD3-4B39-A378-E864CE970712}" dt="2024-03-12T12:23:50.248" v="46" actId="47"/>
        <pc:sldMkLst>
          <pc:docMk/>
          <pc:sldMk cId="2850325981" sldId="350"/>
        </pc:sldMkLst>
        <pc:spChg chg="add del mod">
          <ac:chgData name="Shinenn K" userId="ec2293f8aad7a502" providerId="LiveId" clId="{41AD8D6B-7AD3-4B39-A378-E864CE970712}" dt="2024-03-12T12:10:02.863" v="2" actId="700"/>
          <ac:spMkLst>
            <pc:docMk/>
            <pc:sldMk cId="2850325981" sldId="350"/>
            <ac:spMk id="2" creationId="{5D6FC537-5EA0-CB34-A798-0C625B3286E1}"/>
          </ac:spMkLst>
        </pc:spChg>
        <pc:spChg chg="add del mod">
          <ac:chgData name="Shinenn K" userId="ec2293f8aad7a502" providerId="LiveId" clId="{41AD8D6B-7AD3-4B39-A378-E864CE970712}" dt="2024-03-12T12:10:02.863" v="2" actId="700"/>
          <ac:spMkLst>
            <pc:docMk/>
            <pc:sldMk cId="2850325981" sldId="350"/>
            <ac:spMk id="3" creationId="{438E9F22-F2BA-DD2C-5E0E-D17DC3996371}"/>
          </ac:spMkLst>
        </pc:spChg>
        <pc:spChg chg="add del mod">
          <ac:chgData name="Shinenn K" userId="ec2293f8aad7a502" providerId="LiveId" clId="{41AD8D6B-7AD3-4B39-A378-E864CE970712}" dt="2024-03-12T12:10:02.863" v="2" actId="700"/>
          <ac:spMkLst>
            <pc:docMk/>
            <pc:sldMk cId="2850325981" sldId="350"/>
            <ac:spMk id="4" creationId="{F2C7FA46-EF0D-1BFD-D982-A36DFAE863CB}"/>
          </ac:spMkLst>
        </pc:spChg>
        <pc:spChg chg="add mod">
          <ac:chgData name="Shinenn K" userId="ec2293f8aad7a502" providerId="LiveId" clId="{41AD8D6B-7AD3-4B39-A378-E864CE970712}" dt="2024-03-12T12:11:50.739" v="26" actId="403"/>
          <ac:spMkLst>
            <pc:docMk/>
            <pc:sldMk cId="2850325981" sldId="350"/>
            <ac:spMk id="5" creationId="{F4E4924B-DBC7-257E-9ABF-8ED123E7976E}"/>
          </ac:spMkLst>
        </pc:spChg>
        <pc:picChg chg="add del mod">
          <ac:chgData name="Shinenn K" userId="ec2293f8aad7a502" providerId="LiveId" clId="{41AD8D6B-7AD3-4B39-A378-E864CE970712}" dt="2024-03-12T12:15:33.009" v="40" actId="478"/>
          <ac:picMkLst>
            <pc:docMk/>
            <pc:sldMk cId="2850325981" sldId="350"/>
            <ac:picMk id="6" creationId="{F9D4BD06-5510-9F96-97F4-4BC9B7D82AB1}"/>
          </ac:picMkLst>
        </pc:picChg>
        <pc:picChg chg="add del mod">
          <ac:chgData name="Shinenn K" userId="ec2293f8aad7a502" providerId="LiveId" clId="{41AD8D6B-7AD3-4B39-A378-E864CE970712}" dt="2024-03-12T12:23:44.514" v="45" actId="478"/>
          <ac:picMkLst>
            <pc:docMk/>
            <pc:sldMk cId="2850325981" sldId="350"/>
            <ac:picMk id="7" creationId="{73FCE7A0-27E1-E4A2-99D7-51331222A5E6}"/>
          </ac:picMkLst>
        </pc:picChg>
        <pc:picChg chg="add del mod">
          <ac:chgData name="Shinenn K" userId="ec2293f8aad7a502" providerId="LiveId" clId="{41AD8D6B-7AD3-4B39-A378-E864CE970712}" dt="2024-03-12T12:14:32.349" v="39" actId="478"/>
          <ac:picMkLst>
            <pc:docMk/>
            <pc:sldMk cId="2850325981" sldId="350"/>
            <ac:picMk id="1026" creationId="{34D1D6D3-251C-FD9F-16AB-5BB7845421FC}"/>
          </ac:picMkLst>
        </pc:picChg>
        <pc:picChg chg="add del mod">
          <ac:chgData name="Shinenn K" userId="ec2293f8aad7a502" providerId="LiveId" clId="{41AD8D6B-7AD3-4B39-A378-E864CE970712}" dt="2024-03-12T12:23:44.514" v="45" actId="478"/>
          <ac:picMkLst>
            <pc:docMk/>
            <pc:sldMk cId="2850325981" sldId="350"/>
            <ac:picMk id="1028" creationId="{62872C35-5F56-0FC8-6907-F1FB22D38B59}"/>
          </ac:picMkLst>
        </pc:picChg>
      </pc:sldChg>
      <pc:sldChg chg="del">
        <pc:chgData name="Shinenn K" userId="ec2293f8aad7a502" providerId="LiveId" clId="{41AD8D6B-7AD3-4B39-A378-E864CE970712}" dt="2024-03-12T13:41:54.809" v="265" actId="47"/>
        <pc:sldMkLst>
          <pc:docMk/>
          <pc:sldMk cId="372237088" sldId="351"/>
        </pc:sldMkLst>
      </pc:sldChg>
      <pc:sldChg chg="del">
        <pc:chgData name="Shinenn K" userId="ec2293f8aad7a502" providerId="LiveId" clId="{41AD8D6B-7AD3-4B39-A378-E864CE970712}" dt="2024-03-12T13:41:53.569" v="264" actId="47"/>
        <pc:sldMkLst>
          <pc:docMk/>
          <pc:sldMk cId="1467637868" sldId="352"/>
        </pc:sldMkLst>
      </pc:sldChg>
      <pc:sldChg chg="modSp mod ord">
        <pc:chgData name="Shinenn K" userId="ec2293f8aad7a502" providerId="LiveId" clId="{41AD8D6B-7AD3-4B39-A378-E864CE970712}" dt="2024-03-12T13:59:22.130" v="462" actId="404"/>
        <pc:sldMkLst>
          <pc:docMk/>
          <pc:sldMk cId="1652968518" sldId="353"/>
        </pc:sldMkLst>
        <pc:spChg chg="mod">
          <ac:chgData name="Shinenn K" userId="ec2293f8aad7a502" providerId="LiveId" clId="{41AD8D6B-7AD3-4B39-A378-E864CE970712}" dt="2024-03-12T13:59:22.130" v="462" actId="404"/>
          <ac:spMkLst>
            <pc:docMk/>
            <pc:sldMk cId="1652968518" sldId="353"/>
            <ac:spMk id="2" creationId="{3AA4D5A5-4202-EFE6-9E60-5FF6861363DD}"/>
          </ac:spMkLst>
        </pc:spChg>
      </pc:sldChg>
      <pc:sldChg chg="modSp mod">
        <pc:chgData name="Shinenn K" userId="ec2293f8aad7a502" providerId="LiveId" clId="{41AD8D6B-7AD3-4B39-A378-E864CE970712}" dt="2024-03-12T14:12:32.234" v="602" actId="403"/>
        <pc:sldMkLst>
          <pc:docMk/>
          <pc:sldMk cId="1270484451" sldId="354"/>
        </pc:sldMkLst>
        <pc:spChg chg="mod">
          <ac:chgData name="Shinenn K" userId="ec2293f8aad7a502" providerId="LiveId" clId="{41AD8D6B-7AD3-4B39-A378-E864CE970712}" dt="2024-03-12T14:12:32.234" v="602" actId="403"/>
          <ac:spMkLst>
            <pc:docMk/>
            <pc:sldMk cId="1270484451" sldId="354"/>
            <ac:spMk id="2" creationId="{3AA4D5A5-4202-EFE6-9E60-5FF6861363DD}"/>
          </ac:spMkLst>
        </pc:spChg>
      </pc:sldChg>
      <pc:sldChg chg="del">
        <pc:chgData name="Shinenn K" userId="ec2293f8aad7a502" providerId="LiveId" clId="{41AD8D6B-7AD3-4B39-A378-E864CE970712}" dt="2024-03-12T13:40:46.087" v="247" actId="47"/>
        <pc:sldMkLst>
          <pc:docMk/>
          <pc:sldMk cId="4101588361" sldId="354"/>
        </pc:sldMkLst>
      </pc:sldChg>
      <pc:sldChg chg="addSp delSp modSp new mod chgLayout">
        <pc:chgData name="Shinenn K" userId="ec2293f8aad7a502" providerId="LiveId" clId="{41AD8D6B-7AD3-4B39-A378-E864CE970712}" dt="2024-03-12T14:03:57.642" v="514" actId="403"/>
        <pc:sldMkLst>
          <pc:docMk/>
          <pc:sldMk cId="1590158226" sldId="355"/>
        </pc:sldMkLst>
        <pc:spChg chg="del">
          <ac:chgData name="Shinenn K" userId="ec2293f8aad7a502" providerId="LiveId" clId="{41AD8D6B-7AD3-4B39-A378-E864CE970712}" dt="2024-03-12T13:57:21.042" v="421" actId="700"/>
          <ac:spMkLst>
            <pc:docMk/>
            <pc:sldMk cId="1590158226" sldId="355"/>
            <ac:spMk id="2" creationId="{4A858DEF-304F-D1AF-9576-F2487780FC74}"/>
          </ac:spMkLst>
        </pc:spChg>
        <pc:spChg chg="add mod ord">
          <ac:chgData name="Shinenn K" userId="ec2293f8aad7a502" providerId="LiveId" clId="{41AD8D6B-7AD3-4B39-A378-E864CE970712}" dt="2024-03-12T14:03:57.642" v="514" actId="403"/>
          <ac:spMkLst>
            <pc:docMk/>
            <pc:sldMk cId="1590158226" sldId="355"/>
            <ac:spMk id="3" creationId="{4120D5D6-186E-4864-1BF5-4D4E71CE095D}"/>
          </ac:spMkLst>
        </pc:spChg>
      </pc:sldChg>
      <pc:sldChg chg="modSp del">
        <pc:chgData name="Shinenn K" userId="ec2293f8aad7a502" providerId="LiveId" clId="{41AD8D6B-7AD3-4B39-A378-E864CE970712}" dt="2024-03-12T13:57:09.837" v="419" actId="47"/>
        <pc:sldMkLst>
          <pc:docMk/>
          <pc:sldMk cId="1811217308" sldId="355"/>
        </pc:sldMkLst>
        <pc:spChg chg="mod">
          <ac:chgData name="Shinenn K" userId="ec2293f8aad7a502" providerId="LiveId" clId="{41AD8D6B-7AD3-4B39-A378-E864CE970712}" dt="2024-03-12T13:54:07.999" v="326"/>
          <ac:spMkLst>
            <pc:docMk/>
            <pc:sldMk cId="1811217308" sldId="355"/>
            <ac:spMk id="2" creationId="{3AA4D5A5-4202-EFE6-9E60-5FF6861363DD}"/>
          </ac:spMkLst>
        </pc:spChg>
      </pc:sldChg>
      <pc:sldChg chg="addSp delSp modSp del mod">
        <pc:chgData name="Shinenn K" userId="ec2293f8aad7a502" providerId="LiveId" clId="{41AD8D6B-7AD3-4B39-A378-E864CE970712}" dt="2024-03-12T13:40:47.495" v="248" actId="47"/>
        <pc:sldMkLst>
          <pc:docMk/>
          <pc:sldMk cId="3915357192" sldId="355"/>
        </pc:sldMkLst>
        <pc:picChg chg="add del mod">
          <ac:chgData name="Shinenn K" userId="ec2293f8aad7a502" providerId="LiveId" clId="{41AD8D6B-7AD3-4B39-A378-E864CE970712}" dt="2024-03-12T13:38:42.224" v="236" actId="478"/>
          <ac:picMkLst>
            <pc:docMk/>
            <pc:sldMk cId="3915357192" sldId="355"/>
            <ac:picMk id="4" creationId="{1B88A8EE-A60E-18F6-9BD9-C4FBE285659B}"/>
          </ac:picMkLst>
        </pc:picChg>
      </pc:sldChg>
      <pc:sldChg chg="modSp new mod">
        <pc:chgData name="Shinenn K" userId="ec2293f8aad7a502" providerId="LiveId" clId="{41AD8D6B-7AD3-4B39-A378-E864CE970712}" dt="2024-03-12T14:12:26.242" v="601" actId="403"/>
        <pc:sldMkLst>
          <pc:docMk/>
          <pc:sldMk cId="470698034" sldId="356"/>
        </pc:sldMkLst>
        <pc:spChg chg="mod">
          <ac:chgData name="Shinenn K" userId="ec2293f8aad7a502" providerId="LiveId" clId="{41AD8D6B-7AD3-4B39-A378-E864CE970712}" dt="2024-03-12T14:12:26.242" v="601" actId="403"/>
          <ac:spMkLst>
            <pc:docMk/>
            <pc:sldMk cId="470698034" sldId="356"/>
            <ac:spMk id="2" creationId="{7FE99DFD-89DA-43C7-10B1-CEC9599B6B1F}"/>
          </ac:spMkLst>
        </pc:spChg>
      </pc:sldChg>
      <pc:sldChg chg="modSp new mod">
        <pc:chgData name="Shinenn K" userId="ec2293f8aad7a502" providerId="LiveId" clId="{41AD8D6B-7AD3-4B39-A378-E864CE970712}" dt="2024-03-12T14:12:20.226" v="600" actId="403"/>
        <pc:sldMkLst>
          <pc:docMk/>
          <pc:sldMk cId="3174343560" sldId="357"/>
        </pc:sldMkLst>
        <pc:spChg chg="mod">
          <ac:chgData name="Shinenn K" userId="ec2293f8aad7a502" providerId="LiveId" clId="{41AD8D6B-7AD3-4B39-A378-E864CE970712}" dt="2024-03-12T14:12:20.226" v="600" actId="403"/>
          <ac:spMkLst>
            <pc:docMk/>
            <pc:sldMk cId="3174343560" sldId="357"/>
            <ac:spMk id="2" creationId="{5CDF4807-EA75-0E81-AF4F-D9F034D1D64B}"/>
          </ac:spMkLst>
        </pc:spChg>
      </pc:sldChg>
      <pc:sldChg chg="modSp new mod">
        <pc:chgData name="Shinenn K" userId="ec2293f8aad7a502" providerId="LiveId" clId="{41AD8D6B-7AD3-4B39-A378-E864CE970712}" dt="2024-03-12T14:12:15.347" v="599" actId="403"/>
        <pc:sldMkLst>
          <pc:docMk/>
          <pc:sldMk cId="1321300605" sldId="358"/>
        </pc:sldMkLst>
        <pc:spChg chg="mod">
          <ac:chgData name="Shinenn K" userId="ec2293f8aad7a502" providerId="LiveId" clId="{41AD8D6B-7AD3-4B39-A378-E864CE970712}" dt="2024-03-12T14:12:15.347" v="599" actId="403"/>
          <ac:spMkLst>
            <pc:docMk/>
            <pc:sldMk cId="1321300605" sldId="358"/>
            <ac:spMk id="2" creationId="{6DC0B507-0974-BA0F-2CBC-87CCD536A7DB}"/>
          </ac:spMkLst>
        </pc:spChg>
      </pc:sldChg>
      <pc:sldMasterChg chg="delSldLayout modSldLayout sldLayoutOrd">
        <pc:chgData name="Shinenn K" userId="ec2293f8aad7a502" providerId="LiveId" clId="{41AD8D6B-7AD3-4B39-A378-E864CE970712}" dt="2024-03-13T07:10:16.916" v="664" actId="14861"/>
        <pc:sldMasterMkLst>
          <pc:docMk/>
          <pc:sldMasterMk cId="3222464840" sldId="2147483660"/>
        </pc:sldMasterMkLst>
        <pc:sldLayoutChg chg="addSp delSp modSp del mod ord setBg">
          <pc:chgData name="Shinenn K" userId="ec2293f8aad7a502" providerId="LiveId" clId="{41AD8D6B-7AD3-4B39-A378-E864CE970712}" dt="2024-03-12T12:37:26.888" v="140" actId="2696"/>
          <pc:sldLayoutMkLst>
            <pc:docMk/>
            <pc:sldMasterMk cId="3222464840" sldId="2147483660"/>
            <pc:sldLayoutMk cId="699032996" sldId="2147483694"/>
          </pc:sldLayoutMkLst>
          <pc:picChg chg="add mod">
            <ac:chgData name="Shinenn K" userId="ec2293f8aad7a502" providerId="LiveId" clId="{41AD8D6B-7AD3-4B39-A378-E864CE970712}" dt="2024-03-12T12:29:07.344" v="70" actId="1076"/>
            <ac:picMkLst>
              <pc:docMk/>
              <pc:sldMasterMk cId="3222464840" sldId="2147483660"/>
              <pc:sldLayoutMk cId="699032996" sldId="2147483694"/>
              <ac:picMk id="3" creationId="{5E28E865-B886-1B89-20DE-D0F6521E3027}"/>
            </ac:picMkLst>
          </pc:picChg>
          <pc:picChg chg="add del mod modCrop">
            <ac:chgData name="Shinenn K" userId="ec2293f8aad7a502" providerId="LiveId" clId="{41AD8D6B-7AD3-4B39-A378-E864CE970712}" dt="2024-03-12T12:33:07.098" v="117" actId="478"/>
            <ac:picMkLst>
              <pc:docMk/>
              <pc:sldMasterMk cId="3222464840" sldId="2147483660"/>
              <pc:sldLayoutMk cId="699032996" sldId="2147483694"/>
              <ac:picMk id="10" creationId="{35929EEF-AF54-C903-BD8A-514FA16EBA4D}"/>
            </ac:picMkLst>
          </pc:picChg>
          <pc:picChg chg="add del mod">
            <ac:chgData name="Shinenn K" userId="ec2293f8aad7a502" providerId="LiveId" clId="{41AD8D6B-7AD3-4B39-A378-E864CE970712}" dt="2024-03-12T12:34:47.441" v="119" actId="478"/>
            <ac:picMkLst>
              <pc:docMk/>
              <pc:sldMasterMk cId="3222464840" sldId="2147483660"/>
              <pc:sldLayoutMk cId="699032996" sldId="2147483694"/>
              <ac:picMk id="12" creationId="{40FDA330-95EB-1092-3921-27A2F2E5EDAC}"/>
            </ac:picMkLst>
          </pc:picChg>
          <pc:picChg chg="add mod modCrop">
            <ac:chgData name="Shinenn K" userId="ec2293f8aad7a502" providerId="LiveId" clId="{41AD8D6B-7AD3-4B39-A378-E864CE970712}" dt="2024-03-12T12:36:22.584" v="134" actId="1076"/>
            <ac:picMkLst>
              <pc:docMk/>
              <pc:sldMasterMk cId="3222464840" sldId="2147483660"/>
              <pc:sldLayoutMk cId="699032996" sldId="2147483694"/>
              <ac:picMk id="14" creationId="{E99A45F2-138C-791B-4062-5FCFC3AF8D30}"/>
            </ac:picMkLst>
          </pc:picChg>
          <pc:picChg chg="add del mod">
            <ac:chgData name="Shinenn K" userId="ec2293f8aad7a502" providerId="LiveId" clId="{41AD8D6B-7AD3-4B39-A378-E864CE970712}" dt="2024-03-12T12:25:11.289" v="58" actId="478"/>
            <ac:picMkLst>
              <pc:docMk/>
              <pc:sldMasterMk cId="3222464840" sldId="2147483660"/>
              <pc:sldLayoutMk cId="699032996" sldId="2147483694"/>
              <ac:picMk id="2050" creationId="{0A9DA1DD-F002-7CEC-CD96-321E08EE4E05}"/>
            </ac:picMkLst>
          </pc:picChg>
          <pc:picChg chg="add del">
            <ac:chgData name="Shinenn K" userId="ec2293f8aad7a502" providerId="LiveId" clId="{41AD8D6B-7AD3-4B39-A378-E864CE970712}" dt="2024-03-12T12:28:31.825" v="60" actId="478"/>
            <ac:picMkLst>
              <pc:docMk/>
              <pc:sldMasterMk cId="3222464840" sldId="2147483660"/>
              <pc:sldLayoutMk cId="699032996" sldId="2147483694"/>
              <ac:picMk id="2052" creationId="{D07E4D7F-A8EE-A3E5-5CB6-2203AC8E29A8}"/>
            </ac:picMkLst>
          </pc:picChg>
          <pc:cxnChg chg="add mod">
            <ac:chgData name="Shinenn K" userId="ec2293f8aad7a502" providerId="LiveId" clId="{41AD8D6B-7AD3-4B39-A378-E864CE970712}" dt="2024-03-12T12:30:05.129" v="80" actId="208"/>
            <ac:cxnSpMkLst>
              <pc:docMk/>
              <pc:sldMasterMk cId="3222464840" sldId="2147483660"/>
              <pc:sldLayoutMk cId="699032996" sldId="2147483694"/>
              <ac:cxnSpMk id="5" creationId="{95EBF72A-A7A3-824B-6086-AA79A6C41ACD}"/>
            </ac:cxnSpMkLst>
          </pc:cxnChg>
        </pc:sldLayoutChg>
        <pc:sldLayoutChg chg="addSp modSp mod ord setBg">
          <pc:chgData name="Shinenn K" userId="ec2293f8aad7a502" providerId="LiveId" clId="{41AD8D6B-7AD3-4B39-A378-E864CE970712}" dt="2024-03-13T07:10:16.916" v="664" actId="14861"/>
          <pc:sldLayoutMkLst>
            <pc:docMk/>
            <pc:sldMasterMk cId="3222464840" sldId="2147483660"/>
            <pc:sldLayoutMk cId="505646110" sldId="2147483695"/>
          </pc:sldLayoutMkLst>
          <pc:spChg chg="mod">
            <ac:chgData name="Shinenn K" userId="ec2293f8aad7a502" providerId="LiveId" clId="{41AD8D6B-7AD3-4B39-A378-E864CE970712}" dt="2024-03-12T14:03:39.201" v="510" actId="14100"/>
            <ac:spMkLst>
              <pc:docMk/>
              <pc:sldMasterMk cId="3222464840" sldId="2147483660"/>
              <pc:sldLayoutMk cId="505646110" sldId="2147483695"/>
              <ac:spMk id="2" creationId="{4EA6BC07-48C8-4FFB-1AD9-84FAC647848C}"/>
            </ac:spMkLst>
          </pc:spChg>
          <pc:spChg chg="add mod">
            <ac:chgData name="Shinenn K" userId="ec2293f8aad7a502" providerId="LiveId" clId="{41AD8D6B-7AD3-4B39-A378-E864CE970712}" dt="2024-03-13T07:10:16.916" v="664" actId="14861"/>
            <ac:spMkLst>
              <pc:docMk/>
              <pc:sldMasterMk cId="3222464840" sldId="2147483660"/>
              <pc:sldLayoutMk cId="505646110" sldId="2147483695"/>
              <ac:spMk id="14" creationId="{FE316AA8-5D42-0B26-6484-AF6EE592F883}"/>
            </ac:spMkLst>
          </pc:spChg>
          <pc:picChg chg="add mod">
            <ac:chgData name="Shinenn K" userId="ec2293f8aad7a502" providerId="LiveId" clId="{41AD8D6B-7AD3-4B39-A378-E864CE970712}" dt="2024-03-12T13:55:38.593" v="408" actId="1035"/>
            <ac:picMkLst>
              <pc:docMk/>
              <pc:sldMasterMk cId="3222464840" sldId="2147483660"/>
              <pc:sldLayoutMk cId="505646110" sldId="2147483695"/>
              <ac:picMk id="3" creationId="{DFD43C02-B68F-3032-003F-8424E243C22D}"/>
            </ac:picMkLst>
          </pc:picChg>
          <pc:picChg chg="add mod">
            <ac:chgData name="Shinenn K" userId="ec2293f8aad7a502" providerId="LiveId" clId="{41AD8D6B-7AD3-4B39-A378-E864CE970712}" dt="2024-03-12T12:37:15.101" v="136"/>
            <ac:picMkLst>
              <pc:docMk/>
              <pc:sldMasterMk cId="3222464840" sldId="2147483660"/>
              <pc:sldLayoutMk cId="505646110" sldId="2147483695"/>
              <ac:picMk id="5" creationId="{7671BAC0-04E3-ED14-953A-0E62FFFB6651}"/>
            </ac:picMkLst>
          </pc:picChg>
          <pc:picChg chg="add mod">
            <ac:chgData name="Shinenn K" userId="ec2293f8aad7a502" providerId="LiveId" clId="{41AD8D6B-7AD3-4B39-A378-E864CE970712}" dt="2024-03-13T07:05:17.975" v="639" actId="1076"/>
            <ac:picMkLst>
              <pc:docMk/>
              <pc:sldMasterMk cId="3222464840" sldId="2147483660"/>
              <pc:sldLayoutMk cId="505646110" sldId="2147483695"/>
              <ac:picMk id="7" creationId="{28633D06-B8E6-AF32-6A42-3699D51F0A7C}"/>
            </ac:picMkLst>
          </pc:picChg>
          <pc:cxnChg chg="add mod">
            <ac:chgData name="Shinenn K" userId="ec2293f8aad7a502" providerId="LiveId" clId="{41AD8D6B-7AD3-4B39-A378-E864CE970712}" dt="2024-03-12T13:55:38.593" v="408" actId="1035"/>
            <ac:cxnSpMkLst>
              <pc:docMk/>
              <pc:sldMasterMk cId="3222464840" sldId="2147483660"/>
              <pc:sldLayoutMk cId="505646110" sldId="2147483695"/>
              <ac:cxnSpMk id="4" creationId="{00B5B8DF-F48C-A880-650D-DE864E1900C3}"/>
            </ac:cxnSpMkLst>
          </pc:cxnChg>
          <pc:cxnChg chg="add mod">
            <ac:chgData name="Shinenn K" userId="ec2293f8aad7a502" providerId="LiveId" clId="{41AD8D6B-7AD3-4B39-A378-E864CE970712}" dt="2024-03-13T07:09:41.730" v="662" actId="14861"/>
            <ac:cxnSpMkLst>
              <pc:docMk/>
              <pc:sldMasterMk cId="3222464840" sldId="2147483660"/>
              <pc:sldLayoutMk cId="505646110" sldId="2147483695"/>
              <ac:cxnSpMk id="9" creationId="{9228E6C6-2A07-3469-DB6B-4875E61E4E8D}"/>
            </ac:cxnSpMkLst>
          </pc:cxnChg>
          <pc:cxnChg chg="add mod">
            <ac:chgData name="Shinenn K" userId="ec2293f8aad7a502" providerId="LiveId" clId="{41AD8D6B-7AD3-4B39-A378-E864CE970712}" dt="2024-03-13T07:09:41.730" v="662" actId="14861"/>
            <ac:cxnSpMkLst>
              <pc:docMk/>
              <pc:sldMasterMk cId="3222464840" sldId="2147483660"/>
              <pc:sldLayoutMk cId="505646110" sldId="2147483695"/>
              <ac:cxnSpMk id="10" creationId="{68E5F642-E3E3-4CF5-964A-8A5004BD3FA8}"/>
            </ac:cxnSpMkLst>
          </pc:cxnChg>
        </pc:sldLayoutChg>
        <pc:sldLayoutChg chg="del">
          <pc:chgData name="Shinenn K" userId="ec2293f8aad7a502" providerId="LiveId" clId="{41AD8D6B-7AD3-4B39-A378-E864CE970712}" dt="2024-03-12T13:54:25.497" v="327" actId="2696"/>
          <pc:sldLayoutMkLst>
            <pc:docMk/>
            <pc:sldMasterMk cId="3222464840" sldId="2147483660"/>
            <pc:sldLayoutMk cId="974161440" sldId="2147483727"/>
          </pc:sldLayoutMkLst>
        </pc:sldLayoutChg>
        <pc:sldLayoutChg chg="del">
          <pc:chgData name="Shinenn K" userId="ec2293f8aad7a502" providerId="LiveId" clId="{41AD8D6B-7AD3-4B39-A378-E864CE970712}" dt="2024-03-12T13:54:25.503" v="328" actId="2696"/>
          <pc:sldLayoutMkLst>
            <pc:docMk/>
            <pc:sldMasterMk cId="3222464840" sldId="2147483660"/>
            <pc:sldLayoutMk cId="3890088806" sldId="2147483728"/>
          </pc:sldLayoutMkLst>
        </pc:sldLayoutChg>
        <pc:sldLayoutChg chg="del">
          <pc:chgData name="Shinenn K" userId="ec2293f8aad7a502" providerId="LiveId" clId="{41AD8D6B-7AD3-4B39-A378-E864CE970712}" dt="2024-03-12T13:54:25.510" v="329" actId="2696"/>
          <pc:sldLayoutMkLst>
            <pc:docMk/>
            <pc:sldMasterMk cId="3222464840" sldId="2147483660"/>
            <pc:sldLayoutMk cId="2798554118" sldId="2147483729"/>
          </pc:sldLayoutMkLst>
        </pc:sldLayoutChg>
        <pc:sldLayoutChg chg="del">
          <pc:chgData name="Shinenn K" userId="ec2293f8aad7a502" providerId="LiveId" clId="{41AD8D6B-7AD3-4B39-A378-E864CE970712}" dt="2024-03-12T13:54:25.517" v="330" actId="2696"/>
          <pc:sldLayoutMkLst>
            <pc:docMk/>
            <pc:sldMasterMk cId="3222464840" sldId="2147483660"/>
            <pc:sldLayoutMk cId="4114436592" sldId="2147483730"/>
          </pc:sldLayoutMkLst>
        </pc:sldLayoutChg>
        <pc:sldLayoutChg chg="del">
          <pc:chgData name="Shinenn K" userId="ec2293f8aad7a502" providerId="LiveId" clId="{41AD8D6B-7AD3-4B39-A378-E864CE970712}" dt="2024-03-12T13:54:25.526" v="331" actId="2696"/>
          <pc:sldLayoutMkLst>
            <pc:docMk/>
            <pc:sldMasterMk cId="3222464840" sldId="2147483660"/>
            <pc:sldLayoutMk cId="408663641" sldId="2147483731"/>
          </pc:sldLayoutMkLst>
        </pc:sldLayoutChg>
        <pc:sldLayoutChg chg="del">
          <pc:chgData name="Shinenn K" userId="ec2293f8aad7a502" providerId="LiveId" clId="{41AD8D6B-7AD3-4B39-A378-E864CE970712}" dt="2024-03-12T13:54:25.533" v="332" actId="2696"/>
          <pc:sldLayoutMkLst>
            <pc:docMk/>
            <pc:sldMasterMk cId="3222464840" sldId="2147483660"/>
            <pc:sldLayoutMk cId="3217761691" sldId="2147483732"/>
          </pc:sldLayoutMkLst>
        </pc:sldLayoutChg>
        <pc:sldLayoutChg chg="del">
          <pc:chgData name="Shinenn K" userId="ec2293f8aad7a502" providerId="LiveId" clId="{41AD8D6B-7AD3-4B39-A378-E864CE970712}" dt="2024-03-12T13:54:25.542" v="333" actId="2696"/>
          <pc:sldLayoutMkLst>
            <pc:docMk/>
            <pc:sldMasterMk cId="3222464840" sldId="2147483660"/>
            <pc:sldLayoutMk cId="2675281741" sldId="2147483733"/>
          </pc:sldLayoutMkLst>
        </pc:sldLayoutChg>
        <pc:sldLayoutChg chg="del">
          <pc:chgData name="Shinenn K" userId="ec2293f8aad7a502" providerId="LiveId" clId="{41AD8D6B-7AD3-4B39-A378-E864CE970712}" dt="2024-03-12T13:54:25.550" v="334" actId="2696"/>
          <pc:sldLayoutMkLst>
            <pc:docMk/>
            <pc:sldMasterMk cId="3222464840" sldId="2147483660"/>
            <pc:sldLayoutMk cId="741201331" sldId="2147483734"/>
          </pc:sldLayoutMkLst>
        </pc:sldLayoutChg>
        <pc:sldLayoutChg chg="del">
          <pc:chgData name="Shinenn K" userId="ec2293f8aad7a502" providerId="LiveId" clId="{41AD8D6B-7AD3-4B39-A378-E864CE970712}" dt="2024-03-12T13:54:25.556" v="335" actId="2696"/>
          <pc:sldLayoutMkLst>
            <pc:docMk/>
            <pc:sldMasterMk cId="3222464840" sldId="2147483660"/>
            <pc:sldLayoutMk cId="2160000863" sldId="2147483735"/>
          </pc:sldLayoutMkLst>
        </pc:sldLayoutChg>
        <pc:sldLayoutChg chg="del">
          <pc:chgData name="Shinenn K" userId="ec2293f8aad7a502" providerId="LiveId" clId="{41AD8D6B-7AD3-4B39-A378-E864CE970712}" dt="2024-03-12T13:54:25.563" v="336" actId="2696"/>
          <pc:sldLayoutMkLst>
            <pc:docMk/>
            <pc:sldMasterMk cId="3222464840" sldId="2147483660"/>
            <pc:sldLayoutMk cId="1347809237" sldId="2147483736"/>
          </pc:sldLayoutMkLst>
        </pc:sldLayoutChg>
        <pc:sldLayoutChg chg="del">
          <pc:chgData name="Shinenn K" userId="ec2293f8aad7a502" providerId="LiveId" clId="{41AD8D6B-7AD3-4B39-A378-E864CE970712}" dt="2024-03-12T13:54:25.570" v="337" actId="2696"/>
          <pc:sldLayoutMkLst>
            <pc:docMk/>
            <pc:sldMasterMk cId="3222464840" sldId="2147483660"/>
            <pc:sldLayoutMk cId="2639998067" sldId="2147483737"/>
          </pc:sldLayoutMkLst>
        </pc:sldLayoutChg>
        <pc:sldLayoutChg chg="del">
          <pc:chgData name="Shinenn K" userId="ec2293f8aad7a502" providerId="LiveId" clId="{41AD8D6B-7AD3-4B39-A378-E864CE970712}" dt="2024-03-12T13:54:25.912" v="338" actId="2696"/>
          <pc:sldLayoutMkLst>
            <pc:docMk/>
            <pc:sldMasterMk cId="3222464840" sldId="2147483660"/>
            <pc:sldLayoutMk cId="2268607350" sldId="2147483738"/>
          </pc:sldLayoutMkLst>
        </pc:sldLayoutChg>
        <pc:sldLayoutChg chg="del">
          <pc:chgData name="Shinenn K" userId="ec2293f8aad7a502" providerId="LiveId" clId="{41AD8D6B-7AD3-4B39-A378-E864CE970712}" dt="2024-03-12T13:54:25.919" v="339" actId="2696"/>
          <pc:sldLayoutMkLst>
            <pc:docMk/>
            <pc:sldMasterMk cId="3222464840" sldId="2147483660"/>
            <pc:sldLayoutMk cId="2009234938" sldId="2147483739"/>
          </pc:sldLayoutMkLst>
        </pc:sldLayoutChg>
        <pc:sldLayoutChg chg="del">
          <pc:chgData name="Shinenn K" userId="ec2293f8aad7a502" providerId="LiveId" clId="{41AD8D6B-7AD3-4B39-A378-E864CE970712}" dt="2024-03-12T13:54:25.927" v="340" actId="2696"/>
          <pc:sldLayoutMkLst>
            <pc:docMk/>
            <pc:sldMasterMk cId="3222464840" sldId="2147483660"/>
            <pc:sldLayoutMk cId="3231427515" sldId="2147483740"/>
          </pc:sldLayoutMkLst>
        </pc:sldLayoutChg>
        <pc:sldLayoutChg chg="del">
          <pc:chgData name="Shinenn K" userId="ec2293f8aad7a502" providerId="LiveId" clId="{41AD8D6B-7AD3-4B39-A378-E864CE970712}" dt="2024-03-12T13:54:25.933" v="341" actId="2696"/>
          <pc:sldLayoutMkLst>
            <pc:docMk/>
            <pc:sldMasterMk cId="3222464840" sldId="2147483660"/>
            <pc:sldLayoutMk cId="2030836824" sldId="2147483742"/>
          </pc:sldLayoutMkLst>
        </pc:sldLayoutChg>
        <pc:sldLayoutChg chg="del">
          <pc:chgData name="Shinenn K" userId="ec2293f8aad7a502" providerId="LiveId" clId="{41AD8D6B-7AD3-4B39-A378-E864CE970712}" dt="2024-03-12T13:54:25.940" v="342" actId="2696"/>
          <pc:sldLayoutMkLst>
            <pc:docMk/>
            <pc:sldMasterMk cId="3222464840" sldId="2147483660"/>
            <pc:sldLayoutMk cId="44210281" sldId="2147483743"/>
          </pc:sldLayoutMkLst>
        </pc:sldLayoutChg>
        <pc:sldLayoutChg chg="del">
          <pc:chgData name="Shinenn K" userId="ec2293f8aad7a502" providerId="LiveId" clId="{41AD8D6B-7AD3-4B39-A378-E864CE970712}" dt="2024-03-12T13:54:25.948" v="343" actId="2696"/>
          <pc:sldLayoutMkLst>
            <pc:docMk/>
            <pc:sldMasterMk cId="3222464840" sldId="2147483660"/>
            <pc:sldLayoutMk cId="1958127968" sldId="2147483744"/>
          </pc:sldLayoutMkLst>
        </pc:sldLayoutChg>
        <pc:sldLayoutChg chg="del">
          <pc:chgData name="Shinenn K" userId="ec2293f8aad7a502" providerId="LiveId" clId="{41AD8D6B-7AD3-4B39-A378-E864CE970712}" dt="2024-03-12T13:54:25.954" v="344" actId="2696"/>
          <pc:sldLayoutMkLst>
            <pc:docMk/>
            <pc:sldMasterMk cId="3222464840" sldId="2147483660"/>
            <pc:sldLayoutMk cId="1003990694" sldId="2147483745"/>
          </pc:sldLayoutMkLst>
        </pc:sldLayoutChg>
        <pc:sldLayoutChg chg="del">
          <pc:chgData name="Shinenn K" userId="ec2293f8aad7a502" providerId="LiveId" clId="{41AD8D6B-7AD3-4B39-A378-E864CE970712}" dt="2024-03-12T13:54:25.964" v="345" actId="2696"/>
          <pc:sldLayoutMkLst>
            <pc:docMk/>
            <pc:sldMasterMk cId="3222464840" sldId="2147483660"/>
            <pc:sldLayoutMk cId="2479981998" sldId="2147483746"/>
          </pc:sldLayoutMkLst>
        </pc:sldLayoutChg>
        <pc:sldLayoutChg chg="del">
          <pc:chgData name="Shinenn K" userId="ec2293f8aad7a502" providerId="LiveId" clId="{41AD8D6B-7AD3-4B39-A378-E864CE970712}" dt="2024-03-12T13:54:25.971" v="346" actId="2696"/>
          <pc:sldLayoutMkLst>
            <pc:docMk/>
            <pc:sldMasterMk cId="3222464840" sldId="2147483660"/>
            <pc:sldLayoutMk cId="2914989943" sldId="2147483747"/>
          </pc:sldLayoutMkLst>
        </pc:sldLayoutChg>
        <pc:sldLayoutChg chg="del">
          <pc:chgData name="Shinenn K" userId="ec2293f8aad7a502" providerId="LiveId" clId="{41AD8D6B-7AD3-4B39-A378-E864CE970712}" dt="2024-03-12T13:54:25.981" v="347" actId="2696"/>
          <pc:sldLayoutMkLst>
            <pc:docMk/>
            <pc:sldMasterMk cId="3222464840" sldId="2147483660"/>
            <pc:sldLayoutMk cId="2043981618" sldId="2147483748"/>
          </pc:sldLayoutMkLst>
        </pc:sldLayoutChg>
        <pc:sldLayoutChg chg="del">
          <pc:chgData name="Shinenn K" userId="ec2293f8aad7a502" providerId="LiveId" clId="{41AD8D6B-7AD3-4B39-A378-E864CE970712}" dt="2024-03-12T13:54:25.988" v="348" actId="2696"/>
          <pc:sldLayoutMkLst>
            <pc:docMk/>
            <pc:sldMasterMk cId="3222464840" sldId="2147483660"/>
            <pc:sldLayoutMk cId="262203601" sldId="2147483749"/>
          </pc:sldLayoutMkLst>
        </pc:sldLayoutChg>
        <pc:sldLayoutChg chg="del">
          <pc:chgData name="Shinenn K" userId="ec2293f8aad7a502" providerId="LiveId" clId="{41AD8D6B-7AD3-4B39-A378-E864CE970712}" dt="2024-03-12T13:54:25.996" v="349" actId="2696"/>
          <pc:sldLayoutMkLst>
            <pc:docMk/>
            <pc:sldMasterMk cId="3222464840" sldId="2147483660"/>
            <pc:sldLayoutMk cId="637857460" sldId="2147483750"/>
          </pc:sldLayoutMkLst>
        </pc:sldLayoutChg>
        <pc:sldLayoutChg chg="del">
          <pc:chgData name="Shinenn K" userId="ec2293f8aad7a502" providerId="LiveId" clId="{41AD8D6B-7AD3-4B39-A378-E864CE970712}" dt="2024-03-12T13:54:26.002" v="350" actId="2696"/>
          <pc:sldLayoutMkLst>
            <pc:docMk/>
            <pc:sldMasterMk cId="3222464840" sldId="2147483660"/>
            <pc:sldLayoutMk cId="1786253055" sldId="2147483751"/>
          </pc:sldLayoutMkLst>
        </pc:sldLayoutChg>
        <pc:sldLayoutChg chg="del">
          <pc:chgData name="Shinenn K" userId="ec2293f8aad7a502" providerId="LiveId" clId="{41AD8D6B-7AD3-4B39-A378-E864CE970712}" dt="2024-03-12T13:54:26.009" v="351" actId="2696"/>
          <pc:sldLayoutMkLst>
            <pc:docMk/>
            <pc:sldMasterMk cId="3222464840" sldId="2147483660"/>
            <pc:sldLayoutMk cId="3787210392" sldId="2147483752"/>
          </pc:sldLayoutMkLst>
        </pc:sldLayoutChg>
        <pc:sldLayoutChg chg="del">
          <pc:chgData name="Shinenn K" userId="ec2293f8aad7a502" providerId="LiveId" clId="{41AD8D6B-7AD3-4B39-A378-E864CE970712}" dt="2024-03-12T13:54:26.350" v="352" actId="2696"/>
          <pc:sldLayoutMkLst>
            <pc:docMk/>
            <pc:sldMasterMk cId="3222464840" sldId="2147483660"/>
            <pc:sldLayoutMk cId="267114563" sldId="2147483753"/>
          </pc:sldLayoutMkLst>
        </pc:sldLayoutChg>
        <pc:sldLayoutChg chg="del">
          <pc:chgData name="Shinenn K" userId="ec2293f8aad7a502" providerId="LiveId" clId="{41AD8D6B-7AD3-4B39-A378-E864CE970712}" dt="2024-03-12T13:54:26.357" v="353" actId="2696"/>
          <pc:sldLayoutMkLst>
            <pc:docMk/>
            <pc:sldMasterMk cId="3222464840" sldId="2147483660"/>
            <pc:sldLayoutMk cId="3999412173" sldId="2147483754"/>
          </pc:sldLayoutMkLst>
        </pc:sldLayoutChg>
        <pc:sldLayoutChg chg="del">
          <pc:chgData name="Shinenn K" userId="ec2293f8aad7a502" providerId="LiveId" clId="{41AD8D6B-7AD3-4B39-A378-E864CE970712}" dt="2024-03-12T13:54:26.364" v="354" actId="2696"/>
          <pc:sldLayoutMkLst>
            <pc:docMk/>
            <pc:sldMasterMk cId="3222464840" sldId="2147483660"/>
            <pc:sldLayoutMk cId="2741512577" sldId="2147483755"/>
          </pc:sldLayoutMkLst>
        </pc:sldLayoutChg>
        <pc:sldLayoutChg chg="del">
          <pc:chgData name="Shinenn K" userId="ec2293f8aad7a502" providerId="LiveId" clId="{41AD8D6B-7AD3-4B39-A378-E864CE970712}" dt="2024-03-12T13:54:26.371" v="355" actId="2696"/>
          <pc:sldLayoutMkLst>
            <pc:docMk/>
            <pc:sldMasterMk cId="3222464840" sldId="2147483660"/>
            <pc:sldLayoutMk cId="1110736216" sldId="2147483757"/>
          </pc:sldLayoutMkLst>
        </pc:sldLayoutChg>
        <pc:sldLayoutChg chg="del">
          <pc:chgData name="Shinenn K" userId="ec2293f8aad7a502" providerId="LiveId" clId="{41AD8D6B-7AD3-4B39-A378-E864CE970712}" dt="2024-03-12T13:54:26.378" v="356" actId="2696"/>
          <pc:sldLayoutMkLst>
            <pc:docMk/>
            <pc:sldMasterMk cId="3222464840" sldId="2147483660"/>
            <pc:sldLayoutMk cId="1502709764" sldId="2147483758"/>
          </pc:sldLayoutMkLst>
        </pc:sldLayoutChg>
        <pc:sldLayoutChg chg="del">
          <pc:chgData name="Shinenn K" userId="ec2293f8aad7a502" providerId="LiveId" clId="{41AD8D6B-7AD3-4B39-A378-E864CE970712}" dt="2024-03-12T13:54:26.385" v="357" actId="2696"/>
          <pc:sldLayoutMkLst>
            <pc:docMk/>
            <pc:sldMasterMk cId="3222464840" sldId="2147483660"/>
            <pc:sldLayoutMk cId="2277198627" sldId="2147483759"/>
          </pc:sldLayoutMkLst>
        </pc:sldLayoutChg>
        <pc:sldLayoutChg chg="del">
          <pc:chgData name="Shinenn K" userId="ec2293f8aad7a502" providerId="LiveId" clId="{41AD8D6B-7AD3-4B39-A378-E864CE970712}" dt="2024-03-12T13:54:26.391" v="358" actId="2696"/>
          <pc:sldLayoutMkLst>
            <pc:docMk/>
            <pc:sldMasterMk cId="3222464840" sldId="2147483660"/>
            <pc:sldLayoutMk cId="521800379" sldId="2147483760"/>
          </pc:sldLayoutMkLst>
        </pc:sldLayoutChg>
        <pc:sldLayoutChg chg="del">
          <pc:chgData name="Shinenn K" userId="ec2293f8aad7a502" providerId="LiveId" clId="{41AD8D6B-7AD3-4B39-A378-E864CE970712}" dt="2024-03-12T13:54:26.401" v="359" actId="2696"/>
          <pc:sldLayoutMkLst>
            <pc:docMk/>
            <pc:sldMasterMk cId="3222464840" sldId="2147483660"/>
            <pc:sldLayoutMk cId="782594337" sldId="2147483761"/>
          </pc:sldLayoutMkLst>
        </pc:sldLayoutChg>
        <pc:sldLayoutChg chg="del">
          <pc:chgData name="Shinenn K" userId="ec2293f8aad7a502" providerId="LiveId" clId="{41AD8D6B-7AD3-4B39-A378-E864CE970712}" dt="2024-03-12T13:54:26.406" v="360" actId="2696"/>
          <pc:sldLayoutMkLst>
            <pc:docMk/>
            <pc:sldMasterMk cId="3222464840" sldId="2147483660"/>
            <pc:sldLayoutMk cId="744106085" sldId="2147483762"/>
          </pc:sldLayoutMkLst>
        </pc:sldLayoutChg>
        <pc:sldLayoutChg chg="del">
          <pc:chgData name="Shinenn K" userId="ec2293f8aad7a502" providerId="LiveId" clId="{41AD8D6B-7AD3-4B39-A378-E864CE970712}" dt="2024-03-12T13:54:26.415" v="361" actId="2696"/>
          <pc:sldLayoutMkLst>
            <pc:docMk/>
            <pc:sldMasterMk cId="3222464840" sldId="2147483660"/>
            <pc:sldLayoutMk cId="1612454156" sldId="2147483763"/>
          </pc:sldLayoutMkLst>
        </pc:sldLayoutChg>
        <pc:sldLayoutChg chg="del">
          <pc:chgData name="Shinenn K" userId="ec2293f8aad7a502" providerId="LiveId" clId="{41AD8D6B-7AD3-4B39-A378-E864CE970712}" dt="2024-03-12T13:54:26.420" v="362" actId="2696"/>
          <pc:sldLayoutMkLst>
            <pc:docMk/>
            <pc:sldMasterMk cId="3222464840" sldId="2147483660"/>
            <pc:sldLayoutMk cId="1909962118" sldId="2147483764"/>
          </pc:sldLayoutMkLst>
        </pc:sldLayoutChg>
        <pc:sldLayoutChg chg="del">
          <pc:chgData name="Shinenn K" userId="ec2293f8aad7a502" providerId="LiveId" clId="{41AD8D6B-7AD3-4B39-A378-E864CE970712}" dt="2024-03-12T13:54:26.425" v="363" actId="2696"/>
          <pc:sldLayoutMkLst>
            <pc:docMk/>
            <pc:sldMasterMk cId="3222464840" sldId="2147483660"/>
            <pc:sldLayoutMk cId="1216282578" sldId="2147483765"/>
          </pc:sldLayoutMkLst>
        </pc:sldLayoutChg>
        <pc:sldLayoutChg chg="del">
          <pc:chgData name="Shinenn K" userId="ec2293f8aad7a502" providerId="LiveId" clId="{41AD8D6B-7AD3-4B39-A378-E864CE970712}" dt="2024-03-12T13:54:26.431" v="364" actId="2696"/>
          <pc:sldLayoutMkLst>
            <pc:docMk/>
            <pc:sldMasterMk cId="3222464840" sldId="2147483660"/>
            <pc:sldLayoutMk cId="3675090248" sldId="2147483766"/>
          </pc:sldLayoutMkLst>
        </pc:sldLayoutChg>
        <pc:sldLayoutChg chg="del">
          <pc:chgData name="Shinenn K" userId="ec2293f8aad7a502" providerId="LiveId" clId="{41AD8D6B-7AD3-4B39-A378-E864CE970712}" dt="2024-03-12T13:54:26.435" v="365" actId="2696"/>
          <pc:sldLayoutMkLst>
            <pc:docMk/>
            <pc:sldMasterMk cId="3222464840" sldId="2147483660"/>
            <pc:sldLayoutMk cId="2118010308" sldId="2147483767"/>
          </pc:sldLayoutMkLst>
        </pc:sldLayoutChg>
        <pc:sldLayoutChg chg="del">
          <pc:chgData name="Shinenn K" userId="ec2293f8aad7a502" providerId="LiveId" clId="{41AD8D6B-7AD3-4B39-A378-E864CE970712}" dt="2024-03-12T13:54:26.776" v="366" actId="2696"/>
          <pc:sldLayoutMkLst>
            <pc:docMk/>
            <pc:sldMasterMk cId="3222464840" sldId="2147483660"/>
            <pc:sldLayoutMk cId="4019246235" sldId="2147483768"/>
          </pc:sldLayoutMkLst>
        </pc:sldLayoutChg>
        <pc:sldLayoutChg chg="del">
          <pc:chgData name="Shinenn K" userId="ec2293f8aad7a502" providerId="LiveId" clId="{41AD8D6B-7AD3-4B39-A378-E864CE970712}" dt="2024-03-12T13:54:26.782" v="367" actId="2696"/>
          <pc:sldLayoutMkLst>
            <pc:docMk/>
            <pc:sldMasterMk cId="3222464840" sldId="2147483660"/>
            <pc:sldLayoutMk cId="739195236" sldId="2147483769"/>
          </pc:sldLayoutMkLst>
        </pc:sldLayoutChg>
        <pc:sldLayoutChg chg="del">
          <pc:chgData name="Shinenn K" userId="ec2293f8aad7a502" providerId="LiveId" clId="{41AD8D6B-7AD3-4B39-A378-E864CE970712}" dt="2024-03-12T13:54:26.786" v="368" actId="2696"/>
          <pc:sldLayoutMkLst>
            <pc:docMk/>
            <pc:sldMasterMk cId="3222464840" sldId="2147483660"/>
            <pc:sldLayoutMk cId="3503933012" sldId="2147483770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1:54.809" v="265" actId="47"/>
        <pc:sldMasterMkLst>
          <pc:docMk/>
          <pc:sldMasterMk cId="2649073748" sldId="2147483696"/>
        </pc:sldMasterMkLst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933631166" sldId="2147483697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341995379" sldId="2147483698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607843899" sldId="2147483699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3278640872" sldId="2147483700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204011046" sldId="2147483701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921352496" sldId="2147483702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3461812757" sldId="2147483703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89308418" sldId="2147483704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74732887" sldId="2147483705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949109362" sldId="2147483706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597006372" sldId="2147483707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729177458" sldId="2147483708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430506353" sldId="2147483709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926043616" sldId="2147483710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1:53.569" v="264" actId="47"/>
        <pc:sldMasterMkLst>
          <pc:docMk/>
          <pc:sldMasterMk cId="1166068995" sldId="2147483711"/>
        </pc:sldMasterMkLst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350690167" sldId="2147483712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367888035" sldId="2147483713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575711760" sldId="2147483714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530504040" sldId="2147483715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404100906" sldId="2147483716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521849022" sldId="2147483717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416569951" sldId="2147483718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300844857" sldId="2147483719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425503552" sldId="2147483720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2975149570" sldId="2147483721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905700010" sldId="2147483722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549876624" sldId="2147483723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873843694" sldId="2147483724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4229343244" sldId="2147483725"/>
          </pc:sldLayoutMkLst>
        </pc:sldLayoutChg>
      </pc:sldMasterChg>
      <pc:sldMasterChg chg="modSldLayout">
        <pc:chgData name="Shinenn K" userId="ec2293f8aad7a502" providerId="LiveId" clId="{41AD8D6B-7AD3-4B39-A378-E864CE970712}" dt="2024-03-12T13:52:37.045" v="318" actId="2711"/>
        <pc:sldMasterMkLst>
          <pc:docMk/>
          <pc:sldMasterMk cId="3719105783" sldId="2147483741"/>
        </pc:sldMasterMkLst>
        <pc:sldLayoutChg chg="modSp">
          <pc:chgData name="Shinenn K" userId="ec2293f8aad7a502" providerId="LiveId" clId="{41AD8D6B-7AD3-4B39-A378-E864CE970712}" dt="2024-03-12T13:52:37.045" v="318" actId="2711"/>
          <pc:sldLayoutMkLst>
            <pc:docMk/>
            <pc:sldMasterMk cId="3222464840" sldId="2147483660"/>
            <pc:sldLayoutMk cId="267114563" sldId="2147483753"/>
          </pc:sldLayoutMkLst>
          <pc:spChg chg="mod">
            <ac:chgData name="Shinenn K" userId="ec2293f8aad7a502" providerId="LiveId" clId="{41AD8D6B-7AD3-4B39-A378-E864CE970712}" dt="2024-03-12T13:52:37.045" v="318" actId="2711"/>
            <ac:spMkLst>
              <pc:docMk/>
              <pc:sldMasterMk cId="3222464840" sldId="2147483660"/>
              <pc:sldLayoutMk cId="267114563" sldId="2147483753"/>
              <ac:spMk id="2" creationId="{4EA6BC07-48C8-4FFB-1AD9-84FAC647848C}"/>
            </ac:spMkLst>
          </pc:spChg>
        </pc:sldLayoutChg>
      </pc:sldMasterChg>
      <pc:sldMasterChg chg="del delSldLayout">
        <pc:chgData name="Shinenn K" userId="ec2293f8aad7a502" providerId="LiveId" clId="{41AD8D6B-7AD3-4B39-A378-E864CE970712}" dt="2024-03-12T13:40:46.087" v="247" actId="47"/>
        <pc:sldMasterMkLst>
          <pc:docMk/>
          <pc:sldMasterMk cId="3742201870" sldId="2147483741"/>
        </pc:sldMasterMkLst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775539959" sldId="2147483742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66929381" sldId="2147483743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250391787" sldId="2147483744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430473520" sldId="2147483745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27104647" sldId="2147483746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430078747" sldId="2147483747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4261322510" sldId="2147483748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606657576" sldId="2147483749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499435780" sldId="2147483750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4036792134" sldId="2147483751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566564217" sldId="2147483752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399984129" sldId="2147483753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37246714" sldId="2147483754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40668292" sldId="2147483755"/>
          </pc:sldLayoutMkLst>
        </pc:sldLayoutChg>
      </pc:sldMasterChg>
      <pc:sldMasterChg chg="del delSldLayout modSldLayout">
        <pc:chgData name="Shinenn K" userId="ec2293f8aad7a502" providerId="LiveId" clId="{41AD8D6B-7AD3-4B39-A378-E864CE970712}" dt="2024-03-12T13:40:47.495" v="248" actId="47"/>
        <pc:sldMasterMkLst>
          <pc:docMk/>
          <pc:sldMasterMk cId="3902739400" sldId="2147483756"/>
        </pc:sldMasterMkLst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641662102" sldId="2147483757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190626859" sldId="2147483758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710981854" sldId="2147483759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467299326" sldId="2147483760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130614402" sldId="2147483761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114200886" sldId="2147483762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1589952608" sldId="2147483763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086029345" sldId="2147483764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1929390187" sldId="2147483765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65133998" sldId="2147483766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250057417" sldId="2147483767"/>
          </pc:sldLayoutMkLst>
        </pc:sldLayoutChg>
        <pc:sldLayoutChg chg="addSp delSp modSp del mod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059053983" sldId="2147483768"/>
          </pc:sldLayoutMkLst>
          <pc:spChg chg="mod">
            <ac:chgData name="Shinenn K" userId="ec2293f8aad7a502" providerId="LiveId" clId="{41AD8D6B-7AD3-4B39-A378-E864CE970712}" dt="2024-03-12T13:20:25.648" v="230" actId="14100"/>
            <ac:spMkLst>
              <pc:docMk/>
              <pc:sldMasterMk cId="3902739400" sldId="2147483756"/>
              <pc:sldLayoutMk cId="2059053983" sldId="2147483768"/>
              <ac:spMk id="2" creationId="{4EA6BC07-48C8-4FFB-1AD9-84FAC647848C}"/>
            </ac:spMkLst>
          </pc:spChg>
          <pc:picChg chg="mod">
            <ac:chgData name="Shinenn K" userId="ec2293f8aad7a502" providerId="LiveId" clId="{41AD8D6B-7AD3-4B39-A378-E864CE970712}" dt="2024-03-12T13:20:03.594" v="229" actId="1037"/>
            <ac:picMkLst>
              <pc:docMk/>
              <pc:sldMasterMk cId="3902739400" sldId="2147483756"/>
              <pc:sldLayoutMk cId="2059053983" sldId="2147483768"/>
              <ac:picMk id="3" creationId="{DFD43C02-B68F-3032-003F-8424E243C22D}"/>
            </ac:picMkLst>
          </pc:picChg>
          <pc:picChg chg="mod">
            <ac:chgData name="Shinenn K" userId="ec2293f8aad7a502" providerId="LiveId" clId="{41AD8D6B-7AD3-4B39-A378-E864CE970712}" dt="2024-03-12T13:40:13.578" v="244" actId="29295"/>
            <ac:picMkLst>
              <pc:docMk/>
              <pc:sldMasterMk cId="3902739400" sldId="2147483756"/>
              <pc:sldLayoutMk cId="2059053983" sldId="2147483768"/>
              <ac:picMk id="5" creationId="{7671BAC0-04E3-ED14-953A-0E62FFFB6651}"/>
            </ac:picMkLst>
          </pc:picChg>
          <pc:picChg chg="add del mod">
            <ac:chgData name="Shinenn K" userId="ec2293f8aad7a502" providerId="LiveId" clId="{41AD8D6B-7AD3-4B39-A378-E864CE970712}" dt="2024-03-12T13:40:39.143" v="246" actId="478"/>
            <ac:picMkLst>
              <pc:docMk/>
              <pc:sldMasterMk cId="3902739400" sldId="2147483756"/>
              <pc:sldLayoutMk cId="2059053983" sldId="2147483768"/>
              <ac:picMk id="10" creationId="{68C96AE2-6711-45FD-6E3B-9AB3051BEEAB}"/>
            </ac:picMkLst>
          </pc:picChg>
          <pc:cxnChg chg="mod">
            <ac:chgData name="Shinenn K" userId="ec2293f8aad7a502" providerId="LiveId" clId="{41AD8D6B-7AD3-4B39-A378-E864CE970712}" dt="2024-03-12T13:20:03.594" v="229" actId="1037"/>
            <ac:cxnSpMkLst>
              <pc:docMk/>
              <pc:sldMasterMk cId="3902739400" sldId="2147483756"/>
              <pc:sldLayoutMk cId="2059053983" sldId="2147483768"/>
              <ac:cxnSpMk id="4" creationId="{00B5B8DF-F48C-A880-650D-DE864E1900C3}"/>
            </ac:cxnSpMkLst>
          </pc:cxnChg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715518363" sldId="2147483769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357633195" sldId="2147483770"/>
          </pc:sldLayoutMkLst>
        </pc:sldLayoutChg>
      </pc:sldMasterChg>
    </pc:docChg>
  </pc:docChgLst>
  <pc:docChgLst>
    <pc:chgData name="Shinenn K" userId="ec2293f8aad7a502" providerId="LiveId" clId="{0AFD4CE5-F9ED-4D87-BDC2-4CDED725EC42}"/>
    <pc:docChg chg="undo redo custSel delSld modSld">
      <pc:chgData name="Shinenn K" userId="ec2293f8aad7a502" providerId="LiveId" clId="{0AFD4CE5-F9ED-4D87-BDC2-4CDED725EC42}" dt="2024-03-10T12:56:12.900" v="1905" actId="47"/>
      <pc:docMkLst>
        <pc:docMk/>
      </pc:docMkLst>
      <pc:sldChg chg="del">
        <pc:chgData name="Shinenn K" userId="ec2293f8aad7a502" providerId="LiveId" clId="{0AFD4CE5-F9ED-4D87-BDC2-4CDED725EC42}" dt="2024-03-10T06:22:34.088" v="23" actId="47"/>
        <pc:sldMkLst>
          <pc:docMk/>
          <pc:sldMk cId="590051187" sldId="266"/>
        </pc:sldMkLst>
      </pc:sldChg>
      <pc:sldChg chg="modSp mod">
        <pc:chgData name="Shinenn K" userId="ec2293f8aad7a502" providerId="LiveId" clId="{0AFD4CE5-F9ED-4D87-BDC2-4CDED725EC42}" dt="2024-03-10T06:22:23.283" v="22" actId="20577"/>
        <pc:sldMkLst>
          <pc:docMk/>
          <pc:sldMk cId="2965439497" sldId="311"/>
        </pc:sldMkLst>
        <pc:spChg chg="mod">
          <ac:chgData name="Shinenn K" userId="ec2293f8aad7a502" providerId="LiveId" clId="{0AFD4CE5-F9ED-4D87-BDC2-4CDED725EC42}" dt="2024-03-10T06:22:23.283" v="22" actId="20577"/>
          <ac:spMkLst>
            <pc:docMk/>
            <pc:sldMk cId="2965439497" sldId="311"/>
            <ac:spMk id="4" creationId="{27944FBA-83BB-E67D-BD47-AE09D864046E}"/>
          </ac:spMkLst>
        </pc:spChg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220616102" sldId="31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115864266" sldId="319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4227584412" sldId="33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95830327" sldId="340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331014646" sldId="341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599880953" sldId="342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76197562" sldId="343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4281997782" sldId="344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144927955" sldId="345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3472299765" sldId="346"/>
        </pc:sldMkLst>
      </pc:sldChg>
      <pc:sldChg chg="modSp mod">
        <pc:chgData name="Shinenn K" userId="ec2293f8aad7a502" providerId="LiveId" clId="{0AFD4CE5-F9ED-4D87-BDC2-4CDED725EC42}" dt="2024-03-10T10:57:18.173" v="410" actId="1076"/>
        <pc:sldMkLst>
          <pc:docMk/>
          <pc:sldMk cId="4114138713" sldId="347"/>
        </pc:sldMkLst>
        <pc:spChg chg="mod">
          <ac:chgData name="Shinenn K" userId="ec2293f8aad7a502" providerId="LiveId" clId="{0AFD4CE5-F9ED-4D87-BDC2-4CDED725EC42}" dt="2024-03-10T10:57:18.173" v="410" actId="1076"/>
          <ac:spMkLst>
            <pc:docMk/>
            <pc:sldMk cId="4114138713" sldId="347"/>
            <ac:spMk id="5" creationId="{C5322662-9AD7-C98F-F397-2447C7AEA304}"/>
          </ac:spMkLst>
        </pc:spChg>
      </pc:sldChg>
      <pc:sldChg chg="modSp mod">
        <pc:chgData name="Shinenn K" userId="ec2293f8aad7a502" providerId="LiveId" clId="{0AFD4CE5-F9ED-4D87-BDC2-4CDED725EC42}" dt="2024-03-10T12:51:14.498" v="1518" actId="207"/>
        <pc:sldMkLst>
          <pc:docMk/>
          <pc:sldMk cId="1916896560" sldId="348"/>
        </pc:sldMkLst>
        <pc:spChg chg="mod">
          <ac:chgData name="Shinenn K" userId="ec2293f8aad7a502" providerId="LiveId" clId="{0AFD4CE5-F9ED-4D87-BDC2-4CDED725EC42}" dt="2024-03-10T12:51:14.498" v="1518" actId="207"/>
          <ac:spMkLst>
            <pc:docMk/>
            <pc:sldMk cId="1916896560" sldId="348"/>
            <ac:spMk id="5" creationId="{C5322662-9AD7-C98F-F397-2447C7AEA304}"/>
          </ac:spMkLst>
        </pc:spChg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344151823" sldId="348"/>
        </pc:sldMkLst>
      </pc:sldChg>
      <pc:sldChg chg="modSp mod">
        <pc:chgData name="Shinenn K" userId="ec2293f8aad7a502" providerId="LiveId" clId="{0AFD4CE5-F9ED-4D87-BDC2-4CDED725EC42}" dt="2024-03-10T12:56:06.009" v="1904" actId="404"/>
        <pc:sldMkLst>
          <pc:docMk/>
          <pc:sldMk cId="2147220281" sldId="349"/>
        </pc:sldMkLst>
        <pc:spChg chg="mod">
          <ac:chgData name="Shinenn K" userId="ec2293f8aad7a502" providerId="LiveId" clId="{0AFD4CE5-F9ED-4D87-BDC2-4CDED725EC42}" dt="2024-03-10T12:56:06.009" v="1904" actId="404"/>
          <ac:spMkLst>
            <pc:docMk/>
            <pc:sldMk cId="2147220281" sldId="349"/>
            <ac:spMk id="5" creationId="{C5322662-9AD7-C98F-F397-2447C7AEA304}"/>
          </ac:spMkLst>
        </pc:spChg>
      </pc:sldChg>
      <pc:sldChg chg="del">
        <pc:chgData name="Shinenn K" userId="ec2293f8aad7a502" providerId="LiveId" clId="{0AFD4CE5-F9ED-4D87-BDC2-4CDED725EC42}" dt="2024-03-10T12:56:12.900" v="1905" actId="47"/>
        <pc:sldMkLst>
          <pc:docMk/>
          <pc:sldMk cId="4202635314" sldId="350"/>
        </pc:sldMkLst>
      </pc:sldChg>
    </pc:docChg>
  </pc:docChgLst>
  <pc:docChgLst>
    <pc:chgData name="Shinenn K" userId="ec2293f8aad7a502" providerId="LiveId" clId="{91653DAD-0FD0-4FDF-B329-76F39574F454}"/>
    <pc:docChg chg="undo redo custSel addSld delSld modSld sldOrd">
      <pc:chgData name="Shinenn K" userId="ec2293f8aad7a502" providerId="LiveId" clId="{91653DAD-0FD0-4FDF-B329-76F39574F454}" dt="2024-07-04T09:13:38.130" v="408" actId="404"/>
      <pc:docMkLst>
        <pc:docMk/>
      </pc:docMkLst>
      <pc:sldChg chg="modSp mod ord">
        <pc:chgData name="Shinenn K" userId="ec2293f8aad7a502" providerId="LiveId" clId="{91653DAD-0FD0-4FDF-B329-76F39574F454}" dt="2024-07-04T07:38:52.560" v="31"/>
        <pc:sldMkLst>
          <pc:docMk/>
          <pc:sldMk cId="3671596754" sldId="258"/>
        </pc:sldMkLst>
        <pc:spChg chg="mod">
          <ac:chgData name="Shinenn K" userId="ec2293f8aad7a502" providerId="LiveId" clId="{91653DAD-0FD0-4FDF-B329-76F39574F454}" dt="2024-07-04T07:38:27.524" v="27" actId="403"/>
          <ac:spMkLst>
            <pc:docMk/>
            <pc:sldMk cId="3671596754" sldId="258"/>
            <ac:spMk id="2" creationId="{59F0AC94-D98C-C23E-0B30-2F857658D0C4}"/>
          </ac:spMkLst>
        </pc:spChg>
      </pc:sldChg>
      <pc:sldChg chg="mod modClrScheme chgLayout">
        <pc:chgData name="Shinenn K" userId="ec2293f8aad7a502" providerId="LiveId" clId="{91653DAD-0FD0-4FDF-B329-76F39574F454}" dt="2024-07-04T07:32:10.937" v="1" actId="700"/>
        <pc:sldMkLst>
          <pc:docMk/>
          <pc:sldMk cId="2583095551" sldId="301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901885441" sldId="302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958321089" sldId="303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450544474" sldId="304"/>
        </pc:sldMkLst>
      </pc:sldChg>
      <pc:sldChg chg="addSp delSp modSp mod ord modClrScheme chgLayout">
        <pc:chgData name="Shinenn K" userId="ec2293f8aad7a502" providerId="LiveId" clId="{91653DAD-0FD0-4FDF-B329-76F39574F454}" dt="2024-07-04T07:38:37.963" v="29"/>
        <pc:sldMkLst>
          <pc:docMk/>
          <pc:sldMk cId="1607030066" sldId="306"/>
        </pc:sldMkLst>
        <pc:spChg chg="add del mod ord">
          <ac:chgData name="Shinenn K" userId="ec2293f8aad7a502" providerId="LiveId" clId="{91653DAD-0FD0-4FDF-B329-76F39574F454}" dt="2024-07-04T07:32:21.258" v="3" actId="700"/>
          <ac:spMkLst>
            <pc:docMk/>
            <pc:sldMk cId="1607030066" sldId="306"/>
            <ac:spMk id="2" creationId="{D4F01038-D8B2-DFF2-8BC2-EE449C72CD61}"/>
          </ac:spMkLst>
        </pc:spChg>
        <pc:spChg chg="add del mod ord">
          <ac:chgData name="Shinenn K" userId="ec2293f8aad7a502" providerId="LiveId" clId="{91653DAD-0FD0-4FDF-B329-76F39574F454}" dt="2024-07-04T07:32:21.258" v="3" actId="700"/>
          <ac:spMkLst>
            <pc:docMk/>
            <pc:sldMk cId="1607030066" sldId="306"/>
            <ac:spMk id="3" creationId="{F53B6614-17AD-680B-F819-F36404113764}"/>
          </ac:spMkLst>
        </pc:spChg>
        <pc:spChg chg="add mod ord">
          <ac:chgData name="Shinenn K" userId="ec2293f8aad7a502" providerId="LiveId" clId="{91653DAD-0FD0-4FDF-B329-76F39574F454}" dt="2024-07-04T07:37:01.177" v="12" actId="6549"/>
          <ac:spMkLst>
            <pc:docMk/>
            <pc:sldMk cId="1607030066" sldId="306"/>
            <ac:spMk id="4" creationId="{196C8B2C-6F45-AF0B-0ED3-D170F4E2C42A}"/>
          </ac:spMkLst>
        </pc:spChg>
        <pc:spChg chg="add mod ord">
          <ac:chgData name="Shinenn K" userId="ec2293f8aad7a502" providerId="LiveId" clId="{91653DAD-0FD0-4FDF-B329-76F39574F454}" dt="2024-07-04T07:32:21.258" v="3" actId="700"/>
          <ac:spMkLst>
            <pc:docMk/>
            <pc:sldMk cId="1607030066" sldId="306"/>
            <ac:spMk id="5" creationId="{73F41079-DE50-853C-2F04-23274E57A439}"/>
          </ac:spMkLst>
        </pc:spChg>
        <pc:spChg chg="del mod ord">
          <ac:chgData name="Shinenn K" userId="ec2293f8aad7a502" providerId="LiveId" clId="{91653DAD-0FD0-4FDF-B329-76F39574F454}" dt="2024-07-04T07:32:15.979" v="2" actId="700"/>
          <ac:spMkLst>
            <pc:docMk/>
            <pc:sldMk cId="1607030066" sldId="306"/>
            <ac:spMk id="6" creationId="{FB3BFBAD-F425-D13E-85DD-303A2058B2B9}"/>
          </ac:spMkLst>
        </pc:spChg>
        <pc:spChg chg="del mod ord">
          <ac:chgData name="Shinenn K" userId="ec2293f8aad7a502" providerId="LiveId" clId="{91653DAD-0FD0-4FDF-B329-76F39574F454}" dt="2024-07-04T07:32:15.979" v="2" actId="700"/>
          <ac:spMkLst>
            <pc:docMk/>
            <pc:sldMk cId="1607030066" sldId="306"/>
            <ac:spMk id="7" creationId="{9B7BF337-08B5-0B13-0B46-90419647B606}"/>
          </ac:spMkLst>
        </pc:spChg>
        <pc:spChg chg="del">
          <ac:chgData name="Shinenn K" userId="ec2293f8aad7a502" providerId="LiveId" clId="{91653DAD-0FD0-4FDF-B329-76F39574F454}" dt="2024-07-04T07:32:15.979" v="2" actId="700"/>
          <ac:spMkLst>
            <pc:docMk/>
            <pc:sldMk cId="1607030066" sldId="306"/>
            <ac:spMk id="8" creationId="{557DEDDB-CBD3-500C-6886-7BC5EC5CF849}"/>
          </ac:spMkLst>
        </pc:spChg>
        <pc:spChg chg="add mod ord">
          <ac:chgData name="Shinenn K" userId="ec2293f8aad7a502" providerId="LiveId" clId="{91653DAD-0FD0-4FDF-B329-76F39574F454}" dt="2024-07-04T07:36:56.082" v="6"/>
          <ac:spMkLst>
            <pc:docMk/>
            <pc:sldMk cId="1607030066" sldId="306"/>
            <ac:spMk id="9" creationId="{A0E41F33-2A75-41CA-648A-CEB9BB57B3DF}"/>
          </ac:spMkLst>
        </pc:spChg>
      </pc:sldChg>
      <pc:sldChg chg="modSp mod">
        <pc:chgData name="Shinenn K" userId="ec2293f8aad7a502" providerId="LiveId" clId="{91653DAD-0FD0-4FDF-B329-76F39574F454}" dt="2024-07-04T09:02:46.904" v="313" actId="404"/>
        <pc:sldMkLst>
          <pc:docMk/>
          <pc:sldMk cId="2866333106" sldId="307"/>
        </pc:sldMkLst>
        <pc:spChg chg="mod">
          <ac:chgData name="Shinenn K" userId="ec2293f8aad7a502" providerId="LiveId" clId="{91653DAD-0FD0-4FDF-B329-76F39574F454}" dt="2024-07-04T09:02:46.904" v="313" actId="404"/>
          <ac:spMkLst>
            <pc:docMk/>
            <pc:sldMk cId="2866333106" sldId="307"/>
            <ac:spMk id="5" creationId="{C7463B63-0FB7-8E83-8F2D-A6CEB591BB7E}"/>
          </ac:spMkLst>
        </pc:spChg>
      </pc:sldChg>
      <pc:sldChg chg="addSp delSp modSp new mod modClrScheme chgLayout">
        <pc:chgData name="Shinenn K" userId="ec2293f8aad7a502" providerId="LiveId" clId="{91653DAD-0FD0-4FDF-B329-76F39574F454}" dt="2024-07-04T08:47:50.659" v="121" actId="20577"/>
        <pc:sldMkLst>
          <pc:docMk/>
          <pc:sldMk cId="531357623" sldId="308"/>
        </pc:sldMkLst>
        <pc:spChg chg="del mod ord">
          <ac:chgData name="Shinenn K" userId="ec2293f8aad7a502" providerId="LiveId" clId="{91653DAD-0FD0-4FDF-B329-76F39574F454}" dt="2024-07-04T07:38:58.563" v="33" actId="700"/>
          <ac:spMkLst>
            <pc:docMk/>
            <pc:sldMk cId="531357623" sldId="308"/>
            <ac:spMk id="2" creationId="{AFE09550-61B1-6A95-0B66-D23237D4ED4F}"/>
          </ac:spMkLst>
        </pc:spChg>
        <pc:spChg chg="del">
          <ac:chgData name="Shinenn K" userId="ec2293f8aad7a502" providerId="LiveId" clId="{91653DAD-0FD0-4FDF-B329-76F39574F454}" dt="2024-07-04T07:38:58.563" v="33" actId="700"/>
          <ac:spMkLst>
            <pc:docMk/>
            <pc:sldMk cId="531357623" sldId="308"/>
            <ac:spMk id="3" creationId="{4592CB5A-0CD3-4D55-2B24-3689C83CE19E}"/>
          </ac:spMkLst>
        </pc:spChg>
        <pc:spChg chg="del">
          <ac:chgData name="Shinenn K" userId="ec2293f8aad7a502" providerId="LiveId" clId="{91653DAD-0FD0-4FDF-B329-76F39574F454}" dt="2024-07-04T07:38:58.563" v="33" actId="700"/>
          <ac:spMkLst>
            <pc:docMk/>
            <pc:sldMk cId="531357623" sldId="308"/>
            <ac:spMk id="4" creationId="{9578DDF9-6A89-F62E-7A25-97A9DCF8F1CF}"/>
          </ac:spMkLst>
        </pc:spChg>
        <pc:spChg chg="add mod ord">
          <ac:chgData name="Shinenn K" userId="ec2293f8aad7a502" providerId="LiveId" clId="{91653DAD-0FD0-4FDF-B329-76F39574F454}" dt="2024-07-04T08:47:50.659" v="121" actId="20577"/>
          <ac:spMkLst>
            <pc:docMk/>
            <pc:sldMk cId="531357623" sldId="308"/>
            <ac:spMk id="5" creationId="{C0F8D78B-FB1E-6D9F-3096-FE84AEBBC793}"/>
          </ac:spMkLst>
        </pc:spChg>
      </pc:sldChg>
      <pc:sldChg chg="addSp delSp modSp new mod modClrScheme chgLayout">
        <pc:chgData name="Shinenn K" userId="ec2293f8aad7a502" providerId="LiveId" clId="{91653DAD-0FD0-4FDF-B329-76F39574F454}" dt="2024-07-04T08:49:42.393" v="144" actId="6549"/>
        <pc:sldMkLst>
          <pc:docMk/>
          <pc:sldMk cId="1218464121" sldId="309"/>
        </pc:sldMkLst>
        <pc:spChg chg="del mod ord">
          <ac:chgData name="Shinenn K" userId="ec2293f8aad7a502" providerId="LiveId" clId="{91653DAD-0FD0-4FDF-B329-76F39574F454}" dt="2024-07-04T08:48:06.275" v="123" actId="700"/>
          <ac:spMkLst>
            <pc:docMk/>
            <pc:sldMk cId="1218464121" sldId="309"/>
            <ac:spMk id="2" creationId="{DF7A5B99-DB9A-4266-F1E4-639A0DA9EB75}"/>
          </ac:spMkLst>
        </pc:spChg>
        <pc:spChg chg="add mod ord">
          <ac:chgData name="Shinenn K" userId="ec2293f8aad7a502" providerId="LiveId" clId="{91653DAD-0FD0-4FDF-B329-76F39574F454}" dt="2024-07-04T08:49:16.759" v="139" actId="20577"/>
          <ac:spMkLst>
            <pc:docMk/>
            <pc:sldMk cId="1218464121" sldId="309"/>
            <ac:spMk id="3" creationId="{921B77B9-7E29-9EA9-6D1C-8D1C006EE7BB}"/>
          </ac:spMkLst>
        </pc:spChg>
        <pc:spChg chg="add mod ord">
          <ac:chgData name="Shinenn K" userId="ec2293f8aad7a502" providerId="LiveId" clId="{91653DAD-0FD0-4FDF-B329-76F39574F454}" dt="2024-07-04T08:48:06.275" v="123" actId="700"/>
          <ac:spMkLst>
            <pc:docMk/>
            <pc:sldMk cId="1218464121" sldId="309"/>
            <ac:spMk id="4" creationId="{DAAD0B50-27E4-A994-B735-683C6C52C5C5}"/>
          </ac:spMkLst>
        </pc:spChg>
        <pc:spChg chg="add mod ord">
          <ac:chgData name="Shinenn K" userId="ec2293f8aad7a502" providerId="LiveId" clId="{91653DAD-0FD0-4FDF-B329-76F39574F454}" dt="2024-07-04T08:49:42.393" v="144" actId="6549"/>
          <ac:spMkLst>
            <pc:docMk/>
            <pc:sldMk cId="1218464121" sldId="309"/>
            <ac:spMk id="5" creationId="{923A0D32-702D-8687-63C4-96128256742B}"/>
          </ac:spMkLst>
        </pc:spChg>
      </pc:sldChg>
      <pc:sldChg chg="modSp new mod">
        <pc:chgData name="Shinenn K" userId="ec2293f8aad7a502" providerId="LiveId" clId="{91653DAD-0FD0-4FDF-B329-76F39574F454}" dt="2024-07-04T08:50:06.412" v="150" actId="6549"/>
        <pc:sldMkLst>
          <pc:docMk/>
          <pc:sldMk cId="180283456" sldId="310"/>
        </pc:sldMkLst>
        <pc:spChg chg="mod">
          <ac:chgData name="Shinenn K" userId="ec2293f8aad7a502" providerId="LiveId" clId="{91653DAD-0FD0-4FDF-B329-76F39574F454}" dt="2024-07-04T08:49:59.121" v="146"/>
          <ac:spMkLst>
            <pc:docMk/>
            <pc:sldMk cId="180283456" sldId="310"/>
            <ac:spMk id="2" creationId="{5BD6FB02-F2A4-3AAA-F4E9-3A77A1AA286C}"/>
          </ac:spMkLst>
        </pc:spChg>
        <pc:spChg chg="mod">
          <ac:chgData name="Shinenn K" userId="ec2293f8aad7a502" providerId="LiveId" clId="{91653DAD-0FD0-4FDF-B329-76F39574F454}" dt="2024-07-04T08:50:06.412" v="150" actId="6549"/>
          <ac:spMkLst>
            <pc:docMk/>
            <pc:sldMk cId="180283456" sldId="310"/>
            <ac:spMk id="4" creationId="{2A7949FF-FEF2-FF58-B0B3-BF24B45886A7}"/>
          </ac:spMkLst>
        </pc:spChg>
      </pc:sldChg>
      <pc:sldChg chg="modSp new mod">
        <pc:chgData name="Shinenn K" userId="ec2293f8aad7a502" providerId="LiveId" clId="{91653DAD-0FD0-4FDF-B329-76F39574F454}" dt="2024-07-04T08:50:33.513" v="156" actId="6549"/>
        <pc:sldMkLst>
          <pc:docMk/>
          <pc:sldMk cId="3590825835" sldId="311"/>
        </pc:sldMkLst>
        <pc:spChg chg="mod">
          <ac:chgData name="Shinenn K" userId="ec2293f8aad7a502" providerId="LiveId" clId="{91653DAD-0FD0-4FDF-B329-76F39574F454}" dt="2024-07-04T08:50:23.596" v="152"/>
          <ac:spMkLst>
            <pc:docMk/>
            <pc:sldMk cId="3590825835" sldId="311"/>
            <ac:spMk id="2" creationId="{F8C69383-6361-8FFA-E3C6-91DC27A54B25}"/>
          </ac:spMkLst>
        </pc:spChg>
        <pc:spChg chg="mod">
          <ac:chgData name="Shinenn K" userId="ec2293f8aad7a502" providerId="LiveId" clId="{91653DAD-0FD0-4FDF-B329-76F39574F454}" dt="2024-07-04T08:50:33.513" v="156" actId="6549"/>
          <ac:spMkLst>
            <pc:docMk/>
            <pc:sldMk cId="3590825835" sldId="311"/>
            <ac:spMk id="4" creationId="{F8431250-8145-1482-8016-6C7D83A375D9}"/>
          </ac:spMkLst>
        </pc:spChg>
      </pc:sldChg>
      <pc:sldChg chg="addSp delSp modSp new mod modClrScheme chgLayout">
        <pc:chgData name="Shinenn K" userId="ec2293f8aad7a502" providerId="LiveId" clId="{91653DAD-0FD0-4FDF-B329-76F39574F454}" dt="2024-07-04T08:51:08.018" v="161" actId="403"/>
        <pc:sldMkLst>
          <pc:docMk/>
          <pc:sldMk cId="3185389230" sldId="312"/>
        </pc:sldMkLst>
        <pc:spChg chg="del mod ord">
          <ac:chgData name="Shinenn K" userId="ec2293f8aad7a502" providerId="LiveId" clId="{91653DAD-0FD0-4FDF-B329-76F39574F454}" dt="2024-07-04T08:50:51.264" v="158" actId="700"/>
          <ac:spMkLst>
            <pc:docMk/>
            <pc:sldMk cId="3185389230" sldId="312"/>
            <ac:spMk id="2" creationId="{A7986889-D6CA-FAED-150A-1C7FEA2B77DE}"/>
          </ac:spMkLst>
        </pc:spChg>
        <pc:spChg chg="del">
          <ac:chgData name="Shinenn K" userId="ec2293f8aad7a502" providerId="LiveId" clId="{91653DAD-0FD0-4FDF-B329-76F39574F454}" dt="2024-07-04T08:50:51.264" v="158" actId="700"/>
          <ac:spMkLst>
            <pc:docMk/>
            <pc:sldMk cId="3185389230" sldId="312"/>
            <ac:spMk id="3" creationId="{2661DCEE-1D09-ED28-BC23-428061F80EFC}"/>
          </ac:spMkLst>
        </pc:spChg>
        <pc:spChg chg="del">
          <ac:chgData name="Shinenn K" userId="ec2293f8aad7a502" providerId="LiveId" clId="{91653DAD-0FD0-4FDF-B329-76F39574F454}" dt="2024-07-04T08:50:51.264" v="158" actId="700"/>
          <ac:spMkLst>
            <pc:docMk/>
            <pc:sldMk cId="3185389230" sldId="312"/>
            <ac:spMk id="4" creationId="{C3AAD900-1D0C-5E40-850D-236904EE1183}"/>
          </ac:spMkLst>
        </pc:spChg>
        <pc:spChg chg="add mod ord">
          <ac:chgData name="Shinenn K" userId="ec2293f8aad7a502" providerId="LiveId" clId="{91653DAD-0FD0-4FDF-B329-76F39574F454}" dt="2024-07-04T08:51:08.018" v="161" actId="403"/>
          <ac:spMkLst>
            <pc:docMk/>
            <pc:sldMk cId="3185389230" sldId="312"/>
            <ac:spMk id="5" creationId="{2E550216-86C1-093B-2DB3-08F0593F7835}"/>
          </ac:spMkLst>
        </pc:spChg>
      </pc:sldChg>
      <pc:sldChg chg="modSp new mod">
        <pc:chgData name="Shinenn K" userId="ec2293f8aad7a502" providerId="LiveId" clId="{91653DAD-0FD0-4FDF-B329-76F39574F454}" dt="2024-07-04T08:52:08.794" v="173" actId="207"/>
        <pc:sldMkLst>
          <pc:docMk/>
          <pc:sldMk cId="274849134" sldId="313"/>
        </pc:sldMkLst>
        <pc:spChg chg="mod">
          <ac:chgData name="Shinenn K" userId="ec2293f8aad7a502" providerId="LiveId" clId="{91653DAD-0FD0-4FDF-B329-76F39574F454}" dt="2024-07-04T08:52:08.794" v="173" actId="207"/>
          <ac:spMkLst>
            <pc:docMk/>
            <pc:sldMk cId="274849134" sldId="313"/>
            <ac:spMk id="2" creationId="{DFAA59E0-5B4D-53D7-D59D-8B66C0EDA78A}"/>
          </ac:spMkLst>
        </pc:spChg>
      </pc:sldChg>
      <pc:sldChg chg="addSp modSp new mod">
        <pc:chgData name="Shinenn K" userId="ec2293f8aad7a502" providerId="LiveId" clId="{91653DAD-0FD0-4FDF-B329-76F39574F454}" dt="2024-07-04T09:03:02.020" v="315" actId="1076"/>
        <pc:sldMkLst>
          <pc:docMk/>
          <pc:sldMk cId="1354881726" sldId="314"/>
        </pc:sldMkLst>
        <pc:spChg chg="mod">
          <ac:chgData name="Shinenn K" userId="ec2293f8aad7a502" providerId="LiveId" clId="{91653DAD-0FD0-4FDF-B329-76F39574F454}" dt="2024-07-04T09:02:57.639" v="314" actId="14100"/>
          <ac:spMkLst>
            <pc:docMk/>
            <pc:sldMk cId="1354881726" sldId="314"/>
            <ac:spMk id="2" creationId="{53B5AB93-3520-C2D3-9084-63DF0308BCE1}"/>
          </ac:spMkLst>
        </pc:spChg>
        <pc:spChg chg="add mod">
          <ac:chgData name="Shinenn K" userId="ec2293f8aad7a502" providerId="LiveId" clId="{91653DAD-0FD0-4FDF-B329-76F39574F454}" dt="2024-07-04T09:03:02.020" v="315" actId="1076"/>
          <ac:spMkLst>
            <pc:docMk/>
            <pc:sldMk cId="1354881726" sldId="314"/>
            <ac:spMk id="3" creationId="{FA8D1080-741D-86C9-C6CD-1592F5BA9274}"/>
          </ac:spMkLst>
        </pc:spChg>
      </pc:sldChg>
      <pc:sldChg chg="addSp delSp modSp new mod modClrScheme chgLayout">
        <pc:chgData name="Shinenn K" userId="ec2293f8aad7a502" providerId="LiveId" clId="{91653DAD-0FD0-4FDF-B329-76F39574F454}" dt="2024-07-04T08:56:01.957" v="240" actId="20577"/>
        <pc:sldMkLst>
          <pc:docMk/>
          <pc:sldMk cId="818433958" sldId="315"/>
        </pc:sldMkLst>
        <pc:spChg chg="del mod ord">
          <ac:chgData name="Shinenn K" userId="ec2293f8aad7a502" providerId="LiveId" clId="{91653DAD-0FD0-4FDF-B329-76F39574F454}" dt="2024-07-04T08:55:22.867" v="218" actId="700"/>
          <ac:spMkLst>
            <pc:docMk/>
            <pc:sldMk cId="818433958" sldId="315"/>
            <ac:spMk id="2" creationId="{7308BCD8-E3A8-21DB-A802-98BD5693FF33}"/>
          </ac:spMkLst>
        </pc:spChg>
        <pc:spChg chg="add mod ord">
          <ac:chgData name="Shinenn K" userId="ec2293f8aad7a502" providerId="LiveId" clId="{91653DAD-0FD0-4FDF-B329-76F39574F454}" dt="2024-07-04T08:56:01.957" v="240" actId="20577"/>
          <ac:spMkLst>
            <pc:docMk/>
            <pc:sldMk cId="818433958" sldId="315"/>
            <ac:spMk id="3" creationId="{B5529B71-F89A-E2DB-B16E-1DF62BEF1E06}"/>
          </ac:spMkLst>
        </pc:spChg>
        <pc:spChg chg="add mod ord">
          <ac:chgData name="Shinenn K" userId="ec2293f8aad7a502" providerId="LiveId" clId="{91653DAD-0FD0-4FDF-B329-76F39574F454}" dt="2024-07-04T08:55:22.867" v="218" actId="700"/>
          <ac:spMkLst>
            <pc:docMk/>
            <pc:sldMk cId="818433958" sldId="315"/>
            <ac:spMk id="4" creationId="{6BAEDB63-3000-E4B6-C102-DFAFDC8B9F41}"/>
          </ac:spMkLst>
        </pc:spChg>
        <pc:spChg chg="add mod ord">
          <ac:chgData name="Shinenn K" userId="ec2293f8aad7a502" providerId="LiveId" clId="{91653DAD-0FD0-4FDF-B329-76F39574F454}" dt="2024-07-04T08:55:43.675" v="232" actId="6549"/>
          <ac:spMkLst>
            <pc:docMk/>
            <pc:sldMk cId="818433958" sldId="315"/>
            <ac:spMk id="5" creationId="{7177DE95-949D-CF55-5230-FB1430C53674}"/>
          </ac:spMkLst>
        </pc:spChg>
      </pc:sldChg>
      <pc:sldChg chg="addSp delSp modSp new mod modClrScheme chgLayout">
        <pc:chgData name="Shinenn K" userId="ec2293f8aad7a502" providerId="LiveId" clId="{91653DAD-0FD0-4FDF-B329-76F39574F454}" dt="2024-07-04T09:13:38.130" v="408" actId="404"/>
        <pc:sldMkLst>
          <pc:docMk/>
          <pc:sldMk cId="4170348660" sldId="316"/>
        </pc:sldMkLst>
        <pc:spChg chg="del mod ord">
          <ac:chgData name="Shinenn K" userId="ec2293f8aad7a502" providerId="LiveId" clId="{91653DAD-0FD0-4FDF-B329-76F39574F454}" dt="2024-07-04T08:56:41.362" v="242" actId="700"/>
          <ac:spMkLst>
            <pc:docMk/>
            <pc:sldMk cId="4170348660" sldId="316"/>
            <ac:spMk id="2" creationId="{AE8F10A5-E2DC-71CC-8693-E4700092EEB3}"/>
          </ac:spMkLst>
        </pc:spChg>
        <pc:spChg chg="del">
          <ac:chgData name="Shinenn K" userId="ec2293f8aad7a502" providerId="LiveId" clId="{91653DAD-0FD0-4FDF-B329-76F39574F454}" dt="2024-07-04T08:56:41.362" v="242" actId="700"/>
          <ac:spMkLst>
            <pc:docMk/>
            <pc:sldMk cId="4170348660" sldId="316"/>
            <ac:spMk id="3" creationId="{C023FAC1-0772-7C39-8C9A-6FD04A452B53}"/>
          </ac:spMkLst>
        </pc:spChg>
        <pc:spChg chg="del">
          <ac:chgData name="Shinenn K" userId="ec2293f8aad7a502" providerId="LiveId" clId="{91653DAD-0FD0-4FDF-B329-76F39574F454}" dt="2024-07-04T08:56:41.362" v="242" actId="700"/>
          <ac:spMkLst>
            <pc:docMk/>
            <pc:sldMk cId="4170348660" sldId="316"/>
            <ac:spMk id="4" creationId="{0AFE4E56-0996-DC05-2DA0-331255D116FB}"/>
          </ac:spMkLst>
        </pc:spChg>
        <pc:spChg chg="add mod ord">
          <ac:chgData name="Shinenn K" userId="ec2293f8aad7a502" providerId="LiveId" clId="{91653DAD-0FD0-4FDF-B329-76F39574F454}" dt="2024-07-04T09:13:38.130" v="408" actId="404"/>
          <ac:spMkLst>
            <pc:docMk/>
            <pc:sldMk cId="4170348660" sldId="316"/>
            <ac:spMk id="5" creationId="{0E799551-B920-26DB-89A5-6E46A959F4C1}"/>
          </ac:spMkLst>
        </pc:spChg>
        <pc:spChg chg="add del mod">
          <ac:chgData name="Shinenn K" userId="ec2293f8aad7a502" providerId="LiveId" clId="{91653DAD-0FD0-4FDF-B329-76F39574F454}" dt="2024-07-04T09:01:16.428" v="288" actId="478"/>
          <ac:spMkLst>
            <pc:docMk/>
            <pc:sldMk cId="4170348660" sldId="316"/>
            <ac:spMk id="9" creationId="{847E7B7D-B4BA-8CF9-80B3-D2C83E5DD145}"/>
          </ac:spMkLst>
        </pc:spChg>
        <pc:spChg chg="add del mod">
          <ac:chgData name="Shinenn K" userId="ec2293f8aad7a502" providerId="LiveId" clId="{91653DAD-0FD0-4FDF-B329-76F39574F454}" dt="2024-07-04T09:12:45.383" v="386" actId="478"/>
          <ac:spMkLst>
            <pc:docMk/>
            <pc:sldMk cId="4170348660" sldId="316"/>
            <ac:spMk id="10" creationId="{EC2D79DD-C5B6-3D30-78F1-5056D219393D}"/>
          </ac:spMkLst>
        </pc:spChg>
        <pc:picChg chg="add del mod">
          <ac:chgData name="Shinenn K" userId="ec2293f8aad7a502" providerId="LiveId" clId="{91653DAD-0FD0-4FDF-B329-76F39574F454}" dt="2024-07-04T09:08:25.173" v="340" actId="21"/>
          <ac:picMkLst>
            <pc:docMk/>
            <pc:sldMk cId="4170348660" sldId="316"/>
            <ac:picMk id="7" creationId="{D716341F-C9C6-2CA0-5E3C-68848953B3DD}"/>
          </ac:picMkLst>
        </pc:picChg>
        <pc:picChg chg="add del mod">
          <ac:chgData name="Shinenn K" userId="ec2293f8aad7a502" providerId="LiveId" clId="{91653DAD-0FD0-4FDF-B329-76F39574F454}" dt="2024-07-04T08:57:18.655" v="250" actId="478"/>
          <ac:picMkLst>
            <pc:docMk/>
            <pc:sldMk cId="4170348660" sldId="316"/>
            <ac:picMk id="8" creationId="{ECE54590-8248-5B7F-2C3B-101A65B70170}"/>
          </ac:picMkLst>
        </pc:picChg>
      </pc:sldChg>
      <pc:sldChg chg="addSp delSp modSp new mod modClrScheme chgLayout">
        <pc:chgData name="Shinenn K" userId="ec2293f8aad7a502" providerId="LiveId" clId="{91653DAD-0FD0-4FDF-B329-76F39574F454}" dt="2024-07-04T09:02:26.230" v="306" actId="6549"/>
        <pc:sldMkLst>
          <pc:docMk/>
          <pc:sldMk cId="1675053171" sldId="317"/>
        </pc:sldMkLst>
        <pc:spChg chg="del mod ord">
          <ac:chgData name="Shinenn K" userId="ec2293f8aad7a502" providerId="LiveId" clId="{91653DAD-0FD0-4FDF-B329-76F39574F454}" dt="2024-07-04T09:02:08.320" v="297" actId="700"/>
          <ac:spMkLst>
            <pc:docMk/>
            <pc:sldMk cId="1675053171" sldId="317"/>
            <ac:spMk id="2" creationId="{4D2E3DDB-257E-30DF-B228-41A23DC7345E}"/>
          </ac:spMkLst>
        </pc:spChg>
        <pc:spChg chg="add mod ord">
          <ac:chgData name="Shinenn K" userId="ec2293f8aad7a502" providerId="LiveId" clId="{91653DAD-0FD0-4FDF-B329-76F39574F454}" dt="2024-07-04T09:02:26.230" v="306" actId="6549"/>
          <ac:spMkLst>
            <pc:docMk/>
            <pc:sldMk cId="1675053171" sldId="317"/>
            <ac:spMk id="3" creationId="{30570702-9F30-7ACB-5FBE-0EBC299D143C}"/>
          </ac:spMkLst>
        </pc:spChg>
        <pc:spChg chg="add mod ord">
          <ac:chgData name="Shinenn K" userId="ec2293f8aad7a502" providerId="LiveId" clId="{91653DAD-0FD0-4FDF-B329-76F39574F454}" dt="2024-07-04T09:02:08.320" v="297" actId="700"/>
          <ac:spMkLst>
            <pc:docMk/>
            <pc:sldMk cId="1675053171" sldId="317"/>
            <ac:spMk id="4" creationId="{BB1B6AED-D0A5-BBAD-CE1F-8A983A39BA28}"/>
          </ac:spMkLst>
        </pc:spChg>
        <pc:spChg chg="add mod ord">
          <ac:chgData name="Shinenn K" userId="ec2293f8aad7a502" providerId="LiveId" clId="{91653DAD-0FD0-4FDF-B329-76F39574F454}" dt="2024-07-04T09:02:22.697" v="300"/>
          <ac:spMkLst>
            <pc:docMk/>
            <pc:sldMk cId="1675053171" sldId="317"/>
            <ac:spMk id="5" creationId="{BD33AB51-45A8-B3AE-7A64-6EB26BF8E2A9}"/>
          </ac:spMkLst>
        </pc:spChg>
      </pc:sldChg>
      <pc:sldChg chg="addSp delSp modSp new mod modClrScheme chgLayout">
        <pc:chgData name="Shinenn K" userId="ec2293f8aad7a502" providerId="LiveId" clId="{91653DAD-0FD0-4FDF-B329-76F39574F454}" dt="2024-07-04T09:12:42.945" v="385" actId="1076"/>
        <pc:sldMkLst>
          <pc:docMk/>
          <pc:sldMk cId="2963860540" sldId="318"/>
        </pc:sldMkLst>
        <pc:spChg chg="del mod ord">
          <ac:chgData name="Shinenn K" userId="ec2293f8aad7a502" providerId="LiveId" clId="{91653DAD-0FD0-4FDF-B329-76F39574F454}" dt="2024-07-04T09:08:20.501" v="339" actId="700"/>
          <ac:spMkLst>
            <pc:docMk/>
            <pc:sldMk cId="2963860540" sldId="318"/>
            <ac:spMk id="2" creationId="{F6FF0EBA-7701-BCB9-6244-8909136D461C}"/>
          </ac:spMkLst>
        </pc:spChg>
        <pc:spChg chg="del">
          <ac:chgData name="Shinenn K" userId="ec2293f8aad7a502" providerId="LiveId" clId="{91653DAD-0FD0-4FDF-B329-76F39574F454}" dt="2024-07-04T09:08:20.501" v="339" actId="700"/>
          <ac:spMkLst>
            <pc:docMk/>
            <pc:sldMk cId="2963860540" sldId="318"/>
            <ac:spMk id="3" creationId="{0B1EAB37-B440-BE06-113F-84A781967DAD}"/>
          </ac:spMkLst>
        </pc:spChg>
        <pc:spChg chg="del">
          <ac:chgData name="Shinenn K" userId="ec2293f8aad7a502" providerId="LiveId" clId="{91653DAD-0FD0-4FDF-B329-76F39574F454}" dt="2024-07-04T09:08:20.501" v="339" actId="700"/>
          <ac:spMkLst>
            <pc:docMk/>
            <pc:sldMk cId="2963860540" sldId="318"/>
            <ac:spMk id="4" creationId="{EADFE60D-5D9B-237B-F301-046F44860F29}"/>
          </ac:spMkLst>
        </pc:spChg>
        <pc:spChg chg="add del mod ord">
          <ac:chgData name="Shinenn K" userId="ec2293f8aad7a502" providerId="LiveId" clId="{91653DAD-0FD0-4FDF-B329-76F39574F454}" dt="2024-07-04T09:08:28.999" v="342" actId="478"/>
          <ac:spMkLst>
            <pc:docMk/>
            <pc:sldMk cId="2963860540" sldId="318"/>
            <ac:spMk id="5" creationId="{62198ECD-0963-2A5A-4B7B-307AE4189928}"/>
          </ac:spMkLst>
        </pc:spChg>
        <pc:picChg chg="add del mod modCrop">
          <ac:chgData name="Shinenn K" userId="ec2293f8aad7a502" providerId="LiveId" clId="{91653DAD-0FD0-4FDF-B329-76F39574F454}" dt="2024-07-04T09:11:39.494" v="367" actId="478"/>
          <ac:picMkLst>
            <pc:docMk/>
            <pc:sldMk cId="2963860540" sldId="318"/>
            <ac:picMk id="6" creationId="{9C7FCE16-7677-49C7-3C4A-E0DAA1EDD7B2}"/>
          </ac:picMkLst>
        </pc:picChg>
        <pc:picChg chg="add del mod modCrop">
          <ac:chgData name="Shinenn K" userId="ec2293f8aad7a502" providerId="LiveId" clId="{91653DAD-0FD0-4FDF-B329-76F39574F454}" dt="2024-07-04T09:11:38.921" v="366" actId="478"/>
          <ac:picMkLst>
            <pc:docMk/>
            <pc:sldMk cId="2963860540" sldId="318"/>
            <ac:picMk id="7" creationId="{D716341F-C9C6-2CA0-5E3C-68848953B3DD}"/>
          </ac:picMkLst>
        </pc:picChg>
        <pc:picChg chg="add mod modCrop">
          <ac:chgData name="Shinenn K" userId="ec2293f8aad7a502" providerId="LiveId" clId="{91653DAD-0FD0-4FDF-B329-76F39574F454}" dt="2024-07-04T09:12:42.945" v="385" actId="1076"/>
          <ac:picMkLst>
            <pc:docMk/>
            <pc:sldMk cId="2963860540" sldId="318"/>
            <ac:picMk id="9" creationId="{B5CBA6E0-2A5B-FF40-89D2-8E0BF2A67876}"/>
          </ac:picMkLst>
        </pc:picChg>
        <pc:picChg chg="add mod modCrop">
          <ac:chgData name="Shinenn K" userId="ec2293f8aad7a502" providerId="LiveId" clId="{91653DAD-0FD0-4FDF-B329-76F39574F454}" dt="2024-07-04T09:12:42.945" v="385" actId="1076"/>
          <ac:picMkLst>
            <pc:docMk/>
            <pc:sldMk cId="2963860540" sldId="318"/>
            <ac:picMk id="10" creationId="{7B717A7D-3892-9B6D-D6AB-B4356280BB2D}"/>
          </ac:picMkLst>
        </pc:picChg>
      </pc:sldChg>
    </pc:docChg>
  </pc:docChgLst>
  <pc:docChgLst>
    <pc:chgData name="Shinenn K" userId="ec2293f8aad7a502" providerId="LiveId" clId="{40F855E5-FF1E-4F69-A27D-1C48C59581AE}"/>
    <pc:docChg chg="undo custSel addSld delSld modSld delMainMaster modMainMaster">
      <pc:chgData name="Shinenn K" userId="ec2293f8aad7a502" providerId="LiveId" clId="{40F855E5-FF1E-4F69-A27D-1C48C59581AE}" dt="2024-08-10T00:40:22.095" v="367" actId="6549"/>
      <pc:docMkLst>
        <pc:docMk/>
      </pc:docMkLst>
      <pc:sldChg chg="new mod modClrScheme chgLayout">
        <pc:chgData name="Shinenn K" userId="ec2293f8aad7a502" providerId="LiveId" clId="{40F855E5-FF1E-4F69-A27D-1C48C59581AE}" dt="2024-07-28T10:20:06.654" v="45" actId="700"/>
        <pc:sldMkLst>
          <pc:docMk/>
          <pc:sldMk cId="2985548221" sldId="256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3773787919" sldId="256"/>
        </pc:sldMkLst>
      </pc:sldChg>
      <pc:sldChg chg="addSp modSp new del mod modClrScheme chgLayout">
        <pc:chgData name="Shinenn K" userId="ec2293f8aad7a502" providerId="LiveId" clId="{40F855E5-FF1E-4F69-A27D-1C48C59581AE}" dt="2024-07-28T10:19:59.483" v="43" actId="47"/>
        <pc:sldMkLst>
          <pc:docMk/>
          <pc:sldMk cId="4269577327" sldId="256"/>
        </pc:sldMkLst>
        <pc:spChg chg="add mod">
          <ac:chgData name="Shinenn K" userId="ec2293f8aad7a502" providerId="LiveId" clId="{40F855E5-FF1E-4F69-A27D-1C48C59581AE}" dt="2024-07-28T10:17:31.129" v="19" actId="20577"/>
          <ac:spMkLst>
            <pc:docMk/>
            <pc:sldMk cId="4269577327" sldId="256"/>
            <ac:spMk id="2" creationId="{A060B177-3C3D-767E-ECE4-AD4A141AC8B7}"/>
          </ac:spMkLst>
        </pc:spChg>
        <pc:spChg chg="add mod">
          <ac:chgData name="Shinenn K" userId="ec2293f8aad7a502" providerId="LiveId" clId="{40F855E5-FF1E-4F69-A27D-1C48C59581AE}" dt="2024-07-28T10:17:24.862" v="2" actId="700"/>
          <ac:spMkLst>
            <pc:docMk/>
            <pc:sldMk cId="4269577327" sldId="256"/>
            <ac:spMk id="3" creationId="{14CA90A9-6541-22CD-A1D2-1B743A84E1F9}"/>
          </ac:spMkLst>
        </pc:spChg>
      </pc:sldChg>
      <pc:sldChg chg="addSp delSp modSp new mod modClrScheme chgLayout">
        <pc:chgData name="Shinenn K" userId="ec2293f8aad7a502" providerId="LiveId" clId="{40F855E5-FF1E-4F69-A27D-1C48C59581AE}" dt="2024-07-28T10:28:59.183" v="162"/>
        <pc:sldMkLst>
          <pc:docMk/>
          <pc:sldMk cId="24408472" sldId="257"/>
        </pc:sldMkLst>
        <pc:spChg chg="add del mod ord">
          <ac:chgData name="Shinenn K" userId="ec2293f8aad7a502" providerId="LiveId" clId="{40F855E5-FF1E-4F69-A27D-1C48C59581AE}" dt="2024-07-28T10:27:54.993" v="153" actId="700"/>
          <ac:spMkLst>
            <pc:docMk/>
            <pc:sldMk cId="24408472" sldId="257"/>
            <ac:spMk id="2" creationId="{F9C65D32-4606-742D-9956-0C8866EC2C84}"/>
          </ac:spMkLst>
        </pc:spChg>
        <pc:spChg chg="add del mod ord">
          <ac:chgData name="Shinenn K" userId="ec2293f8aad7a502" providerId="LiveId" clId="{40F855E5-FF1E-4F69-A27D-1C48C59581AE}" dt="2024-07-28T10:27:54.993" v="153" actId="700"/>
          <ac:spMkLst>
            <pc:docMk/>
            <pc:sldMk cId="24408472" sldId="257"/>
            <ac:spMk id="3" creationId="{56CECDE4-B9AA-AB49-9A42-4BAA7E64A415}"/>
          </ac:spMkLst>
        </pc:spChg>
        <pc:spChg chg="add mod ord">
          <ac:chgData name="Shinenn K" userId="ec2293f8aad7a502" providerId="LiveId" clId="{40F855E5-FF1E-4F69-A27D-1C48C59581AE}" dt="2024-07-28T10:28:33.429" v="158" actId="6549"/>
          <ac:spMkLst>
            <pc:docMk/>
            <pc:sldMk cId="24408472" sldId="257"/>
            <ac:spMk id="4" creationId="{64CD5CB0-BE37-F6C1-6DA8-9EBDC7FAA715}"/>
          </ac:spMkLst>
        </pc:spChg>
        <pc:spChg chg="add mod ord">
          <ac:chgData name="Shinenn K" userId="ec2293f8aad7a502" providerId="LiveId" clId="{40F855E5-FF1E-4F69-A27D-1C48C59581AE}" dt="2024-07-28T10:28:59.183" v="162"/>
          <ac:spMkLst>
            <pc:docMk/>
            <pc:sldMk cId="24408472" sldId="257"/>
            <ac:spMk id="5" creationId="{1FA306FD-BC87-85C7-CEE2-65FDEDD8A9D8}"/>
          </ac:spMkLst>
        </pc:spChg>
      </pc:sldChg>
      <pc:sldChg chg="addSp delSp modSp new del mod modClrScheme chgLayout">
        <pc:chgData name="Shinenn K" userId="ec2293f8aad7a502" providerId="LiveId" clId="{40F855E5-FF1E-4F69-A27D-1C48C59581AE}" dt="2024-07-28T10:18:47.848" v="25" actId="47"/>
        <pc:sldMkLst>
          <pc:docMk/>
          <pc:sldMk cId="1541816153" sldId="257"/>
        </pc:sldMkLst>
        <pc:spChg chg="del mod ord">
          <ac:chgData name="Shinenn K" userId="ec2293f8aad7a502" providerId="LiveId" clId="{40F855E5-FF1E-4F69-A27D-1C48C59581AE}" dt="2024-07-28T10:17:40.035" v="21" actId="700"/>
          <ac:spMkLst>
            <pc:docMk/>
            <pc:sldMk cId="1541816153" sldId="257"/>
            <ac:spMk id="2" creationId="{1DF32A60-C442-70C3-9692-4C2142F4B562}"/>
          </ac:spMkLst>
        </pc:spChg>
        <pc:spChg chg="del mod ord">
          <ac:chgData name="Shinenn K" userId="ec2293f8aad7a502" providerId="LiveId" clId="{40F855E5-FF1E-4F69-A27D-1C48C59581AE}" dt="2024-07-28T10:17:40.035" v="21" actId="700"/>
          <ac:spMkLst>
            <pc:docMk/>
            <pc:sldMk cId="1541816153" sldId="257"/>
            <ac:spMk id="3" creationId="{A9AC2307-984F-01D6-F3E7-81AFD362F75C}"/>
          </ac:spMkLst>
        </pc:spChg>
        <pc:spChg chg="add mod ord">
          <ac:chgData name="Shinenn K" userId="ec2293f8aad7a502" providerId="LiveId" clId="{40F855E5-FF1E-4F69-A27D-1C48C59581AE}" dt="2024-07-28T10:18:19.298" v="24" actId="6549"/>
          <ac:spMkLst>
            <pc:docMk/>
            <pc:sldMk cId="1541816153" sldId="257"/>
            <ac:spMk id="4" creationId="{FD20C4AA-5646-3323-1ABD-8ADBBFB63418}"/>
          </ac:spMkLst>
        </pc:spChg>
        <pc:spChg chg="add mod ord">
          <ac:chgData name="Shinenn K" userId="ec2293f8aad7a502" providerId="LiveId" clId="{40F855E5-FF1E-4F69-A27D-1C48C59581AE}" dt="2024-07-28T10:17:40.035" v="21" actId="700"/>
          <ac:spMkLst>
            <pc:docMk/>
            <pc:sldMk cId="1541816153" sldId="257"/>
            <ac:spMk id="5" creationId="{C73AF7B4-E56D-AA4B-5E4A-00DE540C7F9F}"/>
          </ac:spMkLst>
        </pc:spChg>
        <pc:spChg chg="add mod ord">
          <ac:chgData name="Shinenn K" userId="ec2293f8aad7a502" providerId="LiveId" clId="{40F855E5-FF1E-4F69-A27D-1C48C59581AE}" dt="2024-07-28T10:17:40.035" v="21" actId="700"/>
          <ac:spMkLst>
            <pc:docMk/>
            <pc:sldMk cId="1541816153" sldId="257"/>
            <ac:spMk id="6" creationId="{B4230B4B-B737-48C1-76D9-5EA6EA15E70F}"/>
          </ac:spMkLst>
        </pc:spChg>
      </pc:sldChg>
      <pc:sldChg chg="modSp new mod">
        <pc:chgData name="Shinenn K" userId="ec2293f8aad7a502" providerId="LiveId" clId="{40F855E5-FF1E-4F69-A27D-1C48C59581AE}" dt="2024-07-28T10:34:46.478" v="225"/>
        <pc:sldMkLst>
          <pc:docMk/>
          <pc:sldMk cId="3168995726" sldId="258"/>
        </pc:sldMkLst>
        <pc:spChg chg="mod">
          <ac:chgData name="Shinenn K" userId="ec2293f8aad7a502" providerId="LiveId" clId="{40F855E5-FF1E-4F69-A27D-1C48C59581AE}" dt="2024-07-28T10:34:31.487" v="224"/>
          <ac:spMkLst>
            <pc:docMk/>
            <pc:sldMk cId="3168995726" sldId="258"/>
            <ac:spMk id="2" creationId="{0293F88D-8696-FCAD-2651-C6C14A80A830}"/>
          </ac:spMkLst>
        </pc:spChg>
        <pc:spChg chg="mod">
          <ac:chgData name="Shinenn K" userId="ec2293f8aad7a502" providerId="LiveId" clId="{40F855E5-FF1E-4F69-A27D-1C48C59581AE}" dt="2024-07-28T10:34:46.478" v="225"/>
          <ac:spMkLst>
            <pc:docMk/>
            <pc:sldMk cId="3168995726" sldId="258"/>
            <ac:spMk id="3" creationId="{B3340E01-1C91-C18E-0BFA-96D5FF339AB0}"/>
          </ac:spMkLst>
        </pc:spChg>
      </pc:sldChg>
      <pc:sldChg chg="modSp new mod">
        <pc:chgData name="Shinenn K" userId="ec2293f8aad7a502" providerId="LiveId" clId="{40F855E5-FF1E-4F69-A27D-1C48C59581AE}" dt="2024-07-28T10:35:14.631" v="228"/>
        <pc:sldMkLst>
          <pc:docMk/>
          <pc:sldMk cId="571546248" sldId="259"/>
        </pc:sldMkLst>
        <pc:spChg chg="mod">
          <ac:chgData name="Shinenn K" userId="ec2293f8aad7a502" providerId="LiveId" clId="{40F855E5-FF1E-4F69-A27D-1C48C59581AE}" dt="2024-07-28T10:35:03.813" v="227"/>
          <ac:spMkLst>
            <pc:docMk/>
            <pc:sldMk cId="571546248" sldId="259"/>
            <ac:spMk id="2" creationId="{3BA5471B-F2F3-18DE-8145-7A0D3C433CAB}"/>
          </ac:spMkLst>
        </pc:spChg>
        <pc:spChg chg="mod">
          <ac:chgData name="Shinenn K" userId="ec2293f8aad7a502" providerId="LiveId" clId="{40F855E5-FF1E-4F69-A27D-1C48C59581AE}" dt="2024-07-28T10:35:14.631" v="228"/>
          <ac:spMkLst>
            <pc:docMk/>
            <pc:sldMk cId="571546248" sldId="259"/>
            <ac:spMk id="3" creationId="{4DBA314B-A7A2-EE05-FCBE-22C702183550}"/>
          </ac:spMkLst>
        </pc:spChg>
      </pc:sldChg>
      <pc:sldChg chg="modSp new mod">
        <pc:chgData name="Shinenn K" userId="ec2293f8aad7a502" providerId="LiveId" clId="{40F855E5-FF1E-4F69-A27D-1C48C59581AE}" dt="2024-07-28T10:35:37.959" v="231"/>
        <pc:sldMkLst>
          <pc:docMk/>
          <pc:sldMk cId="645110307" sldId="260"/>
        </pc:sldMkLst>
        <pc:spChg chg="mod">
          <ac:chgData name="Shinenn K" userId="ec2293f8aad7a502" providerId="LiveId" clId="{40F855E5-FF1E-4F69-A27D-1C48C59581AE}" dt="2024-07-28T10:35:30.882" v="230"/>
          <ac:spMkLst>
            <pc:docMk/>
            <pc:sldMk cId="645110307" sldId="260"/>
            <ac:spMk id="2" creationId="{BE527605-F24B-054C-D1D4-766B12021262}"/>
          </ac:spMkLst>
        </pc:spChg>
        <pc:spChg chg="mod">
          <ac:chgData name="Shinenn K" userId="ec2293f8aad7a502" providerId="LiveId" clId="{40F855E5-FF1E-4F69-A27D-1C48C59581AE}" dt="2024-07-28T10:35:37.959" v="231"/>
          <ac:spMkLst>
            <pc:docMk/>
            <pc:sldMk cId="645110307" sldId="260"/>
            <ac:spMk id="3" creationId="{4EFC4257-CD29-CA81-797E-D4EDB64CBBBF}"/>
          </ac:spMkLst>
        </pc:spChg>
      </pc:sldChg>
      <pc:sldChg chg="modSp new mod">
        <pc:chgData name="Shinenn K" userId="ec2293f8aad7a502" providerId="LiveId" clId="{40F855E5-FF1E-4F69-A27D-1C48C59581AE}" dt="2024-07-28T10:36:04.600" v="234"/>
        <pc:sldMkLst>
          <pc:docMk/>
          <pc:sldMk cId="1343133527" sldId="261"/>
        </pc:sldMkLst>
        <pc:spChg chg="mod">
          <ac:chgData name="Shinenn K" userId="ec2293f8aad7a502" providerId="LiveId" clId="{40F855E5-FF1E-4F69-A27D-1C48C59581AE}" dt="2024-07-28T10:35:58.040" v="233"/>
          <ac:spMkLst>
            <pc:docMk/>
            <pc:sldMk cId="1343133527" sldId="261"/>
            <ac:spMk id="2" creationId="{D24081B6-5E62-A71E-5BD5-1C22D71880CF}"/>
          </ac:spMkLst>
        </pc:spChg>
        <pc:spChg chg="mod">
          <ac:chgData name="Shinenn K" userId="ec2293f8aad7a502" providerId="LiveId" clId="{40F855E5-FF1E-4F69-A27D-1C48C59581AE}" dt="2024-07-28T10:36:04.600" v="234"/>
          <ac:spMkLst>
            <pc:docMk/>
            <pc:sldMk cId="1343133527" sldId="261"/>
            <ac:spMk id="3" creationId="{56BFA62F-CF0A-4D8E-90D2-8982EDFB7FE0}"/>
          </ac:spMkLst>
        </pc:spChg>
      </pc:sldChg>
      <pc:sldChg chg="modSp new mod">
        <pc:chgData name="Shinenn K" userId="ec2293f8aad7a502" providerId="LiveId" clId="{40F855E5-FF1E-4F69-A27D-1C48C59581AE}" dt="2024-07-28T10:37:18.832" v="237"/>
        <pc:sldMkLst>
          <pc:docMk/>
          <pc:sldMk cId="1537626184" sldId="262"/>
        </pc:sldMkLst>
        <pc:spChg chg="mod">
          <ac:chgData name="Shinenn K" userId="ec2293f8aad7a502" providerId="LiveId" clId="{40F855E5-FF1E-4F69-A27D-1C48C59581AE}" dt="2024-07-28T10:36:16.590" v="236"/>
          <ac:spMkLst>
            <pc:docMk/>
            <pc:sldMk cId="1537626184" sldId="262"/>
            <ac:spMk id="2" creationId="{3D44D3E3-3DE3-3519-D537-72F72CB59DB3}"/>
          </ac:spMkLst>
        </pc:spChg>
        <pc:spChg chg="mod">
          <ac:chgData name="Shinenn K" userId="ec2293f8aad7a502" providerId="LiveId" clId="{40F855E5-FF1E-4F69-A27D-1C48C59581AE}" dt="2024-07-28T10:37:18.832" v="237"/>
          <ac:spMkLst>
            <pc:docMk/>
            <pc:sldMk cId="1537626184" sldId="262"/>
            <ac:spMk id="3" creationId="{52A493CE-A5F8-DCA3-BB0D-5E02463118C9}"/>
          </ac:spMkLst>
        </pc:spChg>
      </pc:sldChg>
      <pc:sldChg chg="modSp new mod">
        <pc:chgData name="Shinenn K" userId="ec2293f8aad7a502" providerId="LiveId" clId="{40F855E5-FF1E-4F69-A27D-1C48C59581AE}" dt="2024-07-28T10:37:48.463" v="251"/>
        <pc:sldMkLst>
          <pc:docMk/>
          <pc:sldMk cId="2219586579" sldId="263"/>
        </pc:sldMkLst>
        <pc:spChg chg="mod">
          <ac:chgData name="Shinenn K" userId="ec2293f8aad7a502" providerId="LiveId" clId="{40F855E5-FF1E-4F69-A27D-1C48C59581AE}" dt="2024-07-28T10:37:41.123" v="250"/>
          <ac:spMkLst>
            <pc:docMk/>
            <pc:sldMk cId="2219586579" sldId="263"/>
            <ac:spMk id="2" creationId="{6F390DDF-3DC0-BDC9-376A-A6804C927506}"/>
          </ac:spMkLst>
        </pc:spChg>
        <pc:spChg chg="mod">
          <ac:chgData name="Shinenn K" userId="ec2293f8aad7a502" providerId="LiveId" clId="{40F855E5-FF1E-4F69-A27D-1C48C59581AE}" dt="2024-07-28T10:37:48.463" v="251"/>
          <ac:spMkLst>
            <pc:docMk/>
            <pc:sldMk cId="2219586579" sldId="263"/>
            <ac:spMk id="3" creationId="{814F13EA-8DD4-7F1B-7DEE-3AAABB71FD3D}"/>
          </ac:spMkLst>
        </pc:spChg>
      </pc:sldChg>
      <pc:sldChg chg="modSp new mod">
        <pc:chgData name="Shinenn K" userId="ec2293f8aad7a502" providerId="LiveId" clId="{40F855E5-FF1E-4F69-A27D-1C48C59581AE}" dt="2024-07-28T10:38:05.121" v="254" actId="6549"/>
        <pc:sldMkLst>
          <pc:docMk/>
          <pc:sldMk cId="2143455614" sldId="264"/>
        </pc:sldMkLst>
        <pc:spChg chg="mod">
          <ac:chgData name="Shinenn K" userId="ec2293f8aad7a502" providerId="LiveId" clId="{40F855E5-FF1E-4F69-A27D-1C48C59581AE}" dt="2024-07-28T10:37:56.909" v="252"/>
          <ac:spMkLst>
            <pc:docMk/>
            <pc:sldMk cId="2143455614" sldId="264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8:05.121" v="254" actId="6549"/>
          <ac:spMkLst>
            <pc:docMk/>
            <pc:sldMk cId="2143455614" sldId="264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8:21.398" v="256"/>
        <pc:sldMkLst>
          <pc:docMk/>
          <pc:sldMk cId="3653185215" sldId="265"/>
        </pc:sldMkLst>
        <pc:spChg chg="mod">
          <ac:chgData name="Shinenn K" userId="ec2293f8aad7a502" providerId="LiveId" clId="{40F855E5-FF1E-4F69-A27D-1C48C59581AE}" dt="2024-07-28T10:38:14.624" v="255"/>
          <ac:spMkLst>
            <pc:docMk/>
            <pc:sldMk cId="3653185215" sldId="265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8:21.398" v="256"/>
          <ac:spMkLst>
            <pc:docMk/>
            <pc:sldMk cId="3653185215" sldId="265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8:42.631" v="258"/>
        <pc:sldMkLst>
          <pc:docMk/>
          <pc:sldMk cId="2317624090" sldId="266"/>
        </pc:sldMkLst>
        <pc:spChg chg="mod">
          <ac:chgData name="Shinenn K" userId="ec2293f8aad7a502" providerId="LiveId" clId="{40F855E5-FF1E-4F69-A27D-1C48C59581AE}" dt="2024-07-28T10:38:35.227" v="257"/>
          <ac:spMkLst>
            <pc:docMk/>
            <pc:sldMk cId="2317624090" sldId="266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8:42.631" v="258"/>
          <ac:spMkLst>
            <pc:docMk/>
            <pc:sldMk cId="2317624090" sldId="266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8:57.735" v="260"/>
        <pc:sldMkLst>
          <pc:docMk/>
          <pc:sldMk cId="1026922961" sldId="267"/>
        </pc:sldMkLst>
        <pc:spChg chg="mod">
          <ac:chgData name="Shinenn K" userId="ec2293f8aad7a502" providerId="LiveId" clId="{40F855E5-FF1E-4F69-A27D-1C48C59581AE}" dt="2024-07-28T10:38:51.276" v="259"/>
          <ac:spMkLst>
            <pc:docMk/>
            <pc:sldMk cId="1026922961" sldId="267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8:57.735" v="260"/>
          <ac:spMkLst>
            <pc:docMk/>
            <pc:sldMk cId="1026922961" sldId="267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9:13.238" v="263" actId="27636"/>
        <pc:sldMkLst>
          <pc:docMk/>
          <pc:sldMk cId="921582339" sldId="268"/>
        </pc:sldMkLst>
        <pc:spChg chg="mod">
          <ac:chgData name="Shinenn K" userId="ec2293f8aad7a502" providerId="LiveId" clId="{40F855E5-FF1E-4F69-A27D-1C48C59581AE}" dt="2024-07-28T10:39:05.357" v="261"/>
          <ac:spMkLst>
            <pc:docMk/>
            <pc:sldMk cId="921582339" sldId="268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9:13.238" v="263" actId="27636"/>
          <ac:spMkLst>
            <pc:docMk/>
            <pc:sldMk cId="921582339" sldId="268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9:29.473" v="265"/>
        <pc:sldMkLst>
          <pc:docMk/>
          <pc:sldMk cId="3458657716" sldId="269"/>
        </pc:sldMkLst>
        <pc:spChg chg="mod">
          <ac:chgData name="Shinenn K" userId="ec2293f8aad7a502" providerId="LiveId" clId="{40F855E5-FF1E-4F69-A27D-1C48C59581AE}" dt="2024-07-28T10:39:22.262" v="264"/>
          <ac:spMkLst>
            <pc:docMk/>
            <pc:sldMk cId="3458657716" sldId="269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9:29.473" v="265"/>
          <ac:spMkLst>
            <pc:docMk/>
            <pc:sldMk cId="3458657716" sldId="269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9:43.566" v="267"/>
        <pc:sldMkLst>
          <pc:docMk/>
          <pc:sldMk cId="34517088" sldId="270"/>
        </pc:sldMkLst>
        <pc:spChg chg="mod">
          <ac:chgData name="Shinenn K" userId="ec2293f8aad7a502" providerId="LiveId" clId="{40F855E5-FF1E-4F69-A27D-1C48C59581AE}" dt="2024-07-28T10:39:37.700" v="266"/>
          <ac:spMkLst>
            <pc:docMk/>
            <pc:sldMk cId="34517088" sldId="270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9:43.566" v="267"/>
          <ac:spMkLst>
            <pc:docMk/>
            <pc:sldMk cId="34517088" sldId="270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39:56.463" v="269"/>
        <pc:sldMkLst>
          <pc:docMk/>
          <pc:sldMk cId="585478344" sldId="271"/>
        </pc:sldMkLst>
        <pc:spChg chg="mod">
          <ac:chgData name="Shinenn K" userId="ec2293f8aad7a502" providerId="LiveId" clId="{40F855E5-FF1E-4F69-A27D-1C48C59581AE}" dt="2024-07-28T10:39:50.847" v="268"/>
          <ac:spMkLst>
            <pc:docMk/>
            <pc:sldMk cId="585478344" sldId="271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39:56.463" v="269"/>
          <ac:spMkLst>
            <pc:docMk/>
            <pc:sldMk cId="585478344" sldId="271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0:11.461" v="271"/>
        <pc:sldMkLst>
          <pc:docMk/>
          <pc:sldMk cId="463402920" sldId="272"/>
        </pc:sldMkLst>
        <pc:spChg chg="mod">
          <ac:chgData name="Shinenn K" userId="ec2293f8aad7a502" providerId="LiveId" clId="{40F855E5-FF1E-4F69-A27D-1C48C59581AE}" dt="2024-07-28T10:40:05.516" v="270"/>
          <ac:spMkLst>
            <pc:docMk/>
            <pc:sldMk cId="463402920" sldId="272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0:11.461" v="271"/>
          <ac:spMkLst>
            <pc:docMk/>
            <pc:sldMk cId="463402920" sldId="272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0:25.926" v="273"/>
        <pc:sldMkLst>
          <pc:docMk/>
          <pc:sldMk cId="309822777" sldId="273"/>
        </pc:sldMkLst>
        <pc:spChg chg="mod">
          <ac:chgData name="Shinenn K" userId="ec2293f8aad7a502" providerId="LiveId" clId="{40F855E5-FF1E-4F69-A27D-1C48C59581AE}" dt="2024-07-28T10:40:18.015" v="272"/>
          <ac:spMkLst>
            <pc:docMk/>
            <pc:sldMk cId="309822777" sldId="273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0:25.926" v="273"/>
          <ac:spMkLst>
            <pc:docMk/>
            <pc:sldMk cId="309822777" sldId="273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0:44.747" v="281"/>
        <pc:sldMkLst>
          <pc:docMk/>
          <pc:sldMk cId="173235021" sldId="274"/>
        </pc:sldMkLst>
        <pc:spChg chg="mod">
          <ac:chgData name="Shinenn K" userId="ec2293f8aad7a502" providerId="LiveId" clId="{40F855E5-FF1E-4F69-A27D-1C48C59581AE}" dt="2024-07-28T10:40:39.262" v="280"/>
          <ac:spMkLst>
            <pc:docMk/>
            <pc:sldMk cId="173235021" sldId="274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0:44.747" v="281"/>
          <ac:spMkLst>
            <pc:docMk/>
            <pc:sldMk cId="173235021" sldId="274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0:59.249" v="283"/>
        <pc:sldMkLst>
          <pc:docMk/>
          <pc:sldMk cId="2277724890" sldId="275"/>
        </pc:sldMkLst>
        <pc:spChg chg="mod">
          <ac:chgData name="Shinenn K" userId="ec2293f8aad7a502" providerId="LiveId" clId="{40F855E5-FF1E-4F69-A27D-1C48C59581AE}" dt="2024-07-28T10:40:53.053" v="282"/>
          <ac:spMkLst>
            <pc:docMk/>
            <pc:sldMk cId="2277724890" sldId="275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0:59.249" v="283"/>
          <ac:spMkLst>
            <pc:docMk/>
            <pc:sldMk cId="2277724890" sldId="275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1:14.688" v="285"/>
        <pc:sldMkLst>
          <pc:docMk/>
          <pc:sldMk cId="3056869073" sldId="276"/>
        </pc:sldMkLst>
        <pc:spChg chg="mod">
          <ac:chgData name="Shinenn K" userId="ec2293f8aad7a502" providerId="LiveId" clId="{40F855E5-FF1E-4F69-A27D-1C48C59581AE}" dt="2024-07-28T10:41:08.100" v="284"/>
          <ac:spMkLst>
            <pc:docMk/>
            <pc:sldMk cId="3056869073" sldId="276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1:14.688" v="285"/>
          <ac:spMkLst>
            <pc:docMk/>
            <pc:sldMk cId="3056869073" sldId="276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1:32.994" v="287"/>
        <pc:sldMkLst>
          <pc:docMk/>
          <pc:sldMk cId="2054567820" sldId="277"/>
        </pc:sldMkLst>
        <pc:spChg chg="mod">
          <ac:chgData name="Shinenn K" userId="ec2293f8aad7a502" providerId="LiveId" clId="{40F855E5-FF1E-4F69-A27D-1C48C59581AE}" dt="2024-07-28T10:41:27.915" v="286"/>
          <ac:spMkLst>
            <pc:docMk/>
            <pc:sldMk cId="2054567820" sldId="277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1:32.994" v="287"/>
          <ac:spMkLst>
            <pc:docMk/>
            <pc:sldMk cId="2054567820" sldId="277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1:49.114" v="289"/>
        <pc:sldMkLst>
          <pc:docMk/>
          <pc:sldMk cId="3725381400" sldId="278"/>
        </pc:sldMkLst>
        <pc:spChg chg="mod">
          <ac:chgData name="Shinenn K" userId="ec2293f8aad7a502" providerId="LiveId" clId="{40F855E5-FF1E-4F69-A27D-1C48C59581AE}" dt="2024-07-28T10:41:41.983" v="288"/>
          <ac:spMkLst>
            <pc:docMk/>
            <pc:sldMk cId="3725381400" sldId="278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1:49.114" v="289"/>
          <ac:spMkLst>
            <pc:docMk/>
            <pc:sldMk cId="3725381400" sldId="278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2:03.439" v="292" actId="27636"/>
        <pc:sldMkLst>
          <pc:docMk/>
          <pc:sldMk cId="2965591398" sldId="279"/>
        </pc:sldMkLst>
        <pc:spChg chg="mod">
          <ac:chgData name="Shinenn K" userId="ec2293f8aad7a502" providerId="LiveId" clId="{40F855E5-FF1E-4F69-A27D-1C48C59581AE}" dt="2024-07-28T10:41:56.124" v="290"/>
          <ac:spMkLst>
            <pc:docMk/>
            <pc:sldMk cId="2965591398" sldId="279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2:03.439" v="292" actId="27636"/>
          <ac:spMkLst>
            <pc:docMk/>
            <pc:sldMk cId="2965591398" sldId="279"/>
            <ac:spMk id="3" creationId="{37449272-ECF4-84E1-270F-8D96459BF93D}"/>
          </ac:spMkLst>
        </pc:spChg>
      </pc:sldChg>
      <pc:sldChg chg="modSp add mod">
        <pc:chgData name="Shinenn K" userId="ec2293f8aad7a502" providerId="LiveId" clId="{40F855E5-FF1E-4F69-A27D-1C48C59581AE}" dt="2024-07-28T10:42:24.585" v="295"/>
        <pc:sldMkLst>
          <pc:docMk/>
          <pc:sldMk cId="764408560" sldId="280"/>
        </pc:sldMkLst>
        <pc:spChg chg="mod">
          <ac:chgData name="Shinenn K" userId="ec2293f8aad7a502" providerId="LiveId" clId="{40F855E5-FF1E-4F69-A27D-1C48C59581AE}" dt="2024-07-28T10:42:15.717" v="294" actId="6549"/>
          <ac:spMkLst>
            <pc:docMk/>
            <pc:sldMk cId="764408560" sldId="280"/>
            <ac:spMk id="2" creationId="{276495BF-6B09-DA55-F734-CA203A5E0D5C}"/>
          </ac:spMkLst>
        </pc:spChg>
        <pc:spChg chg="mod">
          <ac:chgData name="Shinenn K" userId="ec2293f8aad7a502" providerId="LiveId" clId="{40F855E5-FF1E-4F69-A27D-1C48C59581AE}" dt="2024-07-28T10:42:24.585" v="295"/>
          <ac:spMkLst>
            <pc:docMk/>
            <pc:sldMk cId="764408560" sldId="280"/>
            <ac:spMk id="3" creationId="{37449272-ECF4-84E1-270F-8D96459BF93D}"/>
          </ac:spMkLst>
        </pc:spChg>
      </pc:sldChg>
      <pc:sldChg chg="modSp new mod">
        <pc:chgData name="Shinenn K" userId="ec2293f8aad7a502" providerId="LiveId" clId="{40F855E5-FF1E-4F69-A27D-1C48C59581AE}" dt="2024-07-28T10:42:44.761" v="299" actId="27636"/>
        <pc:sldMkLst>
          <pc:docMk/>
          <pc:sldMk cId="393912022" sldId="281"/>
        </pc:sldMkLst>
        <pc:spChg chg="mod">
          <ac:chgData name="Shinenn K" userId="ec2293f8aad7a502" providerId="LiveId" clId="{40F855E5-FF1E-4F69-A27D-1C48C59581AE}" dt="2024-07-28T10:42:38.770" v="297"/>
          <ac:spMkLst>
            <pc:docMk/>
            <pc:sldMk cId="393912022" sldId="281"/>
            <ac:spMk id="2" creationId="{D499303F-1F60-DB71-BFD2-ECC0A2E354A7}"/>
          </ac:spMkLst>
        </pc:spChg>
        <pc:spChg chg="mod">
          <ac:chgData name="Shinenn K" userId="ec2293f8aad7a502" providerId="LiveId" clId="{40F855E5-FF1E-4F69-A27D-1C48C59581AE}" dt="2024-07-28T10:42:44.761" v="299" actId="27636"/>
          <ac:spMkLst>
            <pc:docMk/>
            <pc:sldMk cId="393912022" sldId="281"/>
            <ac:spMk id="3" creationId="{BB19648A-7757-C331-689C-2EA22EE3AC0E}"/>
          </ac:spMkLst>
        </pc:spChg>
      </pc:sldChg>
      <pc:sldChg chg="modSp new mod">
        <pc:chgData name="Shinenn K" userId="ec2293f8aad7a502" providerId="LiveId" clId="{40F855E5-FF1E-4F69-A27D-1C48C59581AE}" dt="2024-07-28T10:43:04.071" v="309"/>
        <pc:sldMkLst>
          <pc:docMk/>
          <pc:sldMk cId="2517667546" sldId="282"/>
        </pc:sldMkLst>
        <pc:spChg chg="mod">
          <ac:chgData name="Shinenn K" userId="ec2293f8aad7a502" providerId="LiveId" clId="{40F855E5-FF1E-4F69-A27D-1C48C59581AE}" dt="2024-07-28T10:42:58.117" v="308"/>
          <ac:spMkLst>
            <pc:docMk/>
            <pc:sldMk cId="2517667546" sldId="282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3:04.071" v="309"/>
          <ac:spMkLst>
            <pc:docMk/>
            <pc:sldMk cId="2517667546" sldId="282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7-28T10:43:19.118" v="311"/>
        <pc:sldMkLst>
          <pc:docMk/>
          <pc:sldMk cId="2815511877" sldId="283"/>
        </pc:sldMkLst>
        <pc:spChg chg="mod">
          <ac:chgData name="Shinenn K" userId="ec2293f8aad7a502" providerId="LiveId" clId="{40F855E5-FF1E-4F69-A27D-1C48C59581AE}" dt="2024-07-28T10:43:12.252" v="310"/>
          <ac:spMkLst>
            <pc:docMk/>
            <pc:sldMk cId="2815511877" sldId="283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3:19.118" v="311"/>
          <ac:spMkLst>
            <pc:docMk/>
            <pc:sldMk cId="2815511877" sldId="283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7-28T10:43:33.749" v="314" actId="27636"/>
        <pc:sldMkLst>
          <pc:docMk/>
          <pc:sldMk cId="3878332490" sldId="284"/>
        </pc:sldMkLst>
        <pc:spChg chg="mod">
          <ac:chgData name="Shinenn K" userId="ec2293f8aad7a502" providerId="LiveId" clId="{40F855E5-FF1E-4F69-A27D-1C48C59581AE}" dt="2024-07-28T10:43:26.293" v="312"/>
          <ac:spMkLst>
            <pc:docMk/>
            <pc:sldMk cId="3878332490" sldId="284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3:33.749" v="314" actId="27636"/>
          <ac:spMkLst>
            <pc:docMk/>
            <pc:sldMk cId="3878332490" sldId="284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7-28T10:43:46.619" v="317" actId="27636"/>
        <pc:sldMkLst>
          <pc:docMk/>
          <pc:sldMk cId="3291662508" sldId="285"/>
        </pc:sldMkLst>
        <pc:spChg chg="mod">
          <ac:chgData name="Shinenn K" userId="ec2293f8aad7a502" providerId="LiveId" clId="{40F855E5-FF1E-4F69-A27D-1C48C59581AE}" dt="2024-07-28T10:43:40.584" v="315"/>
          <ac:spMkLst>
            <pc:docMk/>
            <pc:sldMk cId="3291662508" sldId="285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3:46.619" v="317" actId="27636"/>
          <ac:spMkLst>
            <pc:docMk/>
            <pc:sldMk cId="3291662508" sldId="285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7-28T10:44:01.974" v="319"/>
        <pc:sldMkLst>
          <pc:docMk/>
          <pc:sldMk cId="489491307" sldId="286"/>
        </pc:sldMkLst>
        <pc:spChg chg="mod">
          <ac:chgData name="Shinenn K" userId="ec2293f8aad7a502" providerId="LiveId" clId="{40F855E5-FF1E-4F69-A27D-1C48C59581AE}" dt="2024-07-28T10:43:56.148" v="318"/>
          <ac:spMkLst>
            <pc:docMk/>
            <pc:sldMk cId="489491307" sldId="286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4:01.974" v="319"/>
          <ac:spMkLst>
            <pc:docMk/>
            <pc:sldMk cId="489491307" sldId="286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7-28T10:44:19.387" v="323" actId="27636"/>
        <pc:sldMkLst>
          <pc:docMk/>
          <pc:sldMk cId="786969274" sldId="287"/>
        </pc:sldMkLst>
        <pc:spChg chg="mod">
          <ac:chgData name="Shinenn K" userId="ec2293f8aad7a502" providerId="LiveId" clId="{40F855E5-FF1E-4F69-A27D-1C48C59581AE}" dt="2024-07-28T10:44:12.506" v="321" actId="6549"/>
          <ac:spMkLst>
            <pc:docMk/>
            <pc:sldMk cId="786969274" sldId="287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4:19.387" v="323" actId="27636"/>
          <ac:spMkLst>
            <pc:docMk/>
            <pc:sldMk cId="786969274" sldId="287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7-28T10:44:36.181" v="326"/>
        <pc:sldMkLst>
          <pc:docMk/>
          <pc:sldMk cId="3621585357" sldId="288"/>
        </pc:sldMkLst>
        <pc:spChg chg="mod">
          <ac:chgData name="Shinenn K" userId="ec2293f8aad7a502" providerId="LiveId" clId="{40F855E5-FF1E-4F69-A27D-1C48C59581AE}" dt="2024-07-28T10:44:29.688" v="325" actId="6549"/>
          <ac:spMkLst>
            <pc:docMk/>
            <pc:sldMk cId="3621585357" sldId="288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7-28T10:44:36.181" v="326"/>
          <ac:spMkLst>
            <pc:docMk/>
            <pc:sldMk cId="3621585357" sldId="288"/>
            <ac:spMk id="3" creationId="{ADA5EB04-A0CE-7CD8-B68E-1D16657FB10C}"/>
          </ac:spMkLst>
        </pc:spChg>
      </pc:sldChg>
      <pc:sldChg chg="modSp add mod">
        <pc:chgData name="Shinenn K" userId="ec2293f8aad7a502" providerId="LiveId" clId="{40F855E5-FF1E-4F69-A27D-1C48C59581AE}" dt="2024-08-02T11:05:37.070" v="328"/>
        <pc:sldMkLst>
          <pc:docMk/>
          <pc:sldMk cId="2034725418" sldId="289"/>
        </pc:sldMkLst>
        <pc:spChg chg="mod">
          <ac:chgData name="Shinenn K" userId="ec2293f8aad7a502" providerId="LiveId" clId="{40F855E5-FF1E-4F69-A27D-1C48C59581AE}" dt="2024-08-02T11:05:26.254" v="327"/>
          <ac:spMkLst>
            <pc:docMk/>
            <pc:sldMk cId="2034725418" sldId="289"/>
            <ac:spMk id="2" creationId="{DEC2F27B-6660-84E5-FE95-4E4ADA2A807B}"/>
          </ac:spMkLst>
        </pc:spChg>
        <pc:spChg chg="mod">
          <ac:chgData name="Shinenn K" userId="ec2293f8aad7a502" providerId="LiveId" clId="{40F855E5-FF1E-4F69-A27D-1C48C59581AE}" dt="2024-08-02T11:05:37.070" v="328"/>
          <ac:spMkLst>
            <pc:docMk/>
            <pc:sldMk cId="2034725418" sldId="289"/>
            <ac:spMk id="3" creationId="{ADA5EB04-A0CE-7CD8-B68E-1D16657FB10C}"/>
          </ac:spMkLst>
        </pc:spChg>
      </pc:sldChg>
      <pc:sldChg chg="modSp new mod">
        <pc:chgData name="Shinenn K" userId="ec2293f8aad7a502" providerId="LiveId" clId="{40F855E5-FF1E-4F69-A27D-1C48C59581AE}" dt="2024-08-02T11:06:18.766" v="341" actId="20577"/>
        <pc:sldMkLst>
          <pc:docMk/>
          <pc:sldMk cId="378202098" sldId="290"/>
        </pc:sldMkLst>
        <pc:spChg chg="mod">
          <ac:chgData name="Shinenn K" userId="ec2293f8aad7a502" providerId="LiveId" clId="{40F855E5-FF1E-4F69-A27D-1C48C59581AE}" dt="2024-08-02T11:05:49.295" v="330"/>
          <ac:spMkLst>
            <pc:docMk/>
            <pc:sldMk cId="378202098" sldId="290"/>
            <ac:spMk id="2" creationId="{C64808DD-7976-4506-F79E-2F0C293DB663}"/>
          </ac:spMkLst>
        </pc:spChg>
        <pc:spChg chg="mod">
          <ac:chgData name="Shinenn K" userId="ec2293f8aad7a502" providerId="LiveId" clId="{40F855E5-FF1E-4F69-A27D-1C48C59581AE}" dt="2024-08-02T11:06:18.766" v="341" actId="20577"/>
          <ac:spMkLst>
            <pc:docMk/>
            <pc:sldMk cId="378202098" sldId="290"/>
            <ac:spMk id="3" creationId="{A641AF65-8960-6642-A114-68DAE0F34D4B}"/>
          </ac:spMkLst>
        </pc:spChg>
      </pc:sldChg>
      <pc:sldChg chg="modSp new mod">
        <pc:chgData name="Shinenn K" userId="ec2293f8aad7a502" providerId="LiveId" clId="{40F855E5-FF1E-4F69-A27D-1C48C59581AE}" dt="2024-08-02T11:07:00.374" v="344"/>
        <pc:sldMkLst>
          <pc:docMk/>
          <pc:sldMk cId="2983399887" sldId="291"/>
        </pc:sldMkLst>
        <pc:spChg chg="mod">
          <ac:chgData name="Shinenn K" userId="ec2293f8aad7a502" providerId="LiveId" clId="{40F855E5-FF1E-4F69-A27D-1C48C59581AE}" dt="2024-08-02T11:06:53.622" v="343"/>
          <ac:spMkLst>
            <pc:docMk/>
            <pc:sldMk cId="2983399887" sldId="291"/>
            <ac:spMk id="2" creationId="{086477ED-5AE2-0FDA-BB1C-3D5233472723}"/>
          </ac:spMkLst>
        </pc:spChg>
        <pc:spChg chg="mod">
          <ac:chgData name="Shinenn K" userId="ec2293f8aad7a502" providerId="LiveId" clId="{40F855E5-FF1E-4F69-A27D-1C48C59581AE}" dt="2024-08-02T11:07:00.374" v="344"/>
          <ac:spMkLst>
            <pc:docMk/>
            <pc:sldMk cId="2983399887" sldId="291"/>
            <ac:spMk id="3" creationId="{C6F6EE7B-87A7-1EEE-ECFB-2E029FA3760B}"/>
          </ac:spMkLst>
        </pc:spChg>
      </pc:sldChg>
      <pc:sldChg chg="modSp new mod">
        <pc:chgData name="Shinenn K" userId="ec2293f8aad7a502" providerId="LiveId" clId="{40F855E5-FF1E-4F69-A27D-1C48C59581AE}" dt="2024-08-10T00:39:28.419" v="362" actId="6549"/>
        <pc:sldMkLst>
          <pc:docMk/>
          <pc:sldMk cId="2056177858" sldId="292"/>
        </pc:sldMkLst>
        <pc:spChg chg="mod">
          <ac:chgData name="Shinenn K" userId="ec2293f8aad7a502" providerId="LiveId" clId="{40F855E5-FF1E-4F69-A27D-1C48C59581AE}" dt="2024-08-10T00:38:46.172" v="351" actId="6549"/>
          <ac:spMkLst>
            <pc:docMk/>
            <pc:sldMk cId="2056177858" sldId="292"/>
            <ac:spMk id="2" creationId="{A73F9899-FE79-D7EE-6157-BB4D6551AD0E}"/>
          </ac:spMkLst>
        </pc:spChg>
        <pc:spChg chg="mod">
          <ac:chgData name="Shinenn K" userId="ec2293f8aad7a502" providerId="LiveId" clId="{40F855E5-FF1E-4F69-A27D-1C48C59581AE}" dt="2024-08-10T00:39:28.419" v="362" actId="6549"/>
          <ac:spMkLst>
            <pc:docMk/>
            <pc:sldMk cId="2056177858" sldId="292"/>
            <ac:spMk id="3" creationId="{1C37DBC0-5627-E6BA-3CEF-B6364AD4ECEE}"/>
          </ac:spMkLst>
        </pc:spChg>
      </pc:sldChg>
      <pc:sldChg chg="addSp modSp new del mod modClrScheme chgLayout">
        <pc:chgData name="Shinenn K" userId="ec2293f8aad7a502" providerId="LiveId" clId="{40F855E5-FF1E-4F69-A27D-1C48C59581AE}" dt="2024-08-10T00:38:16.389" v="347" actId="47"/>
        <pc:sldMkLst>
          <pc:docMk/>
          <pc:sldMk cId="2339288187" sldId="292"/>
        </pc:sldMkLst>
        <pc:spChg chg="add mod">
          <ac:chgData name="Shinenn K" userId="ec2293f8aad7a502" providerId="LiveId" clId="{40F855E5-FF1E-4F69-A27D-1C48C59581AE}" dt="2024-08-10T00:37:42.195" v="346" actId="700"/>
          <ac:spMkLst>
            <pc:docMk/>
            <pc:sldMk cId="2339288187" sldId="292"/>
            <ac:spMk id="2" creationId="{276B261A-8FA9-0FB8-1E21-1D65D1EE81BD}"/>
          </ac:spMkLst>
        </pc:spChg>
        <pc:spChg chg="add mod">
          <ac:chgData name="Shinenn K" userId="ec2293f8aad7a502" providerId="LiveId" clId="{40F855E5-FF1E-4F69-A27D-1C48C59581AE}" dt="2024-08-10T00:37:42.195" v="346" actId="700"/>
          <ac:spMkLst>
            <pc:docMk/>
            <pc:sldMk cId="2339288187" sldId="292"/>
            <ac:spMk id="3" creationId="{F1018B5C-83F9-C83B-FB14-C68FE4A43777}"/>
          </ac:spMkLst>
        </pc:spChg>
      </pc:sldChg>
      <pc:sldChg chg="modSp new mod">
        <pc:chgData name="Shinenn K" userId="ec2293f8aad7a502" providerId="LiveId" clId="{40F855E5-FF1E-4F69-A27D-1C48C59581AE}" dt="2024-08-10T00:40:22.095" v="367" actId="6549"/>
        <pc:sldMkLst>
          <pc:docMk/>
          <pc:sldMk cId="1284644182" sldId="293"/>
        </pc:sldMkLst>
        <pc:spChg chg="mod">
          <ac:chgData name="Shinenn K" userId="ec2293f8aad7a502" providerId="LiveId" clId="{40F855E5-FF1E-4F69-A27D-1C48C59581AE}" dt="2024-08-10T00:40:10.755" v="365"/>
          <ac:spMkLst>
            <pc:docMk/>
            <pc:sldMk cId="1284644182" sldId="293"/>
            <ac:spMk id="2" creationId="{D013993C-0E6F-827C-DAE0-C27CE4A4CA4C}"/>
          </ac:spMkLst>
        </pc:spChg>
        <pc:spChg chg="mod">
          <ac:chgData name="Shinenn K" userId="ec2293f8aad7a502" providerId="LiveId" clId="{40F855E5-FF1E-4F69-A27D-1C48C59581AE}" dt="2024-08-10T00:40:22.095" v="367" actId="6549"/>
          <ac:spMkLst>
            <pc:docMk/>
            <pc:sldMk cId="1284644182" sldId="293"/>
            <ac:spMk id="3" creationId="{747CCE79-AFA7-F1E5-FB2B-645DB20CFAC1}"/>
          </ac:spMkLst>
        </pc:spChg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043345214" sldId="298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81017282" sldId="305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648910524" sldId="313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241724513" sldId="321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983113143" sldId="388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206446883" sldId="389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3875113347" sldId="390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565802425" sldId="391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450230270" sldId="392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3194811787" sldId="393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253325298" sldId="394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678300847" sldId="395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510678978" sldId="396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798114463" sldId="397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4046438742" sldId="398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572349814" sldId="399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676576257" sldId="400"/>
        </pc:sldMkLst>
      </pc:sldChg>
      <pc:sldMasterChg chg="del delSldLayout">
        <pc:chgData name="Shinenn K" userId="ec2293f8aad7a502" providerId="LiveId" clId="{40F855E5-FF1E-4F69-A27D-1C48C59581AE}" dt="2024-07-28T10:17:24.862" v="2" actId="700"/>
        <pc:sldMasterMkLst>
          <pc:docMk/>
          <pc:sldMasterMk cId="34949889" sldId="2147483709"/>
        </pc:sldMasterMkLst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90606831" sldId="2147483710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459848179" sldId="2147483711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848425655" sldId="2147483713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297989195" sldId="2147483714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3470231699" sldId="2147483717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602252828" sldId="2147483718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264394303" sldId="2147483719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2304130888" sldId="2147483752"/>
          </pc:sldLayoutMkLst>
        </pc:sldLayoutChg>
      </pc:sldMasterChg>
      <pc:sldMasterChg chg="modSldLayout">
        <pc:chgData name="Shinenn K" userId="ec2293f8aad7a502" providerId="LiveId" clId="{40F855E5-FF1E-4F69-A27D-1C48C59581AE}" dt="2024-08-10T00:39:44.398" v="363" actId="2711"/>
        <pc:sldMasterMkLst>
          <pc:docMk/>
          <pc:sldMasterMk cId="2501459327" sldId="2147483754"/>
        </pc:sldMasterMkLst>
        <pc:sldLayoutChg chg="modSp mod">
          <pc:chgData name="Shinenn K" userId="ec2293f8aad7a502" providerId="LiveId" clId="{40F855E5-FF1E-4F69-A27D-1C48C59581AE}" dt="2024-07-28T10:19:46.967" v="42" actId="20577"/>
          <pc:sldLayoutMkLst>
            <pc:docMk/>
            <pc:sldMasterMk cId="2501459327" sldId="2147483754"/>
            <pc:sldLayoutMk cId="2054653420" sldId="2147483775"/>
          </pc:sldLayoutMkLst>
          <pc:spChg chg="mod">
            <ac:chgData name="Shinenn K" userId="ec2293f8aad7a502" providerId="LiveId" clId="{40F855E5-FF1E-4F69-A27D-1C48C59581AE}" dt="2024-07-28T10:19:46.967" v="42" actId="20577"/>
            <ac:spMkLst>
              <pc:docMk/>
              <pc:sldMasterMk cId="2501459327" sldId="2147483754"/>
              <pc:sldLayoutMk cId="2054653420" sldId="2147483775"/>
              <ac:spMk id="2" creationId="{102EF3BD-3CE2-0F49-3EE1-7D254E50D695}"/>
            </ac:spMkLst>
          </pc:spChg>
        </pc:sldLayoutChg>
        <pc:sldLayoutChg chg="addSp delSp modSp mod">
          <pc:chgData name="Shinenn K" userId="ec2293f8aad7a502" providerId="LiveId" clId="{40F855E5-FF1E-4F69-A27D-1C48C59581AE}" dt="2024-08-10T00:39:44.398" v="363" actId="2711"/>
          <pc:sldLayoutMkLst>
            <pc:docMk/>
            <pc:sldMasterMk cId="2501459327" sldId="2147483754"/>
            <pc:sldLayoutMk cId="3248271885" sldId="2147483776"/>
          </pc:sldLayoutMkLst>
          <pc:spChg chg="mod ord">
            <ac:chgData name="Shinenn K" userId="ec2293f8aad7a502" providerId="LiveId" clId="{40F855E5-FF1E-4F69-A27D-1C48C59581AE}" dt="2024-08-10T00:39:44.398" v="363" actId="2711"/>
            <ac:spMkLst>
              <pc:docMk/>
              <pc:sldMasterMk cId="2501459327" sldId="2147483754"/>
              <pc:sldLayoutMk cId="3248271885" sldId="2147483776"/>
              <ac:spMk id="2" creationId="{329CB384-1DF8-214B-30FB-DF2BCD6BA8F7}"/>
            </ac:spMkLst>
          </pc:spChg>
          <pc:spChg chg="mod">
            <ac:chgData name="Shinenn K" userId="ec2293f8aad7a502" providerId="LiveId" clId="{40F855E5-FF1E-4F69-A27D-1C48C59581AE}" dt="2024-07-28T10:33:40.297" v="221" actId="6549"/>
            <ac:spMkLst>
              <pc:docMk/>
              <pc:sldMasterMk cId="2501459327" sldId="2147483754"/>
              <pc:sldLayoutMk cId="3248271885" sldId="2147483776"/>
              <ac:spMk id="7" creationId="{50913177-1B02-F620-72C0-835B80C94206}"/>
            </ac:spMkLst>
          </pc:spChg>
          <pc:spChg chg="add del mod">
            <ac:chgData name="Shinenn K" userId="ec2293f8aad7a502" providerId="LiveId" clId="{40F855E5-FF1E-4F69-A27D-1C48C59581AE}" dt="2024-07-28T10:24:14.783" v="73" actId="478"/>
            <ac:spMkLst>
              <pc:docMk/>
              <pc:sldMasterMk cId="2501459327" sldId="2147483754"/>
              <pc:sldLayoutMk cId="3248271885" sldId="2147483776"/>
              <ac:spMk id="8" creationId="{3824DCF8-9184-2823-616F-DF6C0711F1EC}"/>
            </ac:spMkLst>
          </pc:spChg>
          <pc:picChg chg="mod">
            <ac:chgData name="Shinenn K" userId="ec2293f8aad7a502" providerId="LiveId" clId="{40F855E5-FF1E-4F69-A27D-1C48C59581AE}" dt="2024-07-28T10:34:10.455" v="222" actId="29295"/>
            <ac:picMkLst>
              <pc:docMk/>
              <pc:sldMasterMk cId="2501459327" sldId="2147483754"/>
              <pc:sldLayoutMk cId="3248271885" sldId="2147483776"/>
              <ac:picMk id="4" creationId="{340D964D-1C2E-080D-3156-009C6697ED91}"/>
            </ac:picMkLst>
          </pc:picChg>
          <pc:picChg chg="add del mod">
            <ac:chgData name="Shinenn K" userId="ec2293f8aad7a502" providerId="LiveId" clId="{40F855E5-FF1E-4F69-A27D-1C48C59581AE}" dt="2024-07-28T10:33:20.446" v="213" actId="1076"/>
            <ac:picMkLst>
              <pc:docMk/>
              <pc:sldMasterMk cId="2501459327" sldId="2147483754"/>
              <pc:sldLayoutMk cId="3248271885" sldId="2147483776"/>
              <ac:picMk id="6" creationId="{2D6F60EB-0099-7274-23F2-ECD5AEF94D56}"/>
            </ac:picMkLst>
          </pc:picChg>
          <pc:cxnChg chg="mod">
            <ac:chgData name="Shinenn K" userId="ec2293f8aad7a502" providerId="LiveId" clId="{40F855E5-FF1E-4F69-A27D-1C48C59581AE}" dt="2024-07-28T10:33:03.399" v="211" actId="14100"/>
            <ac:cxnSpMkLst>
              <pc:docMk/>
              <pc:sldMasterMk cId="2501459327" sldId="2147483754"/>
              <pc:sldLayoutMk cId="3248271885" sldId="2147483776"/>
              <ac:cxnSpMk id="10" creationId="{CFF0EDBD-599D-F4E8-5B25-A5CA133579F1}"/>
            </ac:cxnSpMkLst>
          </pc:cxnChg>
          <pc:cxnChg chg="add mod">
            <ac:chgData name="Shinenn K" userId="ec2293f8aad7a502" providerId="LiveId" clId="{40F855E5-FF1E-4F69-A27D-1C48C59581AE}" dt="2024-07-28T10:32:37.567" v="206" actId="14100"/>
            <ac:cxnSpMkLst>
              <pc:docMk/>
              <pc:sldMasterMk cId="2501459327" sldId="2147483754"/>
              <pc:sldLayoutMk cId="3248271885" sldId="2147483776"/>
              <ac:cxnSpMk id="12" creationId="{09E5C351-4B02-57A7-7705-E11A2E0E9EF5}"/>
            </ac:cxnSpMkLst>
          </pc:cxnChg>
          <pc:cxnChg chg="add mod">
            <ac:chgData name="Shinenn K" userId="ec2293f8aad7a502" providerId="LiveId" clId="{40F855E5-FF1E-4F69-A27D-1C48C59581AE}" dt="2024-07-28T10:32:00.846" v="201" actId="14100"/>
            <ac:cxnSpMkLst>
              <pc:docMk/>
              <pc:sldMasterMk cId="2501459327" sldId="2147483754"/>
              <pc:sldLayoutMk cId="3248271885" sldId="2147483776"/>
              <ac:cxnSpMk id="17" creationId="{25963C4E-F1BC-119B-8227-8475C8090C3E}"/>
            </ac:cxnSpMkLst>
          </pc:cxnChg>
          <pc:cxnChg chg="add mod">
            <ac:chgData name="Shinenn K" userId="ec2293f8aad7a502" providerId="LiveId" clId="{40F855E5-FF1E-4F69-A27D-1C48C59581AE}" dt="2024-07-28T10:32:55.983" v="210" actId="14100"/>
            <ac:cxnSpMkLst>
              <pc:docMk/>
              <pc:sldMasterMk cId="2501459327" sldId="2147483754"/>
              <pc:sldLayoutMk cId="3248271885" sldId="2147483776"/>
              <ac:cxnSpMk id="19" creationId="{17F3A051-EB04-6A6B-3B0B-7A72C0AC7724}"/>
            </ac:cxnSpMkLst>
          </pc:cxnChg>
        </pc:sldLayoutChg>
      </pc:sldMasterChg>
    </pc:docChg>
  </pc:docChgLst>
  <pc:docChgLst>
    <pc:chgData name="Shinenn K" userId="ec2293f8aad7a502" providerId="LiveId" clId="{D774895D-9ECE-461F-83F9-A1A8C8C63A98}"/>
    <pc:docChg chg="undo redo custSel addSld modSld">
      <pc:chgData name="Shinenn K" userId="ec2293f8aad7a502" providerId="LiveId" clId="{D774895D-9ECE-461F-83F9-A1A8C8C63A98}" dt="2024-10-18T06:46:12.413" v="251"/>
      <pc:docMkLst>
        <pc:docMk/>
      </pc:docMkLst>
      <pc:sldChg chg="modSp mod">
        <pc:chgData name="Shinenn K" userId="ec2293f8aad7a502" providerId="LiveId" clId="{D774895D-9ECE-461F-83F9-A1A8C8C63A98}" dt="2024-08-24T13:28:42.158" v="8" actId="6549"/>
        <pc:sldMkLst>
          <pc:docMk/>
          <pc:sldMk cId="24408472" sldId="257"/>
        </pc:sldMkLst>
        <pc:spChg chg="mod">
          <ac:chgData name="Shinenn K" userId="ec2293f8aad7a502" providerId="LiveId" clId="{D774895D-9ECE-461F-83F9-A1A8C8C63A98}" dt="2024-08-24T13:28:42.158" v="8" actId="6549"/>
          <ac:spMkLst>
            <pc:docMk/>
            <pc:sldMk cId="24408472" sldId="257"/>
            <ac:spMk id="5" creationId="{1FA306FD-BC87-85C7-CEE2-65FDEDD8A9D8}"/>
          </ac:spMkLst>
        </pc:spChg>
      </pc:sldChg>
      <pc:sldChg chg="modSp mod">
        <pc:chgData name="Shinenn K" userId="ec2293f8aad7a502" providerId="LiveId" clId="{D774895D-9ECE-461F-83F9-A1A8C8C63A98}" dt="2024-08-24T13:28:24.647" v="5" actId="6549"/>
        <pc:sldMkLst>
          <pc:docMk/>
          <pc:sldMk cId="3168995726" sldId="258"/>
        </pc:sldMkLst>
        <pc:spChg chg="mod">
          <ac:chgData name="Shinenn K" userId="ec2293f8aad7a502" providerId="LiveId" clId="{D774895D-9ECE-461F-83F9-A1A8C8C63A98}" dt="2024-08-24T13:28:24.647" v="5" actId="6549"/>
          <ac:spMkLst>
            <pc:docMk/>
            <pc:sldMk cId="3168995726" sldId="258"/>
            <ac:spMk id="2" creationId="{0293F88D-8696-FCAD-2651-C6C14A80A830}"/>
          </ac:spMkLst>
        </pc:spChg>
      </pc:sldChg>
      <pc:sldChg chg="modSp mod">
        <pc:chgData name="Shinenn K" userId="ec2293f8aad7a502" providerId="LiveId" clId="{D774895D-9ECE-461F-83F9-A1A8C8C63A98}" dt="2024-08-24T13:29:03.834" v="12" actId="6549"/>
        <pc:sldMkLst>
          <pc:docMk/>
          <pc:sldMk cId="571546248" sldId="259"/>
        </pc:sldMkLst>
        <pc:spChg chg="mod">
          <ac:chgData name="Shinenn K" userId="ec2293f8aad7a502" providerId="LiveId" clId="{D774895D-9ECE-461F-83F9-A1A8C8C63A98}" dt="2024-08-24T13:29:03.834" v="12" actId="6549"/>
          <ac:spMkLst>
            <pc:docMk/>
            <pc:sldMk cId="571546248" sldId="259"/>
            <ac:spMk id="2" creationId="{3BA5471B-F2F3-18DE-8145-7A0D3C433CAB}"/>
          </ac:spMkLst>
        </pc:spChg>
      </pc:sldChg>
      <pc:sldChg chg="modSp mod">
        <pc:chgData name="Shinenn K" userId="ec2293f8aad7a502" providerId="LiveId" clId="{D774895D-9ECE-461F-83F9-A1A8C8C63A98}" dt="2024-08-24T13:29:34.358" v="25" actId="6549"/>
        <pc:sldMkLst>
          <pc:docMk/>
          <pc:sldMk cId="645110307" sldId="260"/>
        </pc:sldMkLst>
        <pc:spChg chg="mod">
          <ac:chgData name="Shinenn K" userId="ec2293f8aad7a502" providerId="LiveId" clId="{D774895D-9ECE-461F-83F9-A1A8C8C63A98}" dt="2024-08-24T13:29:34.358" v="25" actId="6549"/>
          <ac:spMkLst>
            <pc:docMk/>
            <pc:sldMk cId="645110307" sldId="260"/>
            <ac:spMk id="2" creationId="{BE527605-F24B-054C-D1D4-766B12021262}"/>
          </ac:spMkLst>
        </pc:spChg>
      </pc:sldChg>
      <pc:sldChg chg="modSp mod">
        <pc:chgData name="Shinenn K" userId="ec2293f8aad7a502" providerId="LiveId" clId="{D774895D-9ECE-461F-83F9-A1A8C8C63A98}" dt="2024-08-24T13:29:50.656" v="28" actId="6549"/>
        <pc:sldMkLst>
          <pc:docMk/>
          <pc:sldMk cId="1343133527" sldId="261"/>
        </pc:sldMkLst>
        <pc:spChg chg="mod">
          <ac:chgData name="Shinenn K" userId="ec2293f8aad7a502" providerId="LiveId" clId="{D774895D-9ECE-461F-83F9-A1A8C8C63A98}" dt="2024-08-24T13:29:50.656" v="28" actId="6549"/>
          <ac:spMkLst>
            <pc:docMk/>
            <pc:sldMk cId="1343133527" sldId="261"/>
            <ac:spMk id="2" creationId="{D24081B6-5E62-A71E-5BD5-1C22D71880CF}"/>
          </ac:spMkLst>
        </pc:spChg>
      </pc:sldChg>
      <pc:sldChg chg="modSp mod">
        <pc:chgData name="Shinenn K" userId="ec2293f8aad7a502" providerId="LiveId" clId="{D774895D-9ECE-461F-83F9-A1A8C8C63A98}" dt="2024-08-24T13:30:03.719" v="31" actId="6549"/>
        <pc:sldMkLst>
          <pc:docMk/>
          <pc:sldMk cId="1537626184" sldId="262"/>
        </pc:sldMkLst>
        <pc:spChg chg="mod">
          <ac:chgData name="Shinenn K" userId="ec2293f8aad7a502" providerId="LiveId" clId="{D774895D-9ECE-461F-83F9-A1A8C8C63A98}" dt="2024-08-24T13:30:03.719" v="31" actId="6549"/>
          <ac:spMkLst>
            <pc:docMk/>
            <pc:sldMk cId="1537626184" sldId="262"/>
            <ac:spMk id="2" creationId="{3D44D3E3-3DE3-3519-D537-72F72CB59DB3}"/>
          </ac:spMkLst>
        </pc:spChg>
      </pc:sldChg>
      <pc:sldChg chg="modSp mod">
        <pc:chgData name="Shinenn K" userId="ec2293f8aad7a502" providerId="LiveId" clId="{D774895D-9ECE-461F-83F9-A1A8C8C63A98}" dt="2024-08-24T13:30:31.418" v="35" actId="6549"/>
        <pc:sldMkLst>
          <pc:docMk/>
          <pc:sldMk cId="2219586579" sldId="263"/>
        </pc:sldMkLst>
        <pc:spChg chg="mod">
          <ac:chgData name="Shinenn K" userId="ec2293f8aad7a502" providerId="LiveId" clId="{D774895D-9ECE-461F-83F9-A1A8C8C63A98}" dt="2024-08-24T13:30:31.418" v="35" actId="6549"/>
          <ac:spMkLst>
            <pc:docMk/>
            <pc:sldMk cId="2219586579" sldId="263"/>
            <ac:spMk id="2" creationId="{6F390DDF-3DC0-BDC9-376A-A6804C927506}"/>
          </ac:spMkLst>
        </pc:spChg>
      </pc:sldChg>
      <pc:sldChg chg="modSp mod">
        <pc:chgData name="Shinenn K" userId="ec2293f8aad7a502" providerId="LiveId" clId="{D774895D-9ECE-461F-83F9-A1A8C8C63A98}" dt="2024-08-24T13:30:52.094" v="39" actId="6549"/>
        <pc:sldMkLst>
          <pc:docMk/>
          <pc:sldMk cId="2143455614" sldId="264"/>
        </pc:sldMkLst>
        <pc:spChg chg="mod">
          <ac:chgData name="Shinenn K" userId="ec2293f8aad7a502" providerId="LiveId" clId="{D774895D-9ECE-461F-83F9-A1A8C8C63A98}" dt="2024-08-24T13:30:52.094" v="39" actId="6549"/>
          <ac:spMkLst>
            <pc:docMk/>
            <pc:sldMk cId="2143455614" sldId="264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1:11.985" v="43" actId="6549"/>
        <pc:sldMkLst>
          <pc:docMk/>
          <pc:sldMk cId="3653185215" sldId="265"/>
        </pc:sldMkLst>
        <pc:spChg chg="mod">
          <ac:chgData name="Shinenn K" userId="ec2293f8aad7a502" providerId="LiveId" clId="{D774895D-9ECE-461F-83F9-A1A8C8C63A98}" dt="2024-08-24T13:31:11.985" v="43" actId="6549"/>
          <ac:spMkLst>
            <pc:docMk/>
            <pc:sldMk cId="3653185215" sldId="265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1:30.806" v="46" actId="6549"/>
        <pc:sldMkLst>
          <pc:docMk/>
          <pc:sldMk cId="2317624090" sldId="266"/>
        </pc:sldMkLst>
        <pc:spChg chg="mod">
          <ac:chgData name="Shinenn K" userId="ec2293f8aad7a502" providerId="LiveId" clId="{D774895D-9ECE-461F-83F9-A1A8C8C63A98}" dt="2024-08-24T13:31:30.806" v="46" actId="6549"/>
          <ac:spMkLst>
            <pc:docMk/>
            <pc:sldMk cId="2317624090" sldId="266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1:43.635" v="49" actId="6549"/>
        <pc:sldMkLst>
          <pc:docMk/>
          <pc:sldMk cId="1026922961" sldId="267"/>
        </pc:sldMkLst>
        <pc:spChg chg="mod">
          <ac:chgData name="Shinenn K" userId="ec2293f8aad7a502" providerId="LiveId" clId="{D774895D-9ECE-461F-83F9-A1A8C8C63A98}" dt="2024-08-24T13:31:43.635" v="49" actId="6549"/>
          <ac:spMkLst>
            <pc:docMk/>
            <pc:sldMk cId="1026922961" sldId="267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1:53.556" v="52" actId="6549"/>
        <pc:sldMkLst>
          <pc:docMk/>
          <pc:sldMk cId="921582339" sldId="268"/>
        </pc:sldMkLst>
        <pc:spChg chg="mod">
          <ac:chgData name="Shinenn K" userId="ec2293f8aad7a502" providerId="LiveId" clId="{D774895D-9ECE-461F-83F9-A1A8C8C63A98}" dt="2024-08-24T13:31:53.556" v="52" actId="6549"/>
          <ac:spMkLst>
            <pc:docMk/>
            <pc:sldMk cId="921582339" sldId="268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2:10.243" v="55" actId="6549"/>
        <pc:sldMkLst>
          <pc:docMk/>
          <pc:sldMk cId="3458657716" sldId="269"/>
        </pc:sldMkLst>
        <pc:spChg chg="mod">
          <ac:chgData name="Shinenn K" userId="ec2293f8aad7a502" providerId="LiveId" clId="{D774895D-9ECE-461F-83F9-A1A8C8C63A98}" dt="2024-08-24T13:32:10.243" v="55" actId="6549"/>
          <ac:spMkLst>
            <pc:docMk/>
            <pc:sldMk cId="3458657716" sldId="269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2:23.895" v="62" actId="6549"/>
        <pc:sldMkLst>
          <pc:docMk/>
          <pc:sldMk cId="34517088" sldId="270"/>
        </pc:sldMkLst>
        <pc:spChg chg="mod">
          <ac:chgData name="Shinenn K" userId="ec2293f8aad7a502" providerId="LiveId" clId="{D774895D-9ECE-461F-83F9-A1A8C8C63A98}" dt="2024-08-24T13:32:23.895" v="62" actId="6549"/>
          <ac:spMkLst>
            <pc:docMk/>
            <pc:sldMk cId="34517088" sldId="270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2:34.969" v="65" actId="6549"/>
        <pc:sldMkLst>
          <pc:docMk/>
          <pc:sldMk cId="585478344" sldId="271"/>
        </pc:sldMkLst>
        <pc:spChg chg="mod">
          <ac:chgData name="Shinenn K" userId="ec2293f8aad7a502" providerId="LiveId" clId="{D774895D-9ECE-461F-83F9-A1A8C8C63A98}" dt="2024-08-24T13:32:34.969" v="65" actId="6549"/>
          <ac:spMkLst>
            <pc:docMk/>
            <pc:sldMk cId="585478344" sldId="271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2:50.993" v="68" actId="6549"/>
        <pc:sldMkLst>
          <pc:docMk/>
          <pc:sldMk cId="463402920" sldId="272"/>
        </pc:sldMkLst>
        <pc:spChg chg="mod">
          <ac:chgData name="Shinenn K" userId="ec2293f8aad7a502" providerId="LiveId" clId="{D774895D-9ECE-461F-83F9-A1A8C8C63A98}" dt="2024-08-24T13:32:50.993" v="68" actId="6549"/>
          <ac:spMkLst>
            <pc:docMk/>
            <pc:sldMk cId="463402920" sldId="272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3:11.894" v="84" actId="6549"/>
        <pc:sldMkLst>
          <pc:docMk/>
          <pc:sldMk cId="309822777" sldId="273"/>
        </pc:sldMkLst>
        <pc:spChg chg="mod">
          <ac:chgData name="Shinenn K" userId="ec2293f8aad7a502" providerId="LiveId" clId="{D774895D-9ECE-461F-83F9-A1A8C8C63A98}" dt="2024-08-24T13:33:11.894" v="84" actId="6549"/>
          <ac:spMkLst>
            <pc:docMk/>
            <pc:sldMk cId="309822777" sldId="273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3:23.031" v="87" actId="6549"/>
        <pc:sldMkLst>
          <pc:docMk/>
          <pc:sldMk cId="173235021" sldId="274"/>
        </pc:sldMkLst>
        <pc:spChg chg="mod">
          <ac:chgData name="Shinenn K" userId="ec2293f8aad7a502" providerId="LiveId" clId="{D774895D-9ECE-461F-83F9-A1A8C8C63A98}" dt="2024-08-24T13:33:23.031" v="87" actId="6549"/>
          <ac:spMkLst>
            <pc:docMk/>
            <pc:sldMk cId="173235021" sldId="274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3:37.168" v="90" actId="6549"/>
        <pc:sldMkLst>
          <pc:docMk/>
          <pc:sldMk cId="2277724890" sldId="275"/>
        </pc:sldMkLst>
        <pc:spChg chg="mod">
          <ac:chgData name="Shinenn K" userId="ec2293f8aad7a502" providerId="LiveId" clId="{D774895D-9ECE-461F-83F9-A1A8C8C63A98}" dt="2024-08-24T13:33:37.168" v="90" actId="6549"/>
          <ac:spMkLst>
            <pc:docMk/>
            <pc:sldMk cId="2277724890" sldId="275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3:48.858" v="93" actId="6549"/>
        <pc:sldMkLst>
          <pc:docMk/>
          <pc:sldMk cId="3056869073" sldId="276"/>
        </pc:sldMkLst>
        <pc:spChg chg="mod">
          <ac:chgData name="Shinenn K" userId="ec2293f8aad7a502" providerId="LiveId" clId="{D774895D-9ECE-461F-83F9-A1A8C8C63A98}" dt="2024-08-24T13:33:48.858" v="93" actId="6549"/>
          <ac:spMkLst>
            <pc:docMk/>
            <pc:sldMk cId="3056869073" sldId="276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4:03.781" v="97" actId="6549"/>
        <pc:sldMkLst>
          <pc:docMk/>
          <pc:sldMk cId="2054567820" sldId="277"/>
        </pc:sldMkLst>
        <pc:spChg chg="mod">
          <ac:chgData name="Shinenn K" userId="ec2293f8aad7a502" providerId="LiveId" clId="{D774895D-9ECE-461F-83F9-A1A8C8C63A98}" dt="2024-08-24T13:34:03.781" v="97" actId="6549"/>
          <ac:spMkLst>
            <pc:docMk/>
            <pc:sldMk cId="2054567820" sldId="277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4:21.888" v="100" actId="6549"/>
        <pc:sldMkLst>
          <pc:docMk/>
          <pc:sldMk cId="3725381400" sldId="278"/>
        </pc:sldMkLst>
        <pc:spChg chg="mod">
          <ac:chgData name="Shinenn K" userId="ec2293f8aad7a502" providerId="LiveId" clId="{D774895D-9ECE-461F-83F9-A1A8C8C63A98}" dt="2024-08-24T13:34:21.888" v="100" actId="6549"/>
          <ac:spMkLst>
            <pc:docMk/>
            <pc:sldMk cId="3725381400" sldId="278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4:40.877" v="103" actId="6549"/>
        <pc:sldMkLst>
          <pc:docMk/>
          <pc:sldMk cId="2965591398" sldId="279"/>
        </pc:sldMkLst>
        <pc:spChg chg="mod">
          <ac:chgData name="Shinenn K" userId="ec2293f8aad7a502" providerId="LiveId" clId="{D774895D-9ECE-461F-83F9-A1A8C8C63A98}" dt="2024-08-24T13:34:40.877" v="103" actId="6549"/>
          <ac:spMkLst>
            <pc:docMk/>
            <pc:sldMk cId="2965591398" sldId="279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5:25.136" v="122" actId="6549"/>
        <pc:sldMkLst>
          <pc:docMk/>
          <pc:sldMk cId="764408560" sldId="280"/>
        </pc:sldMkLst>
        <pc:spChg chg="mod">
          <ac:chgData name="Shinenn K" userId="ec2293f8aad7a502" providerId="LiveId" clId="{D774895D-9ECE-461F-83F9-A1A8C8C63A98}" dt="2024-08-24T13:35:25.136" v="122" actId="6549"/>
          <ac:spMkLst>
            <pc:docMk/>
            <pc:sldMk cId="764408560" sldId="280"/>
            <ac:spMk id="2" creationId="{276495BF-6B09-DA55-F734-CA203A5E0D5C}"/>
          </ac:spMkLst>
        </pc:spChg>
      </pc:sldChg>
      <pc:sldChg chg="modSp mod">
        <pc:chgData name="Shinenn K" userId="ec2293f8aad7a502" providerId="LiveId" clId="{D774895D-9ECE-461F-83F9-A1A8C8C63A98}" dt="2024-08-24T13:35:30.926" v="125" actId="6549"/>
        <pc:sldMkLst>
          <pc:docMk/>
          <pc:sldMk cId="393912022" sldId="281"/>
        </pc:sldMkLst>
        <pc:spChg chg="mod">
          <ac:chgData name="Shinenn K" userId="ec2293f8aad7a502" providerId="LiveId" clId="{D774895D-9ECE-461F-83F9-A1A8C8C63A98}" dt="2024-08-24T13:35:30.926" v="125" actId="6549"/>
          <ac:spMkLst>
            <pc:docMk/>
            <pc:sldMk cId="393912022" sldId="281"/>
            <ac:spMk id="2" creationId="{D499303F-1F60-DB71-BFD2-ECC0A2E354A7}"/>
          </ac:spMkLst>
        </pc:spChg>
      </pc:sldChg>
      <pc:sldChg chg="modSp mod">
        <pc:chgData name="Shinenn K" userId="ec2293f8aad7a502" providerId="LiveId" clId="{D774895D-9ECE-461F-83F9-A1A8C8C63A98}" dt="2024-08-24T13:35:42.762" v="128" actId="6549"/>
        <pc:sldMkLst>
          <pc:docMk/>
          <pc:sldMk cId="2517667546" sldId="282"/>
        </pc:sldMkLst>
        <pc:spChg chg="mod">
          <ac:chgData name="Shinenn K" userId="ec2293f8aad7a502" providerId="LiveId" clId="{D774895D-9ECE-461F-83F9-A1A8C8C63A98}" dt="2024-08-24T13:35:42.762" v="128" actId="6549"/>
          <ac:spMkLst>
            <pc:docMk/>
            <pc:sldMk cId="2517667546" sldId="282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5:53.998" v="132" actId="6549"/>
        <pc:sldMkLst>
          <pc:docMk/>
          <pc:sldMk cId="2815511877" sldId="283"/>
        </pc:sldMkLst>
        <pc:spChg chg="mod">
          <ac:chgData name="Shinenn K" userId="ec2293f8aad7a502" providerId="LiveId" clId="{D774895D-9ECE-461F-83F9-A1A8C8C63A98}" dt="2024-08-24T13:35:53.998" v="132" actId="6549"/>
          <ac:spMkLst>
            <pc:docMk/>
            <pc:sldMk cId="2815511877" sldId="283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6:02.925" v="136" actId="6549"/>
        <pc:sldMkLst>
          <pc:docMk/>
          <pc:sldMk cId="3878332490" sldId="284"/>
        </pc:sldMkLst>
        <pc:spChg chg="mod">
          <ac:chgData name="Shinenn K" userId="ec2293f8aad7a502" providerId="LiveId" clId="{D774895D-9ECE-461F-83F9-A1A8C8C63A98}" dt="2024-08-24T13:36:02.925" v="136" actId="6549"/>
          <ac:spMkLst>
            <pc:docMk/>
            <pc:sldMk cId="3878332490" sldId="284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6:14.027" v="140" actId="6549"/>
        <pc:sldMkLst>
          <pc:docMk/>
          <pc:sldMk cId="3291662508" sldId="285"/>
        </pc:sldMkLst>
        <pc:spChg chg="mod">
          <ac:chgData name="Shinenn K" userId="ec2293f8aad7a502" providerId="LiveId" clId="{D774895D-9ECE-461F-83F9-A1A8C8C63A98}" dt="2024-08-24T13:36:14.027" v="140" actId="6549"/>
          <ac:spMkLst>
            <pc:docMk/>
            <pc:sldMk cId="3291662508" sldId="285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6:29.565" v="143" actId="6549"/>
        <pc:sldMkLst>
          <pc:docMk/>
          <pc:sldMk cId="489491307" sldId="286"/>
        </pc:sldMkLst>
        <pc:spChg chg="mod">
          <ac:chgData name="Shinenn K" userId="ec2293f8aad7a502" providerId="LiveId" clId="{D774895D-9ECE-461F-83F9-A1A8C8C63A98}" dt="2024-08-24T13:36:29.565" v="143" actId="6549"/>
          <ac:spMkLst>
            <pc:docMk/>
            <pc:sldMk cId="489491307" sldId="286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6:41.717" v="144"/>
        <pc:sldMkLst>
          <pc:docMk/>
          <pc:sldMk cId="786969274" sldId="287"/>
        </pc:sldMkLst>
        <pc:spChg chg="mod">
          <ac:chgData name="Shinenn K" userId="ec2293f8aad7a502" providerId="LiveId" clId="{D774895D-9ECE-461F-83F9-A1A8C8C63A98}" dt="2024-08-24T13:36:41.717" v="144"/>
          <ac:spMkLst>
            <pc:docMk/>
            <pc:sldMk cId="786969274" sldId="287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9:29.711" v="174" actId="20577"/>
        <pc:sldMkLst>
          <pc:docMk/>
          <pc:sldMk cId="3621585357" sldId="288"/>
        </pc:sldMkLst>
        <pc:spChg chg="mod">
          <ac:chgData name="Shinenn K" userId="ec2293f8aad7a502" providerId="LiveId" clId="{D774895D-9ECE-461F-83F9-A1A8C8C63A98}" dt="2024-08-24T13:37:51.722" v="147"/>
          <ac:spMkLst>
            <pc:docMk/>
            <pc:sldMk cId="3621585357" sldId="288"/>
            <ac:spMk id="2" creationId="{DEC2F27B-6660-84E5-FE95-4E4ADA2A807B}"/>
          </ac:spMkLst>
        </pc:spChg>
        <pc:spChg chg="mod">
          <ac:chgData name="Shinenn K" userId="ec2293f8aad7a502" providerId="LiveId" clId="{D774895D-9ECE-461F-83F9-A1A8C8C63A98}" dt="2024-08-24T13:39:29.711" v="174" actId="20577"/>
          <ac:spMkLst>
            <pc:docMk/>
            <pc:sldMk cId="3621585357" sldId="288"/>
            <ac:spMk id="3" creationId="{ADA5EB04-A0CE-7CD8-B68E-1D16657FB10C}"/>
          </ac:spMkLst>
        </pc:spChg>
      </pc:sldChg>
      <pc:sldChg chg="modSp mod">
        <pc:chgData name="Shinenn K" userId="ec2293f8aad7a502" providerId="LiveId" clId="{D774895D-9ECE-461F-83F9-A1A8C8C63A98}" dt="2024-08-24T13:38:10.935" v="150" actId="6549"/>
        <pc:sldMkLst>
          <pc:docMk/>
          <pc:sldMk cId="2034725418" sldId="289"/>
        </pc:sldMkLst>
        <pc:spChg chg="mod">
          <ac:chgData name="Shinenn K" userId="ec2293f8aad7a502" providerId="LiveId" clId="{D774895D-9ECE-461F-83F9-A1A8C8C63A98}" dt="2024-08-24T13:38:10.935" v="150" actId="6549"/>
          <ac:spMkLst>
            <pc:docMk/>
            <pc:sldMk cId="2034725418" sldId="289"/>
            <ac:spMk id="2" creationId="{DEC2F27B-6660-84E5-FE95-4E4ADA2A807B}"/>
          </ac:spMkLst>
        </pc:spChg>
      </pc:sldChg>
      <pc:sldChg chg="modSp mod">
        <pc:chgData name="Shinenn K" userId="ec2293f8aad7a502" providerId="LiveId" clId="{D774895D-9ECE-461F-83F9-A1A8C8C63A98}" dt="2024-08-24T13:38:20.896" v="153" actId="6549"/>
        <pc:sldMkLst>
          <pc:docMk/>
          <pc:sldMk cId="378202098" sldId="290"/>
        </pc:sldMkLst>
        <pc:spChg chg="mod">
          <ac:chgData name="Shinenn K" userId="ec2293f8aad7a502" providerId="LiveId" clId="{D774895D-9ECE-461F-83F9-A1A8C8C63A98}" dt="2024-08-24T13:38:20.896" v="153" actId="6549"/>
          <ac:spMkLst>
            <pc:docMk/>
            <pc:sldMk cId="378202098" sldId="290"/>
            <ac:spMk id="2" creationId="{C64808DD-7976-4506-F79E-2F0C293DB663}"/>
          </ac:spMkLst>
        </pc:spChg>
      </pc:sldChg>
      <pc:sldChg chg="modSp mod">
        <pc:chgData name="Shinenn K" userId="ec2293f8aad7a502" providerId="LiveId" clId="{D774895D-9ECE-461F-83F9-A1A8C8C63A98}" dt="2024-08-24T13:38:45.052" v="166" actId="6549"/>
        <pc:sldMkLst>
          <pc:docMk/>
          <pc:sldMk cId="2983399887" sldId="291"/>
        </pc:sldMkLst>
        <pc:spChg chg="mod">
          <ac:chgData name="Shinenn K" userId="ec2293f8aad7a502" providerId="LiveId" clId="{D774895D-9ECE-461F-83F9-A1A8C8C63A98}" dt="2024-08-24T13:38:45.052" v="166" actId="6549"/>
          <ac:spMkLst>
            <pc:docMk/>
            <pc:sldMk cId="2983399887" sldId="291"/>
            <ac:spMk id="2" creationId="{086477ED-5AE2-0FDA-BB1C-3D5233472723}"/>
          </ac:spMkLst>
        </pc:spChg>
      </pc:sldChg>
      <pc:sldChg chg="modSp mod">
        <pc:chgData name="Shinenn K" userId="ec2293f8aad7a502" providerId="LiveId" clId="{D774895D-9ECE-461F-83F9-A1A8C8C63A98}" dt="2024-08-24T13:38:59.068" v="167"/>
        <pc:sldMkLst>
          <pc:docMk/>
          <pc:sldMk cId="2056177858" sldId="292"/>
        </pc:sldMkLst>
        <pc:spChg chg="mod">
          <ac:chgData name="Shinenn K" userId="ec2293f8aad7a502" providerId="LiveId" clId="{D774895D-9ECE-461F-83F9-A1A8C8C63A98}" dt="2024-08-24T13:38:59.068" v="167"/>
          <ac:spMkLst>
            <pc:docMk/>
            <pc:sldMk cId="2056177858" sldId="292"/>
            <ac:spMk id="2" creationId="{A73F9899-FE79-D7EE-6157-BB4D6551AD0E}"/>
          </ac:spMkLst>
        </pc:spChg>
      </pc:sldChg>
      <pc:sldChg chg="modSp mod">
        <pc:chgData name="Shinenn K" userId="ec2293f8aad7a502" providerId="LiveId" clId="{D774895D-9ECE-461F-83F9-A1A8C8C63A98}" dt="2024-08-24T13:39:12.657" v="170" actId="6549"/>
        <pc:sldMkLst>
          <pc:docMk/>
          <pc:sldMk cId="1284644182" sldId="293"/>
        </pc:sldMkLst>
        <pc:spChg chg="mod">
          <ac:chgData name="Shinenn K" userId="ec2293f8aad7a502" providerId="LiveId" clId="{D774895D-9ECE-461F-83F9-A1A8C8C63A98}" dt="2024-08-24T13:39:12.657" v="170" actId="6549"/>
          <ac:spMkLst>
            <pc:docMk/>
            <pc:sldMk cId="1284644182" sldId="293"/>
            <ac:spMk id="2" creationId="{D013993C-0E6F-827C-DAE0-C27CE4A4CA4C}"/>
          </ac:spMkLst>
        </pc:spChg>
      </pc:sldChg>
      <pc:sldChg chg="modSp new mod">
        <pc:chgData name="Shinenn K" userId="ec2293f8aad7a502" providerId="LiveId" clId="{D774895D-9ECE-461F-83F9-A1A8C8C63A98}" dt="2024-09-08T03:35:22.677" v="178"/>
        <pc:sldMkLst>
          <pc:docMk/>
          <pc:sldMk cId="3280930438" sldId="294"/>
        </pc:sldMkLst>
        <pc:spChg chg="mod">
          <ac:chgData name="Shinenn K" userId="ec2293f8aad7a502" providerId="LiveId" clId="{D774895D-9ECE-461F-83F9-A1A8C8C63A98}" dt="2024-09-08T03:35:15.344" v="177"/>
          <ac:spMkLst>
            <pc:docMk/>
            <pc:sldMk cId="3280930438" sldId="294"/>
            <ac:spMk id="2" creationId="{9DFF6547-DBB8-B4C1-DF2E-929713F9EDAB}"/>
          </ac:spMkLst>
        </pc:spChg>
        <pc:spChg chg="mod">
          <ac:chgData name="Shinenn K" userId="ec2293f8aad7a502" providerId="LiveId" clId="{D774895D-9ECE-461F-83F9-A1A8C8C63A98}" dt="2024-09-08T03:35:22.677" v="178"/>
          <ac:spMkLst>
            <pc:docMk/>
            <pc:sldMk cId="3280930438" sldId="294"/>
            <ac:spMk id="3" creationId="{0D66A9BA-DA87-71EF-127F-7D8338880A72}"/>
          </ac:spMkLst>
        </pc:spChg>
      </pc:sldChg>
      <pc:sldChg chg="modSp new mod">
        <pc:chgData name="Shinenn K" userId="ec2293f8aad7a502" providerId="LiveId" clId="{D774895D-9ECE-461F-83F9-A1A8C8C63A98}" dt="2024-09-08T03:36:05.580" v="180"/>
        <pc:sldMkLst>
          <pc:docMk/>
          <pc:sldMk cId="481825344" sldId="295"/>
        </pc:sldMkLst>
        <pc:spChg chg="mod">
          <ac:chgData name="Shinenn K" userId="ec2293f8aad7a502" providerId="LiveId" clId="{D774895D-9ECE-461F-83F9-A1A8C8C63A98}" dt="2024-09-08T03:35:31.129" v="179"/>
          <ac:spMkLst>
            <pc:docMk/>
            <pc:sldMk cId="481825344" sldId="295"/>
            <ac:spMk id="2" creationId="{789B07BC-3873-9AB5-5E2F-BCD9CCDE43F8}"/>
          </ac:spMkLst>
        </pc:spChg>
        <pc:spChg chg="mod">
          <ac:chgData name="Shinenn K" userId="ec2293f8aad7a502" providerId="LiveId" clId="{D774895D-9ECE-461F-83F9-A1A8C8C63A98}" dt="2024-09-08T03:36:05.580" v="180"/>
          <ac:spMkLst>
            <pc:docMk/>
            <pc:sldMk cId="481825344" sldId="295"/>
            <ac:spMk id="3" creationId="{1FE8B83E-39E6-A13A-7B34-BCF5AABB4299}"/>
          </ac:spMkLst>
        </pc:spChg>
      </pc:sldChg>
      <pc:sldChg chg="modSp new mod">
        <pc:chgData name="Shinenn K" userId="ec2293f8aad7a502" providerId="LiveId" clId="{D774895D-9ECE-461F-83F9-A1A8C8C63A98}" dt="2024-09-14T03:19:43.936" v="194" actId="6549"/>
        <pc:sldMkLst>
          <pc:docMk/>
          <pc:sldMk cId="2636874287" sldId="296"/>
        </pc:sldMkLst>
        <pc:spChg chg="mod">
          <ac:chgData name="Shinenn K" userId="ec2293f8aad7a502" providerId="LiveId" clId="{D774895D-9ECE-461F-83F9-A1A8C8C63A98}" dt="2024-09-14T03:18:31.955" v="187"/>
          <ac:spMkLst>
            <pc:docMk/>
            <pc:sldMk cId="2636874287" sldId="296"/>
            <ac:spMk id="2" creationId="{5A25A924-7724-0ABE-7139-D6D5F6E3C76B}"/>
          </ac:spMkLst>
        </pc:spChg>
        <pc:spChg chg="mod">
          <ac:chgData name="Shinenn K" userId="ec2293f8aad7a502" providerId="LiveId" clId="{D774895D-9ECE-461F-83F9-A1A8C8C63A98}" dt="2024-09-14T03:19:43.936" v="194" actId="6549"/>
          <ac:spMkLst>
            <pc:docMk/>
            <pc:sldMk cId="2636874287" sldId="296"/>
            <ac:spMk id="3" creationId="{22E2D3B7-9A46-2357-FF10-80FBD003FF60}"/>
          </ac:spMkLst>
        </pc:spChg>
      </pc:sldChg>
      <pc:sldChg chg="modSp new mod">
        <pc:chgData name="Shinenn K" userId="ec2293f8aad7a502" providerId="LiveId" clId="{D774895D-9ECE-461F-83F9-A1A8C8C63A98}" dt="2024-09-14T03:20:06.019" v="196"/>
        <pc:sldMkLst>
          <pc:docMk/>
          <pc:sldMk cId="4278344310" sldId="297"/>
        </pc:sldMkLst>
        <pc:spChg chg="mod">
          <ac:chgData name="Shinenn K" userId="ec2293f8aad7a502" providerId="LiveId" clId="{D774895D-9ECE-461F-83F9-A1A8C8C63A98}" dt="2024-09-14T03:19:56.840" v="195"/>
          <ac:spMkLst>
            <pc:docMk/>
            <pc:sldMk cId="4278344310" sldId="297"/>
            <ac:spMk id="2" creationId="{D435408F-A2DE-848B-21A1-989509E5F979}"/>
          </ac:spMkLst>
        </pc:spChg>
        <pc:spChg chg="mod">
          <ac:chgData name="Shinenn K" userId="ec2293f8aad7a502" providerId="LiveId" clId="{D774895D-9ECE-461F-83F9-A1A8C8C63A98}" dt="2024-09-14T03:20:06.019" v="196"/>
          <ac:spMkLst>
            <pc:docMk/>
            <pc:sldMk cId="4278344310" sldId="297"/>
            <ac:spMk id="3" creationId="{F76AF458-DFEB-14B3-D9F7-05D4777068A1}"/>
          </ac:spMkLst>
        </pc:spChg>
      </pc:sldChg>
      <pc:sldChg chg="modSp new mod">
        <pc:chgData name="Shinenn K" userId="ec2293f8aad7a502" providerId="LiveId" clId="{D774895D-9ECE-461F-83F9-A1A8C8C63A98}" dt="2024-09-20T07:06:37.813" v="201"/>
        <pc:sldMkLst>
          <pc:docMk/>
          <pc:sldMk cId="3060099979" sldId="298"/>
        </pc:sldMkLst>
        <pc:spChg chg="mod">
          <ac:chgData name="Shinenn K" userId="ec2293f8aad7a502" providerId="LiveId" clId="{D774895D-9ECE-461F-83F9-A1A8C8C63A98}" dt="2024-09-20T07:06:32.296" v="200"/>
          <ac:spMkLst>
            <pc:docMk/>
            <pc:sldMk cId="3060099979" sldId="298"/>
            <ac:spMk id="2" creationId="{B8EB8F92-3D8C-233F-890B-D6AC695A48FE}"/>
          </ac:spMkLst>
        </pc:spChg>
        <pc:spChg chg="mod">
          <ac:chgData name="Shinenn K" userId="ec2293f8aad7a502" providerId="LiveId" clId="{D774895D-9ECE-461F-83F9-A1A8C8C63A98}" dt="2024-09-20T07:06:37.813" v="201"/>
          <ac:spMkLst>
            <pc:docMk/>
            <pc:sldMk cId="3060099979" sldId="298"/>
            <ac:spMk id="3" creationId="{0836F494-A4BA-21E5-5B19-F3FD4CE0222D}"/>
          </ac:spMkLst>
        </pc:spChg>
      </pc:sldChg>
      <pc:sldChg chg="modSp new mod">
        <pc:chgData name="Shinenn K" userId="ec2293f8aad7a502" providerId="LiveId" clId="{D774895D-9ECE-461F-83F9-A1A8C8C63A98}" dt="2024-09-20T07:07:27.082" v="205"/>
        <pc:sldMkLst>
          <pc:docMk/>
          <pc:sldMk cId="3001365323" sldId="299"/>
        </pc:sldMkLst>
        <pc:spChg chg="mod">
          <ac:chgData name="Shinenn K" userId="ec2293f8aad7a502" providerId="LiveId" clId="{D774895D-9ECE-461F-83F9-A1A8C8C63A98}" dt="2024-09-20T07:07:17.711" v="204"/>
          <ac:spMkLst>
            <pc:docMk/>
            <pc:sldMk cId="3001365323" sldId="299"/>
            <ac:spMk id="2" creationId="{34F40ADF-38EB-3AF6-76D5-4F15C9392B57}"/>
          </ac:spMkLst>
        </pc:spChg>
        <pc:spChg chg="mod">
          <ac:chgData name="Shinenn K" userId="ec2293f8aad7a502" providerId="LiveId" clId="{D774895D-9ECE-461F-83F9-A1A8C8C63A98}" dt="2024-09-20T07:07:27.082" v="205"/>
          <ac:spMkLst>
            <pc:docMk/>
            <pc:sldMk cId="3001365323" sldId="299"/>
            <ac:spMk id="3" creationId="{D61A05E2-4CB1-2176-7565-5FC14DA5CA80}"/>
          </ac:spMkLst>
        </pc:spChg>
      </pc:sldChg>
      <pc:sldChg chg="modSp new mod">
        <pc:chgData name="Shinenn K" userId="ec2293f8aad7a502" providerId="LiveId" clId="{D774895D-9ECE-461F-83F9-A1A8C8C63A98}" dt="2024-09-20T07:07:05.321" v="203"/>
        <pc:sldMkLst>
          <pc:docMk/>
          <pc:sldMk cId="1536812527" sldId="300"/>
        </pc:sldMkLst>
        <pc:spChg chg="mod">
          <ac:chgData name="Shinenn K" userId="ec2293f8aad7a502" providerId="LiveId" clId="{D774895D-9ECE-461F-83F9-A1A8C8C63A98}" dt="2024-09-20T07:06:44.848" v="202"/>
          <ac:spMkLst>
            <pc:docMk/>
            <pc:sldMk cId="1536812527" sldId="300"/>
            <ac:spMk id="2" creationId="{E46554BE-2FBB-77EB-8A7D-6ADA61632A5C}"/>
          </ac:spMkLst>
        </pc:spChg>
        <pc:spChg chg="mod">
          <ac:chgData name="Shinenn K" userId="ec2293f8aad7a502" providerId="LiveId" clId="{D774895D-9ECE-461F-83F9-A1A8C8C63A98}" dt="2024-09-20T07:07:05.321" v="203"/>
          <ac:spMkLst>
            <pc:docMk/>
            <pc:sldMk cId="1536812527" sldId="300"/>
            <ac:spMk id="3" creationId="{AD1BF0D2-3785-3465-71C2-FF13E1D0DBA5}"/>
          </ac:spMkLst>
        </pc:spChg>
      </pc:sldChg>
      <pc:sldChg chg="modSp new mod">
        <pc:chgData name="Shinenn K" userId="ec2293f8aad7a502" providerId="LiveId" clId="{D774895D-9ECE-461F-83F9-A1A8C8C63A98}" dt="2024-09-27T06:16:49.496" v="208"/>
        <pc:sldMkLst>
          <pc:docMk/>
          <pc:sldMk cId="3208921539" sldId="301"/>
        </pc:sldMkLst>
        <pc:spChg chg="mod">
          <ac:chgData name="Shinenn K" userId="ec2293f8aad7a502" providerId="LiveId" clId="{D774895D-9ECE-461F-83F9-A1A8C8C63A98}" dt="2024-09-27T06:16:43.494" v="207"/>
          <ac:spMkLst>
            <pc:docMk/>
            <pc:sldMk cId="3208921539" sldId="301"/>
            <ac:spMk id="2" creationId="{6AACB5B0-4BE1-79B8-B7FB-915D55D0B26D}"/>
          </ac:spMkLst>
        </pc:spChg>
        <pc:spChg chg="mod">
          <ac:chgData name="Shinenn K" userId="ec2293f8aad7a502" providerId="LiveId" clId="{D774895D-9ECE-461F-83F9-A1A8C8C63A98}" dt="2024-09-27T06:16:49.496" v="208"/>
          <ac:spMkLst>
            <pc:docMk/>
            <pc:sldMk cId="3208921539" sldId="301"/>
            <ac:spMk id="3" creationId="{9343C8CA-BCCE-E026-BDA9-5B11FF8EFAB7}"/>
          </ac:spMkLst>
        </pc:spChg>
      </pc:sldChg>
      <pc:sldChg chg="modSp new mod">
        <pc:chgData name="Shinenn K" userId="ec2293f8aad7a502" providerId="LiveId" clId="{D774895D-9ECE-461F-83F9-A1A8C8C63A98}" dt="2024-09-27T06:17:10.582" v="211"/>
        <pc:sldMkLst>
          <pc:docMk/>
          <pc:sldMk cId="1099695781" sldId="302"/>
        </pc:sldMkLst>
        <pc:spChg chg="mod">
          <ac:chgData name="Shinenn K" userId="ec2293f8aad7a502" providerId="LiveId" clId="{D774895D-9ECE-461F-83F9-A1A8C8C63A98}" dt="2024-09-27T06:17:01.517" v="210"/>
          <ac:spMkLst>
            <pc:docMk/>
            <pc:sldMk cId="1099695781" sldId="302"/>
            <ac:spMk id="2" creationId="{7BC32503-529D-8D4F-4838-8EA86D955C38}"/>
          </ac:spMkLst>
        </pc:spChg>
        <pc:spChg chg="mod">
          <ac:chgData name="Shinenn K" userId="ec2293f8aad7a502" providerId="LiveId" clId="{D774895D-9ECE-461F-83F9-A1A8C8C63A98}" dt="2024-09-27T06:17:10.582" v="211"/>
          <ac:spMkLst>
            <pc:docMk/>
            <pc:sldMk cId="1099695781" sldId="302"/>
            <ac:spMk id="3" creationId="{8B34F8F5-575F-5835-5C97-F5C9ECED1252}"/>
          </ac:spMkLst>
        </pc:spChg>
      </pc:sldChg>
      <pc:sldChg chg="modSp new mod">
        <pc:chgData name="Shinenn K" userId="ec2293f8aad7a502" providerId="LiveId" clId="{D774895D-9ECE-461F-83F9-A1A8C8C63A98}" dt="2024-09-27T06:17:26.167" v="214"/>
        <pc:sldMkLst>
          <pc:docMk/>
          <pc:sldMk cId="3627217139" sldId="303"/>
        </pc:sldMkLst>
        <pc:spChg chg="mod">
          <ac:chgData name="Shinenn K" userId="ec2293f8aad7a502" providerId="LiveId" clId="{D774895D-9ECE-461F-83F9-A1A8C8C63A98}" dt="2024-09-27T06:17:19.522" v="213"/>
          <ac:spMkLst>
            <pc:docMk/>
            <pc:sldMk cId="3627217139" sldId="303"/>
            <ac:spMk id="2" creationId="{2D413B11-B418-E8A4-FE44-7D415E44C279}"/>
          </ac:spMkLst>
        </pc:spChg>
        <pc:spChg chg="mod">
          <ac:chgData name="Shinenn K" userId="ec2293f8aad7a502" providerId="LiveId" clId="{D774895D-9ECE-461F-83F9-A1A8C8C63A98}" dt="2024-09-27T06:17:26.167" v="214"/>
          <ac:spMkLst>
            <pc:docMk/>
            <pc:sldMk cId="3627217139" sldId="303"/>
            <ac:spMk id="3" creationId="{8F812A07-6F0F-5FDB-6760-685A1A9CCA7B}"/>
          </ac:spMkLst>
        </pc:spChg>
      </pc:sldChg>
      <pc:sldChg chg="modSp new mod">
        <pc:chgData name="Shinenn K" userId="ec2293f8aad7a502" providerId="LiveId" clId="{D774895D-9ECE-461F-83F9-A1A8C8C63A98}" dt="2024-10-04T12:00:36.411" v="222"/>
        <pc:sldMkLst>
          <pc:docMk/>
          <pc:sldMk cId="1726066034" sldId="304"/>
        </pc:sldMkLst>
        <pc:spChg chg="mod">
          <ac:chgData name="Shinenn K" userId="ec2293f8aad7a502" providerId="LiveId" clId="{D774895D-9ECE-461F-83F9-A1A8C8C63A98}" dt="2024-10-04T12:00:19.545" v="218"/>
          <ac:spMkLst>
            <pc:docMk/>
            <pc:sldMk cId="1726066034" sldId="304"/>
            <ac:spMk id="2" creationId="{6FDBAA6A-B7DA-76D1-E181-B295F9121603}"/>
          </ac:spMkLst>
        </pc:spChg>
        <pc:spChg chg="mod">
          <ac:chgData name="Shinenn K" userId="ec2293f8aad7a502" providerId="LiveId" clId="{D774895D-9ECE-461F-83F9-A1A8C8C63A98}" dt="2024-10-04T12:00:36.411" v="222"/>
          <ac:spMkLst>
            <pc:docMk/>
            <pc:sldMk cId="1726066034" sldId="304"/>
            <ac:spMk id="3" creationId="{CB9DB5EF-DECE-AFB4-BFC6-7E3D22A5151A}"/>
          </ac:spMkLst>
        </pc:spChg>
      </pc:sldChg>
      <pc:sldChg chg="modSp new mod">
        <pc:chgData name="Shinenn K" userId="ec2293f8aad7a502" providerId="LiveId" clId="{D774895D-9ECE-461F-83F9-A1A8C8C63A98}" dt="2024-10-04T12:00:58.011" v="225"/>
        <pc:sldMkLst>
          <pc:docMk/>
          <pc:sldMk cId="1242289837" sldId="305"/>
        </pc:sldMkLst>
        <pc:spChg chg="mod">
          <ac:chgData name="Shinenn K" userId="ec2293f8aad7a502" providerId="LiveId" clId="{D774895D-9ECE-461F-83F9-A1A8C8C63A98}" dt="2024-10-04T12:00:52.420" v="224"/>
          <ac:spMkLst>
            <pc:docMk/>
            <pc:sldMk cId="1242289837" sldId="305"/>
            <ac:spMk id="2" creationId="{1735AFC0-2D06-A87A-68EC-0AD4536CC6FF}"/>
          </ac:spMkLst>
        </pc:spChg>
        <pc:spChg chg="mod">
          <ac:chgData name="Shinenn K" userId="ec2293f8aad7a502" providerId="LiveId" clId="{D774895D-9ECE-461F-83F9-A1A8C8C63A98}" dt="2024-10-04T12:00:58.011" v="225"/>
          <ac:spMkLst>
            <pc:docMk/>
            <pc:sldMk cId="1242289837" sldId="305"/>
            <ac:spMk id="3" creationId="{B416F652-8DB2-0F38-3825-DAC9E653B40A}"/>
          </ac:spMkLst>
        </pc:spChg>
      </pc:sldChg>
      <pc:sldChg chg="modSp new mod">
        <pc:chgData name="Shinenn K" userId="ec2293f8aad7a502" providerId="LiveId" clId="{D774895D-9ECE-461F-83F9-A1A8C8C63A98}" dt="2024-10-11T00:24:06.984" v="233"/>
        <pc:sldMkLst>
          <pc:docMk/>
          <pc:sldMk cId="1964225152" sldId="306"/>
        </pc:sldMkLst>
        <pc:spChg chg="mod">
          <ac:chgData name="Shinenn K" userId="ec2293f8aad7a502" providerId="LiveId" clId="{D774895D-9ECE-461F-83F9-A1A8C8C63A98}" dt="2024-10-11T00:24:06.984" v="233"/>
          <ac:spMkLst>
            <pc:docMk/>
            <pc:sldMk cId="1964225152" sldId="306"/>
            <ac:spMk id="2" creationId="{36AEC7E5-F029-C534-285E-64E2B286CE50}"/>
          </ac:spMkLst>
        </pc:spChg>
        <pc:spChg chg="mod">
          <ac:chgData name="Shinenn K" userId="ec2293f8aad7a502" providerId="LiveId" clId="{D774895D-9ECE-461F-83F9-A1A8C8C63A98}" dt="2024-10-11T00:24:04.937" v="232" actId="21"/>
          <ac:spMkLst>
            <pc:docMk/>
            <pc:sldMk cId="1964225152" sldId="306"/>
            <ac:spMk id="3" creationId="{FB9BA286-33B6-B729-D4A5-9D08AB4B516E}"/>
          </ac:spMkLst>
        </pc:spChg>
      </pc:sldChg>
      <pc:sldChg chg="modSp new mod">
        <pc:chgData name="Shinenn K" userId="ec2293f8aad7a502" providerId="LiveId" clId="{D774895D-9ECE-461F-83F9-A1A8C8C63A98}" dt="2024-10-11T00:24:43.812" v="235"/>
        <pc:sldMkLst>
          <pc:docMk/>
          <pc:sldMk cId="2833926912" sldId="307"/>
        </pc:sldMkLst>
        <pc:spChg chg="mod">
          <ac:chgData name="Shinenn K" userId="ec2293f8aad7a502" providerId="LiveId" clId="{D774895D-9ECE-461F-83F9-A1A8C8C63A98}" dt="2024-10-11T00:24:35.610" v="234"/>
          <ac:spMkLst>
            <pc:docMk/>
            <pc:sldMk cId="2833926912" sldId="307"/>
            <ac:spMk id="2" creationId="{5CF26858-D554-AA71-6482-81BA1126747F}"/>
          </ac:spMkLst>
        </pc:spChg>
        <pc:spChg chg="mod">
          <ac:chgData name="Shinenn K" userId="ec2293f8aad7a502" providerId="LiveId" clId="{D774895D-9ECE-461F-83F9-A1A8C8C63A98}" dt="2024-10-11T00:24:43.812" v="235"/>
          <ac:spMkLst>
            <pc:docMk/>
            <pc:sldMk cId="2833926912" sldId="307"/>
            <ac:spMk id="3" creationId="{FD3663F2-2817-D58E-4F49-8953D444544D}"/>
          </ac:spMkLst>
        </pc:spChg>
      </pc:sldChg>
      <pc:sldChg chg="modSp new mod">
        <pc:chgData name="Shinenn K" userId="ec2293f8aad7a502" providerId="LiveId" clId="{D774895D-9ECE-461F-83F9-A1A8C8C63A98}" dt="2024-10-18T06:45:35.791" v="240" actId="27636"/>
        <pc:sldMkLst>
          <pc:docMk/>
          <pc:sldMk cId="4196478891" sldId="308"/>
        </pc:sldMkLst>
        <pc:spChg chg="mod">
          <ac:chgData name="Shinenn K" userId="ec2293f8aad7a502" providerId="LiveId" clId="{D774895D-9ECE-461F-83F9-A1A8C8C63A98}" dt="2024-10-18T06:45:28.603" v="238"/>
          <ac:spMkLst>
            <pc:docMk/>
            <pc:sldMk cId="4196478891" sldId="308"/>
            <ac:spMk id="2" creationId="{66C23C6B-8C29-9569-9596-73315971FD78}"/>
          </ac:spMkLst>
        </pc:spChg>
        <pc:spChg chg="mod">
          <ac:chgData name="Shinenn K" userId="ec2293f8aad7a502" providerId="LiveId" clId="{D774895D-9ECE-461F-83F9-A1A8C8C63A98}" dt="2024-10-18T06:45:35.791" v="240" actId="27636"/>
          <ac:spMkLst>
            <pc:docMk/>
            <pc:sldMk cId="4196478891" sldId="308"/>
            <ac:spMk id="3" creationId="{F953040E-83F0-F5B4-95DE-7D5444950359}"/>
          </ac:spMkLst>
        </pc:spChg>
      </pc:sldChg>
      <pc:sldChg chg="modSp new mod">
        <pc:chgData name="Shinenn K" userId="ec2293f8aad7a502" providerId="LiveId" clId="{D774895D-9ECE-461F-83F9-A1A8C8C63A98}" dt="2024-10-18T06:46:12.413" v="251"/>
        <pc:sldMkLst>
          <pc:docMk/>
          <pc:sldMk cId="2236714557" sldId="309"/>
        </pc:sldMkLst>
        <pc:spChg chg="mod">
          <ac:chgData name="Shinenn K" userId="ec2293f8aad7a502" providerId="LiveId" clId="{D774895D-9ECE-461F-83F9-A1A8C8C63A98}" dt="2024-10-18T06:46:03.395" v="250" actId="6549"/>
          <ac:spMkLst>
            <pc:docMk/>
            <pc:sldMk cId="2236714557" sldId="309"/>
            <ac:spMk id="2" creationId="{1B410160-7256-9712-EE71-4B38315E7D48}"/>
          </ac:spMkLst>
        </pc:spChg>
        <pc:spChg chg="mod">
          <ac:chgData name="Shinenn K" userId="ec2293f8aad7a502" providerId="LiveId" clId="{D774895D-9ECE-461F-83F9-A1A8C8C63A98}" dt="2024-10-18T06:46:12.413" v="251"/>
          <ac:spMkLst>
            <pc:docMk/>
            <pc:sldMk cId="2236714557" sldId="309"/>
            <ac:spMk id="3" creationId="{422D8CE4-27C3-84C0-3D55-8CE413AD9FBC}"/>
          </ac:spMkLst>
        </pc:spChg>
      </pc:sldChg>
    </pc:docChg>
  </pc:docChgLst>
  <pc:docChgLst>
    <pc:chgData name="Shinenn K" userId="ec2293f8aad7a502" providerId="LiveId" clId="{AFCED63A-1D1B-47AC-823E-39D2BF05D6BD}"/>
    <pc:docChg chg="undo custSel addSld delSld modSld sldOrd modMainMaster">
      <pc:chgData name="Shinenn K" userId="ec2293f8aad7a502" providerId="LiveId" clId="{AFCED63A-1D1B-47AC-823E-39D2BF05D6BD}" dt="2024-07-28T10:16:35.031" v="335" actId="6549"/>
      <pc:docMkLst>
        <pc:docMk/>
      </pc:docMkLst>
      <pc:sldChg chg="add">
        <pc:chgData name="Shinenn K" userId="ec2293f8aad7a502" providerId="LiveId" clId="{AFCED63A-1D1B-47AC-823E-39D2BF05D6BD}" dt="2024-07-27T01:13:35.203" v="4"/>
        <pc:sldMkLst>
          <pc:docMk/>
          <pc:sldMk cId="648910524" sldId="313"/>
        </pc:sldMkLst>
      </pc:sldChg>
      <pc:sldChg chg="mod modClrScheme chgLayout">
        <pc:chgData name="Shinenn K" userId="ec2293f8aad7a502" providerId="LiveId" clId="{AFCED63A-1D1B-47AC-823E-39D2BF05D6BD}" dt="2024-07-27T01:14:42.704" v="10" actId="700"/>
        <pc:sldMkLst>
          <pc:docMk/>
          <pc:sldMk cId="1241724513" sldId="321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261107559" sldId="323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71183309" sldId="324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3890388919" sldId="325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375653578" sldId="326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332967180" sldId="327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562674510" sldId="328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917394327" sldId="329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4054530219" sldId="330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110830825" sldId="331"/>
        </pc:sldMkLst>
      </pc:sldChg>
      <pc:sldChg chg="addSp delSp modSp new del mod modClrScheme chgLayout">
        <pc:chgData name="Shinenn K" userId="ec2293f8aad7a502" providerId="LiveId" clId="{AFCED63A-1D1B-47AC-823E-39D2BF05D6BD}" dt="2024-07-27T01:14:32.526" v="9" actId="47"/>
        <pc:sldMkLst>
          <pc:docMk/>
          <pc:sldMk cId="1371578277" sldId="332"/>
        </pc:sldMkLst>
        <pc:spChg chg="add del mod ord">
          <ac:chgData name="Shinenn K" userId="ec2293f8aad7a502" providerId="LiveId" clId="{AFCED63A-1D1B-47AC-823E-39D2BF05D6BD}" dt="2024-07-25T01:48:07.612" v="2" actId="700"/>
          <ac:spMkLst>
            <pc:docMk/>
            <pc:sldMk cId="1371578277" sldId="332"/>
            <ac:spMk id="2" creationId="{368BC994-7A88-243D-DCA9-2327BD0FB625}"/>
          </ac:spMkLst>
        </pc:spChg>
        <pc:spChg chg="add del mod ord">
          <ac:chgData name="Shinenn K" userId="ec2293f8aad7a502" providerId="LiveId" clId="{AFCED63A-1D1B-47AC-823E-39D2BF05D6BD}" dt="2024-07-25T01:48:07.612" v="2" actId="700"/>
          <ac:spMkLst>
            <pc:docMk/>
            <pc:sldMk cId="1371578277" sldId="332"/>
            <ac:spMk id="3" creationId="{A9F4FB56-9946-597C-CB83-0BD920C93E86}"/>
          </ac:spMkLst>
        </pc:spChg>
        <pc:spChg chg="add mod ord">
          <ac:chgData name="Shinenn K" userId="ec2293f8aad7a502" providerId="LiveId" clId="{AFCED63A-1D1B-47AC-823E-39D2BF05D6BD}" dt="2024-07-25T01:48:07.612" v="2" actId="700"/>
          <ac:spMkLst>
            <pc:docMk/>
            <pc:sldMk cId="1371578277" sldId="332"/>
            <ac:spMk id="4" creationId="{C77E0DA5-D12A-04BF-E27D-1CE22277165E}"/>
          </ac:spMkLst>
        </pc:spChg>
        <pc:spChg chg="add mod ord">
          <ac:chgData name="Shinenn K" userId="ec2293f8aad7a502" providerId="LiveId" clId="{AFCED63A-1D1B-47AC-823E-39D2BF05D6BD}" dt="2024-07-25T01:48:07.612" v="2" actId="700"/>
          <ac:spMkLst>
            <pc:docMk/>
            <pc:sldMk cId="1371578277" sldId="332"/>
            <ac:spMk id="5" creationId="{879EBA62-FC2B-23F2-A471-47E1F51F6F9F}"/>
          </ac:spMkLst>
        </pc:spChg>
      </pc:sldChg>
      <pc:sldChg chg="add ord">
        <pc:chgData name="Shinenn K" userId="ec2293f8aad7a502" providerId="LiveId" clId="{AFCED63A-1D1B-47AC-823E-39D2BF05D6BD}" dt="2024-07-27T01:14:29.603" v="8"/>
        <pc:sldMkLst>
          <pc:docMk/>
          <pc:sldMk cId="983113143" sldId="388"/>
        </pc:sldMkLst>
      </pc:sldChg>
      <pc:sldChg chg="add">
        <pc:chgData name="Shinenn K" userId="ec2293f8aad7a502" providerId="LiveId" clId="{AFCED63A-1D1B-47AC-823E-39D2BF05D6BD}" dt="2024-07-27T01:13:56.017" v="5"/>
        <pc:sldMkLst>
          <pc:docMk/>
          <pc:sldMk cId="2206446883" sldId="389"/>
        </pc:sldMkLst>
      </pc:sldChg>
      <pc:sldChg chg="addSp delSp modSp new mod modClrScheme chgLayout">
        <pc:chgData name="Shinenn K" userId="ec2293f8aad7a502" providerId="LiveId" clId="{AFCED63A-1D1B-47AC-823E-39D2BF05D6BD}" dt="2024-07-27T01:15:35.557" v="13"/>
        <pc:sldMkLst>
          <pc:docMk/>
          <pc:sldMk cId="3875113347" sldId="390"/>
        </pc:sldMkLst>
        <pc:spChg chg="del mod ord">
          <ac:chgData name="Shinenn K" userId="ec2293f8aad7a502" providerId="LiveId" clId="{AFCED63A-1D1B-47AC-823E-39D2BF05D6BD}" dt="2024-07-27T01:14:49.973" v="12" actId="700"/>
          <ac:spMkLst>
            <pc:docMk/>
            <pc:sldMk cId="3875113347" sldId="390"/>
            <ac:spMk id="2" creationId="{45E5AF03-6877-37F9-4838-76BBEF561C3B}"/>
          </ac:spMkLst>
        </pc:spChg>
        <pc:spChg chg="del">
          <ac:chgData name="Shinenn K" userId="ec2293f8aad7a502" providerId="LiveId" clId="{AFCED63A-1D1B-47AC-823E-39D2BF05D6BD}" dt="2024-07-27T01:14:49.973" v="12" actId="700"/>
          <ac:spMkLst>
            <pc:docMk/>
            <pc:sldMk cId="3875113347" sldId="390"/>
            <ac:spMk id="3" creationId="{1C77ACF6-B985-6662-1750-04BA343D6EBF}"/>
          </ac:spMkLst>
        </pc:spChg>
        <pc:spChg chg="del">
          <ac:chgData name="Shinenn K" userId="ec2293f8aad7a502" providerId="LiveId" clId="{AFCED63A-1D1B-47AC-823E-39D2BF05D6BD}" dt="2024-07-27T01:14:49.973" v="12" actId="700"/>
          <ac:spMkLst>
            <pc:docMk/>
            <pc:sldMk cId="3875113347" sldId="390"/>
            <ac:spMk id="4" creationId="{43F3D19F-5F5F-EC7E-EEE8-95F0CCE64E24}"/>
          </ac:spMkLst>
        </pc:spChg>
        <pc:spChg chg="add mod ord">
          <ac:chgData name="Shinenn K" userId="ec2293f8aad7a502" providerId="LiveId" clId="{AFCED63A-1D1B-47AC-823E-39D2BF05D6BD}" dt="2024-07-27T01:15:35.557" v="13"/>
          <ac:spMkLst>
            <pc:docMk/>
            <pc:sldMk cId="3875113347" sldId="390"/>
            <ac:spMk id="5" creationId="{FF71E43A-B5E9-685C-BA36-5DF39086BD0F}"/>
          </ac:spMkLst>
        </pc:spChg>
      </pc:sldChg>
      <pc:sldChg chg="addSp delSp modSp new mod modClrScheme chgLayout">
        <pc:chgData name="Shinenn K" userId="ec2293f8aad7a502" providerId="LiveId" clId="{AFCED63A-1D1B-47AC-823E-39D2BF05D6BD}" dt="2024-07-27T01:35:08.442" v="311"/>
        <pc:sldMkLst>
          <pc:docMk/>
          <pc:sldMk cId="565802425" sldId="391"/>
        </pc:sldMkLst>
        <pc:spChg chg="del mod ord">
          <ac:chgData name="Shinenn K" userId="ec2293f8aad7a502" providerId="LiveId" clId="{AFCED63A-1D1B-47AC-823E-39D2BF05D6BD}" dt="2024-07-27T01:15:43.732" v="15" actId="700"/>
          <ac:spMkLst>
            <pc:docMk/>
            <pc:sldMk cId="565802425" sldId="391"/>
            <ac:spMk id="2" creationId="{5BD3263C-39C3-6648-008C-D57514998EE6}"/>
          </ac:spMkLst>
        </pc:spChg>
        <pc:spChg chg="add mod ord">
          <ac:chgData name="Shinenn K" userId="ec2293f8aad7a502" providerId="LiveId" clId="{AFCED63A-1D1B-47AC-823E-39D2BF05D6BD}" dt="2024-07-27T01:17:07.815" v="41" actId="27636"/>
          <ac:spMkLst>
            <pc:docMk/>
            <pc:sldMk cId="565802425" sldId="391"/>
            <ac:spMk id="3" creationId="{79846730-788C-CFF1-C1D4-A646324ED921}"/>
          </ac:spMkLst>
        </pc:spChg>
        <pc:spChg chg="add mod ord">
          <ac:chgData name="Shinenn K" userId="ec2293f8aad7a502" providerId="LiveId" clId="{AFCED63A-1D1B-47AC-823E-39D2BF05D6BD}" dt="2024-07-27T01:35:08.442" v="311"/>
          <ac:spMkLst>
            <pc:docMk/>
            <pc:sldMk cId="565802425" sldId="391"/>
            <ac:spMk id="4" creationId="{6960F186-C61E-3FE7-B0AC-76FF9239ABA3}"/>
          </ac:spMkLst>
        </pc:spChg>
        <pc:spChg chg="add mod ord">
          <ac:chgData name="Shinenn K" userId="ec2293f8aad7a502" providerId="LiveId" clId="{AFCED63A-1D1B-47AC-823E-39D2BF05D6BD}" dt="2024-07-27T01:17:22.183" v="42"/>
          <ac:spMkLst>
            <pc:docMk/>
            <pc:sldMk cId="565802425" sldId="391"/>
            <ac:spMk id="5" creationId="{75C48AFA-9BDD-3724-E695-54CED1B905ED}"/>
          </ac:spMkLst>
        </pc:spChg>
      </pc:sldChg>
      <pc:sldChg chg="modSp new mod">
        <pc:chgData name="Shinenn K" userId="ec2293f8aad7a502" providerId="LiveId" clId="{AFCED63A-1D1B-47AC-823E-39D2BF05D6BD}" dt="2024-07-27T01:35:12.881" v="312"/>
        <pc:sldMkLst>
          <pc:docMk/>
          <pc:sldMk cId="1450230270" sldId="392"/>
        </pc:sldMkLst>
        <pc:spChg chg="mod">
          <ac:chgData name="Shinenn K" userId="ec2293f8aad7a502" providerId="LiveId" clId="{AFCED63A-1D1B-47AC-823E-39D2BF05D6BD}" dt="2024-07-27T01:16:31.179" v="33" actId="20577"/>
          <ac:spMkLst>
            <pc:docMk/>
            <pc:sldMk cId="1450230270" sldId="392"/>
            <ac:spMk id="2" creationId="{6DC0A25B-CF56-81D9-06AA-F3C9139942BA}"/>
          </ac:spMkLst>
        </pc:spChg>
        <pc:spChg chg="mod">
          <ac:chgData name="Shinenn K" userId="ec2293f8aad7a502" providerId="LiveId" clId="{AFCED63A-1D1B-47AC-823E-39D2BF05D6BD}" dt="2024-07-27T01:35:12.881" v="312"/>
          <ac:spMkLst>
            <pc:docMk/>
            <pc:sldMk cId="1450230270" sldId="392"/>
            <ac:spMk id="3" creationId="{ED270B7D-2C18-758C-D116-62E52D24013D}"/>
          </ac:spMkLst>
        </pc:spChg>
        <pc:spChg chg="mod">
          <ac:chgData name="Shinenn K" userId="ec2293f8aad7a502" providerId="LiveId" clId="{AFCED63A-1D1B-47AC-823E-39D2BF05D6BD}" dt="2024-07-27T01:17:37.232" v="45" actId="20577"/>
          <ac:spMkLst>
            <pc:docMk/>
            <pc:sldMk cId="1450230270" sldId="392"/>
            <ac:spMk id="4" creationId="{B4972B53-2964-F559-7BFB-D7D01B4F1A71}"/>
          </ac:spMkLst>
        </pc:spChg>
      </pc:sldChg>
      <pc:sldChg chg="addSp delSp modSp new mod modClrScheme chgLayout">
        <pc:chgData name="Shinenn K" userId="ec2293f8aad7a502" providerId="LiveId" clId="{AFCED63A-1D1B-47AC-823E-39D2BF05D6BD}" dt="2024-07-27T01:34:50.170" v="310" actId="404"/>
        <pc:sldMkLst>
          <pc:docMk/>
          <pc:sldMk cId="3194811787" sldId="393"/>
        </pc:sldMkLst>
        <pc:spChg chg="del mod ord">
          <ac:chgData name="Shinenn K" userId="ec2293f8aad7a502" providerId="LiveId" clId="{AFCED63A-1D1B-47AC-823E-39D2BF05D6BD}" dt="2024-07-27T01:18:13.424" v="47" actId="700"/>
          <ac:spMkLst>
            <pc:docMk/>
            <pc:sldMk cId="3194811787" sldId="393"/>
            <ac:spMk id="2" creationId="{485FE9DE-1EB5-D821-495F-72D61AA54620}"/>
          </ac:spMkLst>
        </pc:spChg>
        <pc:spChg chg="del">
          <ac:chgData name="Shinenn K" userId="ec2293f8aad7a502" providerId="LiveId" clId="{AFCED63A-1D1B-47AC-823E-39D2BF05D6BD}" dt="2024-07-27T01:18:13.424" v="47" actId="700"/>
          <ac:spMkLst>
            <pc:docMk/>
            <pc:sldMk cId="3194811787" sldId="393"/>
            <ac:spMk id="3" creationId="{8223E11B-49BD-2A54-97C2-D7DAD71A7662}"/>
          </ac:spMkLst>
        </pc:spChg>
        <pc:spChg chg="del">
          <ac:chgData name="Shinenn K" userId="ec2293f8aad7a502" providerId="LiveId" clId="{AFCED63A-1D1B-47AC-823E-39D2BF05D6BD}" dt="2024-07-27T01:18:13.424" v="47" actId="700"/>
          <ac:spMkLst>
            <pc:docMk/>
            <pc:sldMk cId="3194811787" sldId="393"/>
            <ac:spMk id="4" creationId="{CC1203BD-9723-D43C-F289-DB0DC4649F54}"/>
          </ac:spMkLst>
        </pc:spChg>
        <pc:spChg chg="add mod ord">
          <ac:chgData name="Shinenn K" userId="ec2293f8aad7a502" providerId="LiveId" clId="{AFCED63A-1D1B-47AC-823E-39D2BF05D6BD}" dt="2024-07-27T01:34:50.170" v="310" actId="404"/>
          <ac:spMkLst>
            <pc:docMk/>
            <pc:sldMk cId="3194811787" sldId="393"/>
            <ac:spMk id="5" creationId="{185A2E5F-3E70-F670-FE0B-5519BEAD663E}"/>
          </ac:spMkLst>
        </pc:spChg>
      </pc:sldChg>
      <pc:sldChg chg="addSp delSp modSp new mod modClrScheme chgLayout">
        <pc:chgData name="Shinenn K" userId="ec2293f8aad7a502" providerId="LiveId" clId="{AFCED63A-1D1B-47AC-823E-39D2BF05D6BD}" dt="2024-07-28T10:16:35.031" v="335" actId="6549"/>
        <pc:sldMkLst>
          <pc:docMk/>
          <pc:sldMk cId="2253325298" sldId="394"/>
        </pc:sldMkLst>
        <pc:spChg chg="del mod ord">
          <ac:chgData name="Shinenn K" userId="ec2293f8aad7a502" providerId="LiveId" clId="{AFCED63A-1D1B-47AC-823E-39D2BF05D6BD}" dt="2024-07-27T01:20:12.303" v="58" actId="700"/>
          <ac:spMkLst>
            <pc:docMk/>
            <pc:sldMk cId="2253325298" sldId="394"/>
            <ac:spMk id="2" creationId="{999E2683-0E22-F6DB-6DD6-CAE2ADD1AF66}"/>
          </ac:spMkLst>
        </pc:spChg>
        <pc:spChg chg="add del">
          <ac:chgData name="Shinenn K" userId="ec2293f8aad7a502" providerId="LiveId" clId="{AFCED63A-1D1B-47AC-823E-39D2BF05D6BD}" dt="2024-07-28T10:15:44.490" v="327" actId="478"/>
          <ac:spMkLst>
            <pc:docMk/>
            <pc:sldMk cId="2253325298" sldId="394"/>
            <ac:spMk id="2" creationId="{A6338A61-6B76-6605-81DA-4120B0F97602}"/>
          </ac:spMkLst>
        </pc:spChg>
        <pc:spChg chg="add mod ord">
          <ac:chgData name="Shinenn K" userId="ec2293f8aad7a502" providerId="LiveId" clId="{AFCED63A-1D1B-47AC-823E-39D2BF05D6BD}" dt="2024-07-28T10:16:35.031" v="335" actId="6549"/>
          <ac:spMkLst>
            <pc:docMk/>
            <pc:sldMk cId="2253325298" sldId="394"/>
            <ac:spMk id="3" creationId="{83A83E23-54BF-DEAD-CF95-3CBE9378D1E9}"/>
          </ac:spMkLst>
        </pc:spChg>
        <pc:spChg chg="add mod ord">
          <ac:chgData name="Shinenn K" userId="ec2293f8aad7a502" providerId="LiveId" clId="{AFCED63A-1D1B-47AC-823E-39D2BF05D6BD}" dt="2024-07-27T01:20:30.185" v="60" actId="6549"/>
          <ac:spMkLst>
            <pc:docMk/>
            <pc:sldMk cId="2253325298" sldId="394"/>
            <ac:spMk id="4" creationId="{F85CC55A-E625-39FE-FCE6-F4AB4BFABC25}"/>
          </ac:spMkLst>
        </pc:spChg>
        <pc:spChg chg="add mod ord">
          <ac:chgData name="Shinenn K" userId="ec2293f8aad7a502" providerId="LiveId" clId="{AFCED63A-1D1B-47AC-823E-39D2BF05D6BD}" dt="2024-07-27T01:28:46.885" v="212"/>
          <ac:spMkLst>
            <pc:docMk/>
            <pc:sldMk cId="2253325298" sldId="394"/>
            <ac:spMk id="5" creationId="{8FA07286-36B0-26FD-B5F7-61B81C2C20CB}"/>
          </ac:spMkLst>
        </pc:spChg>
      </pc:sldChg>
      <pc:sldChg chg="modSp add mod">
        <pc:chgData name="Shinenn K" userId="ec2293f8aad7a502" providerId="LiveId" clId="{AFCED63A-1D1B-47AC-823E-39D2BF05D6BD}" dt="2024-07-27T01:29:37.119" v="229" actId="6549"/>
        <pc:sldMkLst>
          <pc:docMk/>
          <pc:sldMk cId="678300847" sldId="395"/>
        </pc:sldMkLst>
        <pc:spChg chg="mod">
          <ac:chgData name="Shinenn K" userId="ec2293f8aad7a502" providerId="LiveId" clId="{AFCED63A-1D1B-47AC-823E-39D2BF05D6BD}" dt="2024-07-27T01:29:37.119" v="229" actId="6549"/>
          <ac:spMkLst>
            <pc:docMk/>
            <pc:sldMk cId="678300847" sldId="395"/>
            <ac:spMk id="3" creationId="{83A83E23-54BF-DEAD-CF95-3CBE9378D1E9}"/>
          </ac:spMkLst>
        </pc:spChg>
        <pc:spChg chg="mod">
          <ac:chgData name="Shinenn K" userId="ec2293f8aad7a502" providerId="LiveId" clId="{AFCED63A-1D1B-47AC-823E-39D2BF05D6BD}" dt="2024-07-27T01:29:30.522" v="225"/>
          <ac:spMkLst>
            <pc:docMk/>
            <pc:sldMk cId="678300847" sldId="395"/>
            <ac:spMk id="5" creationId="{8FA07286-36B0-26FD-B5F7-61B81C2C20CB}"/>
          </ac:spMkLst>
        </pc:spChg>
      </pc:sldChg>
      <pc:sldChg chg="modSp add mod">
        <pc:chgData name="Shinenn K" userId="ec2293f8aad7a502" providerId="LiveId" clId="{AFCED63A-1D1B-47AC-823E-39D2BF05D6BD}" dt="2024-07-27T01:35:53.600" v="317" actId="404"/>
        <pc:sldMkLst>
          <pc:docMk/>
          <pc:sldMk cId="510678978" sldId="396"/>
        </pc:sldMkLst>
        <pc:spChg chg="mod">
          <ac:chgData name="Shinenn K" userId="ec2293f8aad7a502" providerId="LiveId" clId="{AFCED63A-1D1B-47AC-823E-39D2BF05D6BD}" dt="2024-07-27T01:35:53.600" v="317" actId="404"/>
          <ac:spMkLst>
            <pc:docMk/>
            <pc:sldMk cId="510678978" sldId="396"/>
            <ac:spMk id="3" creationId="{83A83E23-54BF-DEAD-CF95-3CBE9378D1E9}"/>
          </ac:spMkLst>
        </pc:spChg>
        <pc:spChg chg="mod">
          <ac:chgData name="Shinenn K" userId="ec2293f8aad7a502" providerId="LiveId" clId="{AFCED63A-1D1B-47AC-823E-39D2BF05D6BD}" dt="2024-07-27T01:29:44.152" v="231"/>
          <ac:spMkLst>
            <pc:docMk/>
            <pc:sldMk cId="510678978" sldId="396"/>
            <ac:spMk id="5" creationId="{8FA07286-36B0-26FD-B5F7-61B81C2C20CB}"/>
          </ac:spMkLst>
        </pc:spChg>
      </pc:sldChg>
      <pc:sldChg chg="modSp new mod">
        <pc:chgData name="Shinenn K" userId="ec2293f8aad7a502" providerId="LiveId" clId="{AFCED63A-1D1B-47AC-823E-39D2BF05D6BD}" dt="2024-07-27T01:30:13.174" v="247" actId="27636"/>
        <pc:sldMkLst>
          <pc:docMk/>
          <pc:sldMk cId="2798114463" sldId="397"/>
        </pc:sldMkLst>
        <pc:spChg chg="mod">
          <ac:chgData name="Shinenn K" userId="ec2293f8aad7a502" providerId="LiveId" clId="{AFCED63A-1D1B-47AC-823E-39D2BF05D6BD}" dt="2024-07-27T01:30:13.174" v="247" actId="27636"/>
          <ac:spMkLst>
            <pc:docMk/>
            <pc:sldMk cId="2798114463" sldId="397"/>
            <ac:spMk id="2" creationId="{3A28F85D-4C47-35F2-5F86-639B0FE10241}"/>
          </ac:spMkLst>
        </pc:spChg>
        <pc:spChg chg="mod">
          <ac:chgData name="Shinenn K" userId="ec2293f8aad7a502" providerId="LiveId" clId="{AFCED63A-1D1B-47AC-823E-39D2BF05D6BD}" dt="2024-07-27T01:27:04.292" v="182"/>
          <ac:spMkLst>
            <pc:docMk/>
            <pc:sldMk cId="2798114463" sldId="397"/>
            <ac:spMk id="3" creationId="{CDD492CA-EE66-9293-8DF6-33DF03716674}"/>
          </ac:spMkLst>
        </pc:spChg>
        <pc:spChg chg="mod">
          <ac:chgData name="Shinenn K" userId="ec2293f8aad7a502" providerId="LiveId" clId="{AFCED63A-1D1B-47AC-823E-39D2BF05D6BD}" dt="2024-07-27T01:30:08.642" v="239"/>
          <ac:spMkLst>
            <pc:docMk/>
            <pc:sldMk cId="2798114463" sldId="397"/>
            <ac:spMk id="4" creationId="{FB16590E-15D8-1CA5-1FEB-9FCC33369FAD}"/>
          </ac:spMkLst>
        </pc:spChg>
      </pc:sldChg>
      <pc:sldChg chg="modSp add mod">
        <pc:chgData name="Shinenn K" userId="ec2293f8aad7a502" providerId="LiveId" clId="{AFCED63A-1D1B-47AC-823E-39D2BF05D6BD}" dt="2024-07-27T01:31:12.991" v="267" actId="404"/>
        <pc:sldMkLst>
          <pc:docMk/>
          <pc:sldMk cId="4046438742" sldId="398"/>
        </pc:sldMkLst>
        <pc:spChg chg="mod">
          <ac:chgData name="Shinenn K" userId="ec2293f8aad7a502" providerId="LiveId" clId="{AFCED63A-1D1B-47AC-823E-39D2BF05D6BD}" dt="2024-07-27T01:31:12.991" v="267" actId="404"/>
          <ac:spMkLst>
            <pc:docMk/>
            <pc:sldMk cId="4046438742" sldId="398"/>
            <ac:spMk id="2" creationId="{3A28F85D-4C47-35F2-5F86-639B0FE10241}"/>
          </ac:spMkLst>
        </pc:spChg>
        <pc:spChg chg="mod">
          <ac:chgData name="Shinenn K" userId="ec2293f8aad7a502" providerId="LiveId" clId="{AFCED63A-1D1B-47AC-823E-39D2BF05D6BD}" dt="2024-07-27T01:30:44.387" v="253"/>
          <ac:spMkLst>
            <pc:docMk/>
            <pc:sldMk cId="4046438742" sldId="398"/>
            <ac:spMk id="4" creationId="{FB16590E-15D8-1CA5-1FEB-9FCC33369FAD}"/>
          </ac:spMkLst>
        </pc:spChg>
      </pc:sldChg>
      <pc:sldChg chg="modSp add mod">
        <pc:chgData name="Shinenn K" userId="ec2293f8aad7a502" providerId="LiveId" clId="{AFCED63A-1D1B-47AC-823E-39D2BF05D6BD}" dt="2024-07-27T01:32:07.752" v="278" actId="207"/>
        <pc:sldMkLst>
          <pc:docMk/>
          <pc:sldMk cId="1572349814" sldId="399"/>
        </pc:sldMkLst>
        <pc:spChg chg="mod">
          <ac:chgData name="Shinenn K" userId="ec2293f8aad7a502" providerId="LiveId" clId="{AFCED63A-1D1B-47AC-823E-39D2BF05D6BD}" dt="2024-07-27T01:32:07.752" v="278" actId="207"/>
          <ac:spMkLst>
            <pc:docMk/>
            <pc:sldMk cId="1572349814" sldId="399"/>
            <ac:spMk id="2" creationId="{3A28F85D-4C47-35F2-5F86-639B0FE10241}"/>
          </ac:spMkLst>
        </pc:spChg>
        <pc:spChg chg="mod">
          <ac:chgData name="Shinenn K" userId="ec2293f8aad7a502" providerId="LiveId" clId="{AFCED63A-1D1B-47AC-823E-39D2BF05D6BD}" dt="2024-07-27T01:31:46.501" v="273"/>
          <ac:spMkLst>
            <pc:docMk/>
            <pc:sldMk cId="1572349814" sldId="399"/>
            <ac:spMk id="4" creationId="{FB16590E-15D8-1CA5-1FEB-9FCC33369FAD}"/>
          </ac:spMkLst>
        </pc:spChg>
      </pc:sldChg>
      <pc:sldChg chg="addSp delSp modSp new mod modClrScheme chgLayout">
        <pc:chgData name="Shinenn K" userId="ec2293f8aad7a502" providerId="LiveId" clId="{AFCED63A-1D1B-47AC-823E-39D2BF05D6BD}" dt="2024-07-27T01:34:17.069" v="292" actId="404"/>
        <pc:sldMkLst>
          <pc:docMk/>
          <pc:sldMk cId="2676576257" sldId="400"/>
        </pc:sldMkLst>
        <pc:spChg chg="del mod ord">
          <ac:chgData name="Shinenn K" userId="ec2293f8aad7a502" providerId="LiveId" clId="{AFCED63A-1D1B-47AC-823E-39D2BF05D6BD}" dt="2024-07-27T01:33:42.904" v="280" actId="700"/>
          <ac:spMkLst>
            <pc:docMk/>
            <pc:sldMk cId="2676576257" sldId="400"/>
            <ac:spMk id="2" creationId="{A106E4CF-1910-BA24-F855-94423E43B112}"/>
          </ac:spMkLst>
        </pc:spChg>
        <pc:spChg chg="del">
          <ac:chgData name="Shinenn K" userId="ec2293f8aad7a502" providerId="LiveId" clId="{AFCED63A-1D1B-47AC-823E-39D2BF05D6BD}" dt="2024-07-27T01:33:42.904" v="280" actId="700"/>
          <ac:spMkLst>
            <pc:docMk/>
            <pc:sldMk cId="2676576257" sldId="400"/>
            <ac:spMk id="3" creationId="{DCDB7264-E02F-0219-EF18-C90858502B9E}"/>
          </ac:spMkLst>
        </pc:spChg>
        <pc:spChg chg="del">
          <ac:chgData name="Shinenn K" userId="ec2293f8aad7a502" providerId="LiveId" clId="{AFCED63A-1D1B-47AC-823E-39D2BF05D6BD}" dt="2024-07-27T01:33:42.904" v="280" actId="700"/>
          <ac:spMkLst>
            <pc:docMk/>
            <pc:sldMk cId="2676576257" sldId="400"/>
            <ac:spMk id="4" creationId="{42FECCCA-FDB6-6DD6-F458-2DD7C6B73916}"/>
          </ac:spMkLst>
        </pc:spChg>
        <pc:spChg chg="add del mod ord">
          <ac:chgData name="Shinenn K" userId="ec2293f8aad7a502" providerId="LiveId" clId="{AFCED63A-1D1B-47AC-823E-39D2BF05D6BD}" dt="2024-07-27T01:33:46.422" v="281" actId="700"/>
          <ac:spMkLst>
            <pc:docMk/>
            <pc:sldMk cId="2676576257" sldId="400"/>
            <ac:spMk id="5" creationId="{BF2FB8FE-2248-1418-5F68-63E662C95F4D}"/>
          </ac:spMkLst>
        </pc:spChg>
        <pc:spChg chg="add mod ord">
          <ac:chgData name="Shinenn K" userId="ec2293f8aad7a502" providerId="LiveId" clId="{AFCED63A-1D1B-47AC-823E-39D2BF05D6BD}" dt="2024-07-27T01:34:17.069" v="292" actId="404"/>
          <ac:spMkLst>
            <pc:docMk/>
            <pc:sldMk cId="2676576257" sldId="400"/>
            <ac:spMk id="6" creationId="{AF6D8B7C-A6D7-E8A6-2554-B198AEF867ED}"/>
          </ac:spMkLst>
        </pc:spChg>
      </pc:sldChg>
      <pc:sldMasterChg chg="modSldLayout">
        <pc:chgData name="Shinenn K" userId="ec2293f8aad7a502" providerId="LiveId" clId="{AFCED63A-1D1B-47AC-823E-39D2BF05D6BD}" dt="2024-07-28T10:16:06.195" v="333" actId="120"/>
        <pc:sldMasterMkLst>
          <pc:docMk/>
          <pc:sldMasterMk cId="34949889" sldId="2147483709"/>
        </pc:sldMasterMkLst>
        <pc:sldLayoutChg chg="modSp mod">
          <pc:chgData name="Shinenn K" userId="ec2293f8aad7a502" providerId="LiveId" clId="{AFCED63A-1D1B-47AC-823E-39D2BF05D6BD}" dt="2024-07-28T10:16:06.195" v="333" actId="120"/>
          <pc:sldLayoutMkLst>
            <pc:docMk/>
            <pc:sldMasterMk cId="34949889" sldId="2147483709"/>
            <pc:sldLayoutMk cId="1297989195" sldId="2147483714"/>
          </pc:sldLayoutMkLst>
          <pc:spChg chg="mod">
            <ac:chgData name="Shinenn K" userId="ec2293f8aad7a502" providerId="LiveId" clId="{AFCED63A-1D1B-47AC-823E-39D2BF05D6BD}" dt="2024-07-28T10:16:06.195" v="333" actId="120"/>
            <ac:spMkLst>
              <pc:docMk/>
              <pc:sldMasterMk cId="34949889" sldId="2147483709"/>
              <pc:sldLayoutMk cId="1297989195" sldId="2147483714"/>
              <ac:spMk id="3" creationId="{A69FC8E6-B1DC-82C7-35F4-FBB9865F57A2}"/>
            </ac:spMkLst>
          </pc:spChg>
        </pc:sldLayoutChg>
      </pc:sldMasterChg>
      <pc:sldMasterChg chg="modSldLayout">
        <pc:chgData name="Shinenn K" userId="ec2293f8aad7a502" providerId="LiveId" clId="{AFCED63A-1D1B-47AC-823E-39D2BF05D6BD}" dt="2024-07-28T10:15:23.550" v="325" actId="1035"/>
        <pc:sldMasterMkLst>
          <pc:docMk/>
          <pc:sldMasterMk cId="2501459327" sldId="2147483754"/>
        </pc:sldMasterMkLst>
        <pc:sldLayoutChg chg="modSp mod">
          <pc:chgData name="Shinenn K" userId="ec2293f8aad7a502" providerId="LiveId" clId="{AFCED63A-1D1B-47AC-823E-39D2BF05D6BD}" dt="2024-07-28T10:15:23.550" v="325" actId="1035"/>
          <pc:sldLayoutMkLst>
            <pc:docMk/>
            <pc:sldMasterMk cId="2501459327" sldId="2147483754"/>
            <pc:sldLayoutMk cId="942897586" sldId="2147483716"/>
          </pc:sldLayoutMkLst>
          <pc:spChg chg="mod">
            <ac:chgData name="Shinenn K" userId="ec2293f8aad7a502" providerId="LiveId" clId="{AFCED63A-1D1B-47AC-823E-39D2BF05D6BD}" dt="2024-07-28T10:15:23.550" v="325" actId="1035"/>
            <ac:spMkLst>
              <pc:docMk/>
              <pc:sldMasterMk cId="2501459327" sldId="2147483754"/>
              <pc:sldLayoutMk cId="942897586" sldId="2147483716"/>
              <ac:spMk id="7" creationId="{50913177-1B02-F620-72C0-835B80C94206}"/>
            </ac:spMkLst>
          </pc:spChg>
        </pc:sldLayoutChg>
      </pc:sldMasterChg>
    </pc:docChg>
  </pc:docChgLst>
  <pc:docChgLst>
    <pc:chgData name="Shinenn K" userId="ec2293f8aad7a502" providerId="LiveId" clId="{B13C7F49-45AC-49FF-BF1B-7D42D3805F6C}"/>
    <pc:docChg chg="undo custSel addSld delSld modSld sldOrd">
      <pc:chgData name="Shinenn K" userId="ec2293f8aad7a502" providerId="LiveId" clId="{B13C7F49-45AC-49FF-BF1B-7D42D3805F6C}" dt="2024-04-20T08:28:13.177" v="92" actId="20577"/>
      <pc:docMkLst>
        <pc:docMk/>
      </pc:docMkLst>
      <pc:sldChg chg="del">
        <pc:chgData name="Shinenn K" userId="ec2293f8aad7a502" providerId="LiveId" clId="{B13C7F49-45AC-49FF-BF1B-7D42D3805F6C}" dt="2024-04-20T08:21:05.740" v="0" actId="47"/>
        <pc:sldMkLst>
          <pc:docMk/>
          <pc:sldMk cId="488507634" sldId="260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667177790" sldId="261"/>
        </pc:sldMkLst>
      </pc:sldChg>
      <pc:sldChg chg="add">
        <pc:chgData name="Shinenn K" userId="ec2293f8aad7a502" providerId="LiveId" clId="{B13C7F49-45AC-49FF-BF1B-7D42D3805F6C}" dt="2024-04-20T08:22:00.186" v="4"/>
        <pc:sldMkLst>
          <pc:docMk/>
          <pc:sldMk cId="4280798194" sldId="26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97878007" sldId="262"/>
        </pc:sldMkLst>
      </pc:sldChg>
      <pc:sldChg chg="add">
        <pc:chgData name="Shinenn K" userId="ec2293f8aad7a502" providerId="LiveId" clId="{B13C7F49-45AC-49FF-BF1B-7D42D3805F6C}" dt="2024-04-20T08:22:00.186" v="4"/>
        <pc:sldMkLst>
          <pc:docMk/>
          <pc:sldMk cId="3910654535" sldId="262"/>
        </pc:sldMkLst>
      </pc:sldChg>
      <pc:sldChg chg="add">
        <pc:chgData name="Shinenn K" userId="ec2293f8aad7a502" providerId="LiveId" clId="{B13C7F49-45AC-49FF-BF1B-7D42D3805F6C}" dt="2024-04-20T08:22:19.837" v="7"/>
        <pc:sldMkLst>
          <pc:docMk/>
          <pc:sldMk cId="656543631" sldId="263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346166841" sldId="263"/>
        </pc:sldMkLst>
      </pc:sldChg>
      <pc:sldChg chg="addSp modSp add mod">
        <pc:chgData name="Shinenn K" userId="ec2293f8aad7a502" providerId="LiveId" clId="{B13C7F49-45AC-49FF-BF1B-7D42D3805F6C}" dt="2024-04-20T08:26:13.118" v="69" actId="1076"/>
        <pc:sldMkLst>
          <pc:docMk/>
          <pc:sldMk cId="2839330517" sldId="264"/>
        </pc:sldMkLst>
        <pc:spChg chg="mod">
          <ac:chgData name="Shinenn K" userId="ec2293f8aad7a502" providerId="LiveId" clId="{B13C7F49-45AC-49FF-BF1B-7D42D3805F6C}" dt="2024-04-20T08:25:45.063" v="67" actId="1076"/>
          <ac:spMkLst>
            <pc:docMk/>
            <pc:sldMk cId="2839330517" sldId="264"/>
            <ac:spMk id="3" creationId="{E2104C66-6FFE-AB6E-E5FA-A0538F0805EC}"/>
          </ac:spMkLst>
        </pc:spChg>
        <pc:spChg chg="mod">
          <ac:chgData name="Shinenn K" userId="ec2293f8aad7a502" providerId="LiveId" clId="{B13C7F49-45AC-49FF-BF1B-7D42D3805F6C}" dt="2024-04-20T08:24:07.575" v="34" actId="14100"/>
          <ac:spMkLst>
            <pc:docMk/>
            <pc:sldMk cId="2839330517" sldId="264"/>
            <ac:spMk id="4" creationId="{23E0DFBD-B749-5AB9-C0E8-E81B9E7EA6BA}"/>
          </ac:spMkLst>
        </pc:spChg>
        <pc:cxnChg chg="add mod">
          <ac:chgData name="Shinenn K" userId="ec2293f8aad7a502" providerId="LiveId" clId="{B13C7F49-45AC-49FF-BF1B-7D42D3805F6C}" dt="2024-04-20T08:26:13.118" v="69" actId="1076"/>
          <ac:cxnSpMkLst>
            <pc:docMk/>
            <pc:sldMk cId="2839330517" sldId="264"/>
            <ac:cxnSpMk id="6" creationId="{BAAA4F2B-8851-7EEA-F44E-9AA80C377CBC}"/>
          </ac:cxnSpMkLst>
        </pc:cxnChg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392353457" sldId="26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849123680" sldId="26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925587739" sldId="26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551801107" sldId="26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13717560" sldId="268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09372333" sldId="269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96881513" sldId="27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73136719" sldId="273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216539128" sldId="27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897809003" sldId="27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802523493" sldId="27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61190189" sldId="27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93180557" sldId="278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07478967" sldId="279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277765587" sldId="280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647606293" sldId="28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485580848" sldId="283"/>
        </pc:sldMkLst>
      </pc:sldChg>
      <pc:sldChg chg="addSp modSp new mod ord modClrScheme chgLayout">
        <pc:chgData name="Shinenn K" userId="ec2293f8aad7a502" providerId="LiveId" clId="{B13C7F49-45AC-49FF-BF1B-7D42D3805F6C}" dt="2024-04-20T08:22:03.695" v="6"/>
        <pc:sldMkLst>
          <pc:docMk/>
          <pc:sldMk cId="3870983569" sldId="283"/>
        </pc:sldMkLst>
        <pc:spChg chg="add mod">
          <ac:chgData name="Shinenn K" userId="ec2293f8aad7a502" providerId="LiveId" clId="{B13C7F49-45AC-49FF-BF1B-7D42D3805F6C}" dt="2024-04-20T08:21:34.177" v="3"/>
          <ac:spMkLst>
            <pc:docMk/>
            <pc:sldMk cId="3870983569" sldId="283"/>
            <ac:spMk id="2" creationId="{7F4222E3-0E24-34CA-5345-6FF2BB049231}"/>
          </ac:spMkLst>
        </pc:spChg>
      </pc:sldChg>
      <pc:sldChg chg="modSp add mod">
        <pc:chgData name="Shinenn K" userId="ec2293f8aad7a502" providerId="LiveId" clId="{B13C7F49-45AC-49FF-BF1B-7D42D3805F6C}" dt="2024-04-20T08:26:48.853" v="75" actId="20577"/>
        <pc:sldMkLst>
          <pc:docMk/>
          <pc:sldMk cId="1899479174" sldId="284"/>
        </pc:sldMkLst>
        <pc:spChg chg="mod">
          <ac:chgData name="Shinenn K" userId="ec2293f8aad7a502" providerId="LiveId" clId="{B13C7F49-45AC-49FF-BF1B-7D42D3805F6C}" dt="2024-04-20T08:26:48.853" v="75" actId="20577"/>
          <ac:spMkLst>
            <pc:docMk/>
            <pc:sldMk cId="1899479174" sldId="284"/>
            <ac:spMk id="3" creationId="{E2104C66-6FFE-AB6E-E5FA-A0538F0805EC}"/>
          </ac:spMkLst>
        </pc:spChg>
        <pc:spChg chg="mod">
          <ac:chgData name="Shinenn K" userId="ec2293f8aad7a502" providerId="LiveId" clId="{B13C7F49-45AC-49FF-BF1B-7D42D3805F6C}" dt="2024-04-20T08:26:34.789" v="72" actId="14100"/>
          <ac:spMkLst>
            <pc:docMk/>
            <pc:sldMk cId="1899479174" sldId="284"/>
            <ac:spMk id="4" creationId="{23E0DFBD-B749-5AB9-C0E8-E81B9E7EA6BA}"/>
          </ac:spMkLst>
        </pc:spChg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065384301" sldId="284"/>
        </pc:sldMkLst>
      </pc:sldChg>
      <pc:sldChg chg="modSp add mod">
        <pc:chgData name="Shinenn K" userId="ec2293f8aad7a502" providerId="LiveId" clId="{B13C7F49-45AC-49FF-BF1B-7D42D3805F6C}" dt="2024-04-20T08:27:23.014" v="80" actId="20577"/>
        <pc:sldMkLst>
          <pc:docMk/>
          <pc:sldMk cId="2403856424" sldId="285"/>
        </pc:sldMkLst>
        <pc:spChg chg="mod">
          <ac:chgData name="Shinenn K" userId="ec2293f8aad7a502" providerId="LiveId" clId="{B13C7F49-45AC-49FF-BF1B-7D42D3805F6C}" dt="2024-04-20T08:27:23.014" v="80" actId="20577"/>
          <ac:spMkLst>
            <pc:docMk/>
            <pc:sldMk cId="2403856424" sldId="285"/>
            <ac:spMk id="3" creationId="{E2104C66-6FFE-AB6E-E5FA-A0538F0805EC}"/>
          </ac:spMkLst>
        </pc:spChg>
        <pc:spChg chg="mod">
          <ac:chgData name="Shinenn K" userId="ec2293f8aad7a502" providerId="LiveId" clId="{B13C7F49-45AC-49FF-BF1B-7D42D3805F6C}" dt="2024-04-20T08:27:09.256" v="77"/>
          <ac:spMkLst>
            <pc:docMk/>
            <pc:sldMk cId="2403856424" sldId="285"/>
            <ac:spMk id="4" creationId="{23E0DFBD-B749-5AB9-C0E8-E81B9E7EA6BA}"/>
          </ac:spMkLst>
        </pc:spChg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095574861" sldId="285"/>
        </pc:sldMkLst>
      </pc:sldChg>
      <pc:sldChg chg="modSp add mod">
        <pc:chgData name="Shinenn K" userId="ec2293f8aad7a502" providerId="LiveId" clId="{B13C7F49-45AC-49FF-BF1B-7D42D3805F6C}" dt="2024-04-20T08:27:51.105" v="85" actId="20577"/>
        <pc:sldMkLst>
          <pc:docMk/>
          <pc:sldMk cId="1860975910" sldId="286"/>
        </pc:sldMkLst>
        <pc:spChg chg="mod">
          <ac:chgData name="Shinenn K" userId="ec2293f8aad7a502" providerId="LiveId" clId="{B13C7F49-45AC-49FF-BF1B-7D42D3805F6C}" dt="2024-04-20T08:27:51.105" v="85" actId="20577"/>
          <ac:spMkLst>
            <pc:docMk/>
            <pc:sldMk cId="1860975910" sldId="286"/>
            <ac:spMk id="3" creationId="{E2104C66-6FFE-AB6E-E5FA-A0538F0805EC}"/>
          </ac:spMkLst>
        </pc:spChg>
        <pc:spChg chg="mod">
          <ac:chgData name="Shinenn K" userId="ec2293f8aad7a502" providerId="LiveId" clId="{B13C7F49-45AC-49FF-BF1B-7D42D3805F6C}" dt="2024-04-20T08:27:36.880" v="82"/>
          <ac:spMkLst>
            <pc:docMk/>
            <pc:sldMk cId="1860975910" sldId="286"/>
            <ac:spMk id="4" creationId="{23E0DFBD-B749-5AB9-C0E8-E81B9E7EA6BA}"/>
          </ac:spMkLst>
        </pc:spChg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23731571" sldId="286"/>
        </pc:sldMkLst>
      </pc:sldChg>
      <pc:sldChg chg="addSp delSp modSp new mod modClrScheme chgLayout">
        <pc:chgData name="Shinenn K" userId="ec2293f8aad7a502" providerId="LiveId" clId="{B13C7F49-45AC-49FF-BF1B-7D42D3805F6C}" dt="2024-04-20T08:28:13.177" v="92" actId="20577"/>
        <pc:sldMkLst>
          <pc:docMk/>
          <pc:sldMk cId="1070164497" sldId="287"/>
        </pc:sldMkLst>
        <pc:spChg chg="del mod ord">
          <ac:chgData name="Shinenn K" userId="ec2293f8aad7a502" providerId="LiveId" clId="{B13C7F49-45AC-49FF-BF1B-7D42D3805F6C}" dt="2024-04-20T08:27:59.753" v="87" actId="700"/>
          <ac:spMkLst>
            <pc:docMk/>
            <pc:sldMk cId="1070164497" sldId="287"/>
            <ac:spMk id="2" creationId="{9FF87DC0-B867-E105-4EDF-A5A2FDC668FC}"/>
          </ac:spMkLst>
        </pc:spChg>
        <pc:spChg chg="del">
          <ac:chgData name="Shinenn K" userId="ec2293f8aad7a502" providerId="LiveId" clId="{B13C7F49-45AC-49FF-BF1B-7D42D3805F6C}" dt="2024-04-20T08:27:59.753" v="87" actId="700"/>
          <ac:spMkLst>
            <pc:docMk/>
            <pc:sldMk cId="1070164497" sldId="287"/>
            <ac:spMk id="3" creationId="{F82C7156-F055-F127-B33F-B1894685AD9F}"/>
          </ac:spMkLst>
        </pc:spChg>
        <pc:spChg chg="del">
          <ac:chgData name="Shinenn K" userId="ec2293f8aad7a502" providerId="LiveId" clId="{B13C7F49-45AC-49FF-BF1B-7D42D3805F6C}" dt="2024-04-20T08:27:59.753" v="87" actId="700"/>
          <ac:spMkLst>
            <pc:docMk/>
            <pc:sldMk cId="1070164497" sldId="287"/>
            <ac:spMk id="4" creationId="{82F28D4E-6BD3-A6C5-A87D-0ABB99C1A819}"/>
          </ac:spMkLst>
        </pc:spChg>
        <pc:spChg chg="add mod ord">
          <ac:chgData name="Shinenn K" userId="ec2293f8aad7a502" providerId="LiveId" clId="{B13C7F49-45AC-49FF-BF1B-7D42D3805F6C}" dt="2024-04-20T08:28:13.177" v="92" actId="20577"/>
          <ac:spMkLst>
            <pc:docMk/>
            <pc:sldMk cId="1070164497" sldId="287"/>
            <ac:spMk id="5" creationId="{43C9EDEC-DAC5-6933-0048-00B224E48D20}"/>
          </ac:spMkLst>
        </pc:spChg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108292792" sldId="287"/>
        </pc:sldMkLst>
      </pc:sldChg>
    </pc:docChg>
  </pc:docChgLst>
  <pc:docChgLst>
    <pc:chgData name="Shinenn K" userId="ec2293f8aad7a502" providerId="LiveId" clId="{427C56CC-7612-4A92-AE74-4931574D365F}"/>
    <pc:docChg chg="delSld">
      <pc:chgData name="Shinenn K" userId="ec2293f8aad7a502" providerId="LiveId" clId="{427C56CC-7612-4A92-AE74-4931574D365F}" dt="2024-03-23T01:09:48.582" v="0" actId="47"/>
      <pc:docMkLst>
        <pc:docMk/>
      </pc:docMkLst>
      <pc:sldChg chg="del">
        <pc:chgData name="Shinenn K" userId="ec2293f8aad7a502" providerId="LiveId" clId="{427C56CC-7612-4A92-AE74-4931574D365F}" dt="2024-03-23T01:09:48.582" v="0" actId="47"/>
        <pc:sldMkLst>
          <pc:docMk/>
          <pc:sldMk cId="1652968518" sldId="353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270484451" sldId="354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590158226" sldId="355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2506815234" sldId="356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967348323" sldId="357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3054752857" sldId="358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05811753" sldId="359"/>
        </pc:sldMkLst>
      </pc:sldChg>
    </pc:docChg>
  </pc:docChgLst>
  <pc:docChgLst>
    <pc:chgData name="Shinenn K" userId="ec2293f8aad7a502" providerId="LiveId" clId="{8981E60A-139B-42A9-A4E8-792517D5A1D5}"/>
    <pc:docChg chg="undo redo custSel addSld delSld modSld sldOrd modMainMaster">
      <pc:chgData name="Shinenn K" userId="ec2293f8aad7a502" providerId="LiveId" clId="{8981E60A-139B-42A9-A4E8-792517D5A1D5}" dt="2024-02-17T10:14:25.823" v="378" actId="6549"/>
      <pc:docMkLst>
        <pc:docMk/>
      </pc:docMkLst>
      <pc:sldChg chg="modSp mod">
        <pc:chgData name="Shinenn K" userId="ec2293f8aad7a502" providerId="LiveId" clId="{8981E60A-139B-42A9-A4E8-792517D5A1D5}" dt="2024-02-17T08:35:46.758" v="14"/>
        <pc:sldMkLst>
          <pc:docMk/>
          <pc:sldMk cId="590051187" sldId="266"/>
        </pc:sldMkLst>
        <pc:spChg chg="mod">
          <ac:chgData name="Shinenn K" userId="ec2293f8aad7a502" providerId="LiveId" clId="{8981E60A-139B-42A9-A4E8-792517D5A1D5}" dt="2024-02-17T08:35:24.677" v="13" actId="404"/>
          <ac:spMkLst>
            <pc:docMk/>
            <pc:sldMk cId="590051187" sldId="266"/>
            <ac:spMk id="2" creationId="{83BB1565-81B2-6369-7758-B74C6043BB91}"/>
          </ac:spMkLst>
        </pc:spChg>
        <pc:spChg chg="mod">
          <ac:chgData name="Shinenn K" userId="ec2293f8aad7a502" providerId="LiveId" clId="{8981E60A-139B-42A9-A4E8-792517D5A1D5}" dt="2024-02-17T08:35:46.758" v="14"/>
          <ac:spMkLst>
            <pc:docMk/>
            <pc:sldMk cId="590051187" sldId="266"/>
            <ac:spMk id="4" creationId="{C428EB2C-428D-1C45-AFE2-106DB2846AE6}"/>
          </ac:spMkLst>
        </pc:spChg>
      </pc:sldChg>
      <pc:sldChg chg="modSp mod">
        <pc:chgData name="Shinenn K" userId="ec2293f8aad7a502" providerId="LiveId" clId="{8981E60A-139B-42A9-A4E8-792517D5A1D5}" dt="2024-02-17T08:52:09.358" v="85" actId="403"/>
        <pc:sldMkLst>
          <pc:docMk/>
          <pc:sldMk cId="2467578211" sldId="273"/>
        </pc:sldMkLst>
        <pc:spChg chg="mod">
          <ac:chgData name="Shinenn K" userId="ec2293f8aad7a502" providerId="LiveId" clId="{8981E60A-139B-42A9-A4E8-792517D5A1D5}" dt="2024-02-17T08:52:09.358" v="85" actId="403"/>
          <ac:spMkLst>
            <pc:docMk/>
            <pc:sldMk cId="2467578211" sldId="273"/>
            <ac:spMk id="3" creationId="{DF26F334-89FA-A8FB-FD11-B802BCF0D3A3}"/>
          </ac:spMkLst>
        </pc:spChg>
      </pc:sldChg>
      <pc:sldChg chg="modSp mod ord">
        <pc:chgData name="Shinenn K" userId="ec2293f8aad7a502" providerId="LiveId" clId="{8981E60A-139B-42A9-A4E8-792517D5A1D5}" dt="2024-02-17T08:52:04.598" v="82" actId="404"/>
        <pc:sldMkLst>
          <pc:docMk/>
          <pc:sldMk cId="4207402587" sldId="276"/>
        </pc:sldMkLst>
        <pc:spChg chg="mod">
          <ac:chgData name="Shinenn K" userId="ec2293f8aad7a502" providerId="LiveId" clId="{8981E60A-139B-42A9-A4E8-792517D5A1D5}" dt="2024-02-17T08:52:04.598" v="82" actId="404"/>
          <ac:spMkLst>
            <pc:docMk/>
            <pc:sldMk cId="4207402587" sldId="276"/>
            <ac:spMk id="3" creationId="{402F6F2C-EC0B-A8F8-ED44-B4159A96EE4D}"/>
          </ac:spMkLst>
        </pc:spChg>
      </pc:sldChg>
      <pc:sldChg chg="del">
        <pc:chgData name="Shinenn K" userId="ec2293f8aad7a502" providerId="LiveId" clId="{8981E60A-139B-42A9-A4E8-792517D5A1D5}" dt="2024-02-17T08:36:00.903" v="15" actId="47"/>
        <pc:sldMkLst>
          <pc:docMk/>
          <pc:sldMk cId="957300918" sldId="277"/>
        </pc:sldMkLst>
      </pc:sldChg>
      <pc:sldChg chg="delSp modSp mod">
        <pc:chgData name="Shinenn K" userId="ec2293f8aad7a502" providerId="LiveId" clId="{8981E60A-139B-42A9-A4E8-792517D5A1D5}" dt="2024-02-17T08:56:55.045" v="161" actId="1076"/>
        <pc:sldMkLst>
          <pc:docMk/>
          <pc:sldMk cId="1780060195" sldId="278"/>
        </pc:sldMkLst>
        <pc:spChg chg="mod">
          <ac:chgData name="Shinenn K" userId="ec2293f8aad7a502" providerId="LiveId" clId="{8981E60A-139B-42A9-A4E8-792517D5A1D5}" dt="2024-02-17T08:39:50.013" v="46" actId="404"/>
          <ac:spMkLst>
            <pc:docMk/>
            <pc:sldMk cId="1780060195" sldId="278"/>
            <ac:spMk id="2" creationId="{4BAD660F-8437-298C-5079-84643B529CF7}"/>
          </ac:spMkLst>
        </pc:spChg>
        <pc:spChg chg="mod">
          <ac:chgData name="Shinenn K" userId="ec2293f8aad7a502" providerId="LiveId" clId="{8981E60A-139B-42A9-A4E8-792517D5A1D5}" dt="2024-02-17T08:56:55.045" v="161" actId="1076"/>
          <ac:spMkLst>
            <pc:docMk/>
            <pc:sldMk cId="1780060195" sldId="278"/>
            <ac:spMk id="3" creationId="{2F59198D-546B-C230-E322-44668D23ED4D}"/>
          </ac:spMkLst>
        </pc:spChg>
        <pc:spChg chg="mod">
          <ac:chgData name="Shinenn K" userId="ec2293f8aad7a502" providerId="LiveId" clId="{8981E60A-139B-42A9-A4E8-792517D5A1D5}" dt="2024-02-17T08:38:07.479" v="25"/>
          <ac:spMkLst>
            <pc:docMk/>
            <pc:sldMk cId="1780060195" sldId="278"/>
            <ac:spMk id="4" creationId="{44541360-F94F-675F-2464-E4C222BAB061}"/>
          </ac:spMkLst>
        </pc:spChg>
        <pc:spChg chg="del">
          <ac:chgData name="Shinenn K" userId="ec2293f8aad7a502" providerId="LiveId" clId="{8981E60A-139B-42A9-A4E8-792517D5A1D5}" dt="2024-02-17T08:38:21.087" v="27" actId="478"/>
          <ac:spMkLst>
            <pc:docMk/>
            <pc:sldMk cId="1780060195" sldId="278"/>
            <ac:spMk id="5" creationId="{8167CDB5-38F0-DB75-E7D4-4C08536B2C75}"/>
          </ac:spMkLst>
        </pc:spChg>
      </pc:sldChg>
      <pc:sldChg chg="del">
        <pc:chgData name="Shinenn K" userId="ec2293f8aad7a502" providerId="LiveId" clId="{8981E60A-139B-42A9-A4E8-792517D5A1D5}" dt="2024-02-17T08:51:24.550" v="74" actId="47"/>
        <pc:sldMkLst>
          <pc:docMk/>
          <pc:sldMk cId="3015381236" sldId="279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511891103" sldId="280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351515572" sldId="281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642532193" sldId="282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891722697" sldId="283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483373887" sldId="284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082532822" sldId="285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865213537" sldId="286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055586677" sldId="287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3380084097" sldId="288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1912696843" sldId="289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3937431784" sldId="290"/>
        </pc:sldMkLst>
      </pc:sldChg>
      <pc:sldChg chg="del">
        <pc:chgData name="Shinenn K" userId="ec2293f8aad7a502" providerId="LiveId" clId="{8981E60A-139B-42A9-A4E8-792517D5A1D5}" dt="2024-02-17T09:09:04.284" v="371" actId="47"/>
        <pc:sldMkLst>
          <pc:docMk/>
          <pc:sldMk cId="1027985295" sldId="291"/>
        </pc:sldMkLst>
      </pc:sldChg>
      <pc:sldChg chg="modSp mod">
        <pc:chgData name="Shinenn K" userId="ec2293f8aad7a502" providerId="LiveId" clId="{8981E60A-139B-42A9-A4E8-792517D5A1D5}" dt="2024-02-17T08:56:51.757" v="160" actId="1076"/>
        <pc:sldMkLst>
          <pc:docMk/>
          <pc:sldMk cId="231969229" sldId="292"/>
        </pc:sldMkLst>
        <pc:spChg chg="mod">
          <ac:chgData name="Shinenn K" userId="ec2293f8aad7a502" providerId="LiveId" clId="{8981E60A-139B-42A9-A4E8-792517D5A1D5}" dt="2024-02-17T08:50:12.838" v="61" actId="404"/>
          <ac:spMkLst>
            <pc:docMk/>
            <pc:sldMk cId="231969229" sldId="292"/>
            <ac:spMk id="2" creationId="{325E20C0-E9F8-88A1-2B76-77557E1FE7E5}"/>
          </ac:spMkLst>
        </pc:spChg>
        <pc:spChg chg="mod">
          <ac:chgData name="Shinenn K" userId="ec2293f8aad7a502" providerId="LiveId" clId="{8981E60A-139B-42A9-A4E8-792517D5A1D5}" dt="2024-02-17T08:56:51.757" v="160" actId="1076"/>
          <ac:spMkLst>
            <pc:docMk/>
            <pc:sldMk cId="231969229" sldId="292"/>
            <ac:spMk id="3" creationId="{CF756785-B48F-C4C6-3B2C-0A8BE84802E7}"/>
          </ac:spMkLst>
        </pc:spChg>
      </pc:sldChg>
      <pc:sldChg chg="modSp mod">
        <pc:chgData name="Shinenn K" userId="ec2293f8aad7a502" providerId="LiveId" clId="{8981E60A-139B-42A9-A4E8-792517D5A1D5}" dt="2024-02-17T08:56:47.525" v="159" actId="1076"/>
        <pc:sldMkLst>
          <pc:docMk/>
          <pc:sldMk cId="4254347311" sldId="293"/>
        </pc:sldMkLst>
        <pc:spChg chg="mod">
          <ac:chgData name="Shinenn K" userId="ec2293f8aad7a502" providerId="LiveId" clId="{8981E60A-139B-42A9-A4E8-792517D5A1D5}" dt="2024-02-17T08:50:57.446" v="72" actId="404"/>
          <ac:spMkLst>
            <pc:docMk/>
            <pc:sldMk cId="4254347311" sldId="293"/>
            <ac:spMk id="2" creationId="{905FEABE-95F8-7061-88F8-CF7FFD1A72D8}"/>
          </ac:spMkLst>
        </pc:spChg>
        <pc:spChg chg="mod">
          <ac:chgData name="Shinenn K" userId="ec2293f8aad7a502" providerId="LiveId" clId="{8981E60A-139B-42A9-A4E8-792517D5A1D5}" dt="2024-02-17T08:56:47.525" v="159" actId="1076"/>
          <ac:spMkLst>
            <pc:docMk/>
            <pc:sldMk cId="4254347311" sldId="293"/>
            <ac:spMk id="3" creationId="{5316120D-444A-4F42-B788-17F2E917707E}"/>
          </ac:spMkLst>
        </pc:spChg>
        <pc:spChg chg="mod">
          <ac:chgData name="Shinenn K" userId="ec2293f8aad7a502" providerId="LiveId" clId="{8981E60A-139B-42A9-A4E8-792517D5A1D5}" dt="2024-02-17T08:51:14.146" v="73"/>
          <ac:spMkLst>
            <pc:docMk/>
            <pc:sldMk cId="4254347311" sldId="293"/>
            <ac:spMk id="4" creationId="{7DC3E43F-6585-9933-307E-83BE6637462D}"/>
          </ac:spMkLst>
        </pc:spChg>
      </pc:sldChg>
      <pc:sldChg chg="modSp add mod">
        <pc:chgData name="Shinenn K" userId="ec2293f8aad7a502" providerId="LiveId" clId="{8981E60A-139B-42A9-A4E8-792517D5A1D5}" dt="2024-02-17T08:52:14.494" v="87" actId="404"/>
        <pc:sldMkLst>
          <pc:docMk/>
          <pc:sldMk cId="3626692942" sldId="294"/>
        </pc:sldMkLst>
        <pc:spChg chg="mod">
          <ac:chgData name="Shinenn K" userId="ec2293f8aad7a502" providerId="LiveId" clId="{8981E60A-139B-42A9-A4E8-792517D5A1D5}" dt="2024-02-17T08:52:14.494" v="87" actId="404"/>
          <ac:spMkLst>
            <pc:docMk/>
            <pc:sldMk cId="3626692942" sldId="294"/>
            <ac:spMk id="3" creationId="{E3CA7AEA-F321-A982-6C9E-F050D25E1371}"/>
          </ac:spMkLst>
        </pc:spChg>
      </pc:sldChg>
      <pc:sldChg chg="modSp mod">
        <pc:chgData name="Shinenn K" userId="ec2293f8aad7a502" providerId="LiveId" clId="{8981E60A-139B-42A9-A4E8-792517D5A1D5}" dt="2024-02-17T08:58:17.702" v="184" actId="404"/>
        <pc:sldMkLst>
          <pc:docMk/>
          <pc:sldMk cId="773846974" sldId="295"/>
        </pc:sldMkLst>
        <pc:spChg chg="mod">
          <ac:chgData name="Shinenn K" userId="ec2293f8aad7a502" providerId="LiveId" clId="{8981E60A-139B-42A9-A4E8-792517D5A1D5}" dt="2024-02-17T08:58:17.702" v="184" actId="404"/>
          <ac:spMkLst>
            <pc:docMk/>
            <pc:sldMk cId="773846974" sldId="295"/>
            <ac:spMk id="2" creationId="{D20682C3-8F2C-2B03-6BB4-651E626B901D}"/>
          </ac:spMkLst>
        </pc:spChg>
        <pc:spChg chg="mod">
          <ac:chgData name="Shinenn K" userId="ec2293f8aad7a502" providerId="LiveId" clId="{8981E60A-139B-42A9-A4E8-792517D5A1D5}" dt="2024-02-17T08:56:40.973" v="158" actId="1076"/>
          <ac:spMkLst>
            <pc:docMk/>
            <pc:sldMk cId="773846974" sldId="295"/>
            <ac:spMk id="3" creationId="{19705C78-41C4-FF63-6251-A6D7A41501D3}"/>
          </ac:spMkLst>
        </pc:spChg>
        <pc:spChg chg="mod">
          <ac:chgData name="Shinenn K" userId="ec2293f8aad7a502" providerId="LiveId" clId="{8981E60A-139B-42A9-A4E8-792517D5A1D5}" dt="2024-02-17T08:53:39.184" v="90"/>
          <ac:spMkLst>
            <pc:docMk/>
            <pc:sldMk cId="773846974" sldId="295"/>
            <ac:spMk id="4" creationId="{2E6153CC-DC3C-E852-2530-956DD7E9F13A}"/>
          </ac:spMkLst>
        </pc:spChg>
      </pc:sldChg>
      <pc:sldChg chg="modSp mod">
        <pc:chgData name="Shinenn K" userId="ec2293f8aad7a502" providerId="LiveId" clId="{8981E60A-139B-42A9-A4E8-792517D5A1D5}" dt="2024-02-17T08:58:14.374" v="183" actId="1076"/>
        <pc:sldMkLst>
          <pc:docMk/>
          <pc:sldMk cId="1388400225" sldId="296"/>
        </pc:sldMkLst>
        <pc:spChg chg="mod">
          <ac:chgData name="Shinenn K" userId="ec2293f8aad7a502" providerId="LiveId" clId="{8981E60A-139B-42A9-A4E8-792517D5A1D5}" dt="2024-02-17T08:58:14.374" v="183" actId="1076"/>
          <ac:spMkLst>
            <pc:docMk/>
            <pc:sldMk cId="1388400225" sldId="296"/>
            <ac:spMk id="2" creationId="{1756ACC3-7241-4E47-FB59-18069E0DD8B8}"/>
          </ac:spMkLst>
        </pc:spChg>
        <pc:spChg chg="mod">
          <ac:chgData name="Shinenn K" userId="ec2293f8aad7a502" providerId="LiveId" clId="{8981E60A-139B-42A9-A4E8-792517D5A1D5}" dt="2024-02-17T08:56:36.454" v="157" actId="1076"/>
          <ac:spMkLst>
            <pc:docMk/>
            <pc:sldMk cId="1388400225" sldId="296"/>
            <ac:spMk id="3" creationId="{ACA291B7-BF2A-53C9-8E47-1D0A7D50E10C}"/>
          </ac:spMkLst>
        </pc:spChg>
        <pc:spChg chg="mod">
          <ac:chgData name="Shinenn K" userId="ec2293f8aad7a502" providerId="LiveId" clId="{8981E60A-139B-42A9-A4E8-792517D5A1D5}" dt="2024-02-17T08:55:35.778" v="125"/>
          <ac:spMkLst>
            <pc:docMk/>
            <pc:sldMk cId="1388400225" sldId="296"/>
            <ac:spMk id="4" creationId="{3E2F7554-8DAF-2F7D-FEF1-CA734C41B727}"/>
          </ac:spMkLst>
        </pc:spChg>
      </pc:sldChg>
      <pc:sldChg chg="modSp mod">
        <pc:chgData name="Shinenn K" userId="ec2293f8aad7a502" providerId="LiveId" clId="{8981E60A-139B-42A9-A4E8-792517D5A1D5}" dt="2024-02-17T08:59:53.337" v="210"/>
        <pc:sldMkLst>
          <pc:docMk/>
          <pc:sldMk cId="3922151908" sldId="297"/>
        </pc:sldMkLst>
        <pc:spChg chg="mod">
          <ac:chgData name="Shinenn K" userId="ec2293f8aad7a502" providerId="LiveId" clId="{8981E60A-139B-42A9-A4E8-792517D5A1D5}" dt="2024-02-17T08:59:42.815" v="209" actId="404"/>
          <ac:spMkLst>
            <pc:docMk/>
            <pc:sldMk cId="3922151908" sldId="297"/>
            <ac:spMk id="2" creationId="{B4DF391E-7D84-A24D-563F-832A0D2F0798}"/>
          </ac:spMkLst>
        </pc:spChg>
        <pc:spChg chg="mod">
          <ac:chgData name="Shinenn K" userId="ec2293f8aad7a502" providerId="LiveId" clId="{8981E60A-139B-42A9-A4E8-792517D5A1D5}" dt="2024-02-17T08:59:53.337" v="210"/>
          <ac:spMkLst>
            <pc:docMk/>
            <pc:sldMk cId="3922151908" sldId="297"/>
            <ac:spMk id="4" creationId="{D2EA03C1-CD8B-CD1E-8B78-C419DEAB251C}"/>
          </ac:spMkLst>
        </pc:spChg>
      </pc:sldChg>
      <pc:sldChg chg="modSp mod">
        <pc:chgData name="Shinenn K" userId="ec2293f8aad7a502" providerId="LiveId" clId="{8981E60A-139B-42A9-A4E8-792517D5A1D5}" dt="2024-02-17T09:01:28.654" v="239" actId="1076"/>
        <pc:sldMkLst>
          <pc:docMk/>
          <pc:sldMk cId="494300888" sldId="298"/>
        </pc:sldMkLst>
        <pc:spChg chg="mod">
          <ac:chgData name="Shinenn K" userId="ec2293f8aad7a502" providerId="LiveId" clId="{8981E60A-139B-42A9-A4E8-792517D5A1D5}" dt="2024-02-17T09:01:28.654" v="239" actId="1076"/>
          <ac:spMkLst>
            <pc:docMk/>
            <pc:sldMk cId="494300888" sldId="298"/>
            <ac:spMk id="2" creationId="{A459E736-507D-522D-53B9-B4CEDEC6E27E}"/>
          </ac:spMkLst>
        </pc:spChg>
      </pc:sldChg>
      <pc:sldChg chg="modSp mod">
        <pc:chgData name="Shinenn K" userId="ec2293f8aad7a502" providerId="LiveId" clId="{8981E60A-139B-42A9-A4E8-792517D5A1D5}" dt="2024-02-17T09:02:39.071" v="261" actId="404"/>
        <pc:sldMkLst>
          <pc:docMk/>
          <pc:sldMk cId="3744836561" sldId="299"/>
        </pc:sldMkLst>
        <pc:spChg chg="mod">
          <ac:chgData name="Shinenn K" userId="ec2293f8aad7a502" providerId="LiveId" clId="{8981E60A-139B-42A9-A4E8-792517D5A1D5}" dt="2024-02-17T09:02:39.071" v="261" actId="404"/>
          <ac:spMkLst>
            <pc:docMk/>
            <pc:sldMk cId="3744836561" sldId="299"/>
            <ac:spMk id="2" creationId="{51CF2809-11D5-E2B3-66C2-BD14507BF2C5}"/>
          </ac:spMkLst>
        </pc:spChg>
        <pc:spChg chg="mod">
          <ac:chgData name="Shinenn K" userId="ec2293f8aad7a502" providerId="LiveId" clId="{8981E60A-139B-42A9-A4E8-792517D5A1D5}" dt="2024-02-17T09:01:51.016" v="242" actId="6549"/>
          <ac:spMkLst>
            <pc:docMk/>
            <pc:sldMk cId="3744836561" sldId="299"/>
            <ac:spMk id="3" creationId="{A1E2FBBE-C0B7-59D7-75FE-6CD33F149F60}"/>
          </ac:spMkLst>
        </pc:spChg>
        <pc:spChg chg="mod">
          <ac:chgData name="Shinenn K" userId="ec2293f8aad7a502" providerId="LiveId" clId="{8981E60A-139B-42A9-A4E8-792517D5A1D5}" dt="2024-02-17T09:02:04.066" v="244" actId="6549"/>
          <ac:spMkLst>
            <pc:docMk/>
            <pc:sldMk cId="3744836561" sldId="299"/>
            <ac:spMk id="4" creationId="{13924566-CED8-775B-83E6-E63E0F1521D1}"/>
          </ac:spMkLst>
        </pc:spChg>
      </pc:sldChg>
      <pc:sldChg chg="modSp mod">
        <pc:chgData name="Shinenn K" userId="ec2293f8aad7a502" providerId="LiveId" clId="{8981E60A-139B-42A9-A4E8-792517D5A1D5}" dt="2024-02-17T09:05:03.063" v="324" actId="403"/>
        <pc:sldMkLst>
          <pc:docMk/>
          <pc:sldMk cId="102701846" sldId="300"/>
        </pc:sldMkLst>
        <pc:spChg chg="mod">
          <ac:chgData name="Shinenn K" userId="ec2293f8aad7a502" providerId="LiveId" clId="{8981E60A-139B-42A9-A4E8-792517D5A1D5}" dt="2024-02-17T09:05:03.063" v="324" actId="403"/>
          <ac:spMkLst>
            <pc:docMk/>
            <pc:sldMk cId="102701846" sldId="300"/>
            <ac:spMk id="2" creationId="{65602405-FCF0-1D76-D9D7-EDF1707B779D}"/>
          </ac:spMkLst>
        </pc:spChg>
        <pc:spChg chg="mod">
          <ac:chgData name="Shinenn K" userId="ec2293f8aad7a502" providerId="LiveId" clId="{8981E60A-139B-42A9-A4E8-792517D5A1D5}" dt="2024-02-17T09:03:32.329" v="269"/>
          <ac:spMkLst>
            <pc:docMk/>
            <pc:sldMk cId="102701846" sldId="300"/>
            <ac:spMk id="4" creationId="{EAFF8B9C-F4CF-2E1C-E753-E4A12740972E}"/>
          </ac:spMkLst>
        </pc:spChg>
      </pc:sldChg>
      <pc:sldChg chg="modSp mod">
        <pc:chgData name="Shinenn K" userId="ec2293f8aad7a502" providerId="LiveId" clId="{8981E60A-139B-42A9-A4E8-792517D5A1D5}" dt="2024-02-17T10:14:25.823" v="378" actId="6549"/>
        <pc:sldMkLst>
          <pc:docMk/>
          <pc:sldMk cId="3283554643" sldId="301"/>
        </pc:sldMkLst>
        <pc:spChg chg="mod">
          <ac:chgData name="Shinenn K" userId="ec2293f8aad7a502" providerId="LiveId" clId="{8981E60A-139B-42A9-A4E8-792517D5A1D5}" dt="2024-02-17T09:06:07.911" v="342" actId="404"/>
          <ac:spMkLst>
            <pc:docMk/>
            <pc:sldMk cId="3283554643" sldId="301"/>
            <ac:spMk id="2" creationId="{47BDF28D-C3D5-9C5A-67E3-7F898204C810}"/>
          </ac:spMkLst>
        </pc:spChg>
        <pc:spChg chg="mod">
          <ac:chgData name="Shinenn K" userId="ec2293f8aad7a502" providerId="LiveId" clId="{8981E60A-139B-42A9-A4E8-792517D5A1D5}" dt="2024-02-17T10:14:25.823" v="378" actId="6549"/>
          <ac:spMkLst>
            <pc:docMk/>
            <pc:sldMk cId="3283554643" sldId="301"/>
            <ac:spMk id="3" creationId="{5F0B78DF-3752-7F9A-4449-41392E504CB9}"/>
          </ac:spMkLst>
        </pc:spChg>
        <pc:spChg chg="mod">
          <ac:chgData name="Shinenn K" userId="ec2293f8aad7a502" providerId="LiveId" clId="{8981E60A-139B-42A9-A4E8-792517D5A1D5}" dt="2024-02-17T09:05:44.122" v="328"/>
          <ac:spMkLst>
            <pc:docMk/>
            <pc:sldMk cId="3283554643" sldId="301"/>
            <ac:spMk id="4" creationId="{4FCF9E0C-E797-FA8B-A34B-FA295CD589EC}"/>
          </ac:spMkLst>
        </pc:spChg>
      </pc:sldChg>
      <pc:sldChg chg="modSp mod">
        <pc:chgData name="Shinenn K" userId="ec2293f8aad7a502" providerId="LiveId" clId="{8981E60A-139B-42A9-A4E8-792517D5A1D5}" dt="2024-02-17T09:07:44.838" v="370" actId="1076"/>
        <pc:sldMkLst>
          <pc:docMk/>
          <pc:sldMk cId="2771138017" sldId="302"/>
        </pc:sldMkLst>
        <pc:spChg chg="mod">
          <ac:chgData name="Shinenn K" userId="ec2293f8aad7a502" providerId="LiveId" clId="{8981E60A-139B-42A9-A4E8-792517D5A1D5}" dt="2024-02-17T09:07:44.838" v="370" actId="1076"/>
          <ac:spMkLst>
            <pc:docMk/>
            <pc:sldMk cId="2771138017" sldId="302"/>
            <ac:spMk id="2" creationId="{775AD5A5-BC69-7411-F78E-77EF15DEF5E7}"/>
          </ac:spMkLst>
        </pc:spChg>
        <pc:spChg chg="mod">
          <ac:chgData name="Shinenn K" userId="ec2293f8aad7a502" providerId="LiveId" clId="{8981E60A-139B-42A9-A4E8-792517D5A1D5}" dt="2024-02-17T09:06:23.704" v="343"/>
          <ac:spMkLst>
            <pc:docMk/>
            <pc:sldMk cId="2771138017" sldId="302"/>
            <ac:spMk id="4" creationId="{86D33194-7C2B-344D-EA5D-B9ABE0B035F8}"/>
          </ac:spMkLst>
        </pc:spChg>
      </pc:sldChg>
      <pc:sldMasterChg chg="modSldLayout">
        <pc:chgData name="Shinenn K" userId="ec2293f8aad7a502" providerId="LiveId" clId="{8981E60A-139B-42A9-A4E8-792517D5A1D5}" dt="2024-02-17T08:57:36.697" v="179" actId="1038"/>
        <pc:sldMasterMkLst>
          <pc:docMk/>
          <pc:sldMasterMk cId="3222464840" sldId="2147483660"/>
        </pc:sldMasterMkLst>
        <pc:sldLayoutChg chg="modSp mod">
          <pc:chgData name="Shinenn K" userId="ec2293f8aad7a502" providerId="LiveId" clId="{8981E60A-139B-42A9-A4E8-792517D5A1D5}" dt="2024-02-17T08:57:36.697" v="179" actId="1038"/>
          <pc:sldLayoutMkLst>
            <pc:docMk/>
            <pc:sldMasterMk cId="3222464840" sldId="2147483660"/>
            <pc:sldLayoutMk cId="2672923448" sldId="2147483687"/>
          </pc:sldLayoutMkLst>
          <pc:spChg chg="mod">
            <ac:chgData name="Shinenn K" userId="ec2293f8aad7a502" providerId="LiveId" clId="{8981E60A-139B-42A9-A4E8-792517D5A1D5}" dt="2024-02-17T08:56:29.246" v="156" actId="14100"/>
            <ac:spMkLst>
              <pc:docMk/>
              <pc:sldMasterMk cId="3222464840" sldId="2147483660"/>
              <pc:sldLayoutMk cId="2672923448" sldId="2147483687"/>
              <ac:spMk id="3" creationId="{A69FC8E6-B1DC-82C7-35F4-FBB9865F57A2}"/>
            </ac:spMkLst>
          </pc:spChg>
          <pc:spChg chg="mod">
            <ac:chgData name="Shinenn K" userId="ec2293f8aad7a502" providerId="LiveId" clId="{8981E60A-139B-42A9-A4E8-792517D5A1D5}" dt="2024-02-17T08:57:36.697" v="179" actId="1038"/>
            <ac:spMkLst>
              <pc:docMk/>
              <pc:sldMasterMk cId="3222464840" sldId="2147483660"/>
              <pc:sldLayoutMk cId="2672923448" sldId="2147483687"/>
              <ac:spMk id="5" creationId="{CBE43198-C5C7-BD21-CFA9-DA84833E8581}"/>
            </ac:spMkLst>
          </pc:spChg>
          <pc:picChg chg="mod">
            <ac:chgData name="Shinenn K" userId="ec2293f8aad7a502" providerId="LiveId" clId="{8981E60A-139B-42A9-A4E8-792517D5A1D5}" dt="2024-02-17T08:56:26.595" v="155" actId="1038"/>
            <ac:picMkLst>
              <pc:docMk/>
              <pc:sldMasterMk cId="3222464840" sldId="2147483660"/>
              <pc:sldLayoutMk cId="2672923448" sldId="2147483687"/>
              <ac:picMk id="6" creationId="{71D3EF92-2C89-C3ED-D3B1-6F5B68FDBAEC}"/>
            </ac:picMkLst>
          </pc:picChg>
          <pc:picChg chg="mod">
            <ac:chgData name="Shinenn K" userId="ec2293f8aad7a502" providerId="LiveId" clId="{8981E60A-139B-42A9-A4E8-792517D5A1D5}" dt="2024-02-17T08:57:36.697" v="179" actId="1038"/>
            <ac:picMkLst>
              <pc:docMk/>
              <pc:sldMasterMk cId="3222464840" sldId="2147483660"/>
              <pc:sldLayoutMk cId="2672923448" sldId="2147483687"/>
              <ac:picMk id="11" creationId="{B93FE888-56A7-964A-115A-A1B0BB3E0231}"/>
            </ac:picMkLst>
          </pc:picChg>
          <pc:cxnChg chg="mod">
            <ac:chgData name="Shinenn K" userId="ec2293f8aad7a502" providerId="LiveId" clId="{8981E60A-139B-42A9-A4E8-792517D5A1D5}" dt="2024-02-17T08:57:36.697" v="179" actId="1038"/>
            <ac:cxnSpMkLst>
              <pc:docMk/>
              <pc:sldMasterMk cId="3222464840" sldId="2147483660"/>
              <pc:sldLayoutMk cId="2672923448" sldId="2147483687"/>
              <ac:cxnSpMk id="12" creationId="{391FB851-D529-4337-9C4D-DE2EF28634F5}"/>
            </ac:cxnSpMkLst>
          </pc:cxnChg>
        </pc:sldLayoutChg>
      </pc:sldMasterChg>
    </pc:docChg>
  </pc:docChgLst>
  <pc:docChgLst>
    <pc:chgData name="Shinenn K" userId="ec2293f8aad7a502" providerId="LiveId" clId="{DC4EF548-AAE1-4EB6-A9EA-FC76271CFB7D}"/>
    <pc:docChg chg="undo custSel addSld delSld modSld">
      <pc:chgData name="Shinenn K" userId="ec2293f8aad7a502" providerId="LiveId" clId="{DC4EF548-AAE1-4EB6-A9EA-FC76271CFB7D}" dt="2024-05-10T03:38:42.120" v="227" actId="20577"/>
      <pc:docMkLst>
        <pc:docMk/>
      </pc:docMkLst>
      <pc:sldChg chg="modSp mod">
        <pc:chgData name="Shinenn K" userId="ec2293f8aad7a502" providerId="LiveId" clId="{DC4EF548-AAE1-4EB6-A9EA-FC76271CFB7D}" dt="2024-05-08T10:31:13.679" v="2"/>
        <pc:sldMkLst>
          <pc:docMk/>
          <pc:sldMk cId="2546579051" sldId="283"/>
        </pc:sldMkLst>
        <pc:spChg chg="mod">
          <ac:chgData name="Shinenn K" userId="ec2293f8aad7a502" providerId="LiveId" clId="{DC4EF548-AAE1-4EB6-A9EA-FC76271CFB7D}" dt="2024-05-08T10:31:13.679" v="2"/>
          <ac:spMkLst>
            <pc:docMk/>
            <pc:sldMk cId="2546579051" sldId="283"/>
            <ac:spMk id="2" creationId="{78B28467-8EA2-5C6A-151B-1E16060D704C}"/>
          </ac:spMkLst>
        </pc:spChg>
      </pc:sldChg>
      <pc:sldChg chg="modSp mod">
        <pc:chgData name="Shinenn K" userId="ec2293f8aad7a502" providerId="LiveId" clId="{DC4EF548-AAE1-4EB6-A9EA-FC76271CFB7D}" dt="2024-05-08T10:41:48.622" v="89" actId="1076"/>
        <pc:sldMkLst>
          <pc:docMk/>
          <pc:sldMk cId="94779311" sldId="284"/>
        </pc:sldMkLst>
        <pc:spChg chg="mod">
          <ac:chgData name="Shinenn K" userId="ec2293f8aad7a502" providerId="LiveId" clId="{DC4EF548-AAE1-4EB6-A9EA-FC76271CFB7D}" dt="2024-05-08T10:41:48.622" v="89" actId="1076"/>
          <ac:spMkLst>
            <pc:docMk/>
            <pc:sldMk cId="94779311" sldId="284"/>
            <ac:spMk id="3" creationId="{CB4E2C6F-71A6-A1AA-63E8-C3857DF8E151}"/>
          </ac:spMkLst>
        </pc:spChg>
        <pc:spChg chg="mod">
          <ac:chgData name="Shinenn K" userId="ec2293f8aad7a502" providerId="LiveId" clId="{DC4EF548-AAE1-4EB6-A9EA-FC76271CFB7D}" dt="2024-05-08T10:41:25.381" v="85" actId="20577"/>
          <ac:spMkLst>
            <pc:docMk/>
            <pc:sldMk cId="94779311" sldId="284"/>
            <ac:spMk id="4" creationId="{1A114FE4-18E1-7C54-5A0D-9CB4D36C5367}"/>
          </ac:spMkLst>
        </pc:spChg>
      </pc:sldChg>
      <pc:sldChg chg="modSp mod">
        <pc:chgData name="Shinenn K" userId="ec2293f8aad7a502" providerId="LiveId" clId="{DC4EF548-AAE1-4EB6-A9EA-FC76271CFB7D}" dt="2024-05-08T11:09:53.251" v="180" actId="403"/>
        <pc:sldMkLst>
          <pc:docMk/>
          <pc:sldMk cId="819609456" sldId="285"/>
        </pc:sldMkLst>
        <pc:spChg chg="mod">
          <ac:chgData name="Shinenn K" userId="ec2293f8aad7a502" providerId="LiveId" clId="{DC4EF548-AAE1-4EB6-A9EA-FC76271CFB7D}" dt="2024-05-08T11:09:53.251" v="180" actId="403"/>
          <ac:spMkLst>
            <pc:docMk/>
            <pc:sldMk cId="819609456" sldId="285"/>
            <ac:spMk id="5" creationId="{39F3BC7C-5B21-3476-31B6-D8FE378892A6}"/>
          </ac:spMkLst>
        </pc:spChg>
      </pc:sldChg>
      <pc:sldChg chg="modSp mod">
        <pc:chgData name="Shinenn K" userId="ec2293f8aad7a502" providerId="LiveId" clId="{DC4EF548-AAE1-4EB6-A9EA-FC76271CFB7D}" dt="2024-05-08T10:39:38.355" v="46" actId="27636"/>
        <pc:sldMkLst>
          <pc:docMk/>
          <pc:sldMk cId="4274749603" sldId="286"/>
        </pc:sldMkLst>
        <pc:spChg chg="mod">
          <ac:chgData name="Shinenn K" userId="ec2293f8aad7a502" providerId="LiveId" clId="{DC4EF548-AAE1-4EB6-A9EA-FC76271CFB7D}" dt="2024-05-08T10:39:38.355" v="46" actId="27636"/>
          <ac:spMkLst>
            <pc:docMk/>
            <pc:sldMk cId="4274749603" sldId="286"/>
            <ac:spMk id="5" creationId="{7FF1D7DA-43FD-2186-65B9-C2BF789EB9E0}"/>
          </ac:spMkLst>
        </pc:spChg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2714243060" sldId="287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1781420267" sldId="288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1782696332" sldId="289"/>
        </pc:sldMkLst>
      </pc:sldChg>
      <pc:sldChg chg="del">
        <pc:chgData name="Shinenn K" userId="ec2293f8aad7a502" providerId="LiveId" clId="{DC4EF548-AAE1-4EB6-A9EA-FC76271CFB7D}" dt="2024-05-08T11:09:58.204" v="181" actId="47"/>
        <pc:sldMkLst>
          <pc:docMk/>
          <pc:sldMk cId="2380318604" sldId="290"/>
        </pc:sldMkLst>
      </pc:sldChg>
      <pc:sldChg chg="modSp add del mod">
        <pc:chgData name="Shinenn K" userId="ec2293f8aad7a502" providerId="LiveId" clId="{DC4EF548-AAE1-4EB6-A9EA-FC76271CFB7D}" dt="2024-05-08T10:40:35.900" v="49" actId="47"/>
        <pc:sldMkLst>
          <pc:docMk/>
          <pc:sldMk cId="495548511" sldId="291"/>
        </pc:sldMkLst>
        <pc:spChg chg="mod">
          <ac:chgData name="Shinenn K" userId="ec2293f8aad7a502" providerId="LiveId" clId="{DC4EF548-AAE1-4EB6-A9EA-FC76271CFB7D}" dt="2024-05-08T10:40:31.211" v="48"/>
          <ac:spMkLst>
            <pc:docMk/>
            <pc:sldMk cId="495548511" sldId="291"/>
            <ac:spMk id="5" creationId="{7FF1D7DA-43FD-2186-65B9-C2BF789EB9E0}"/>
          </ac:spMkLst>
        </pc:spChg>
      </pc:sldChg>
      <pc:sldChg chg="modSp add mod">
        <pc:chgData name="Shinenn K" userId="ec2293f8aad7a502" providerId="LiveId" clId="{DC4EF548-AAE1-4EB6-A9EA-FC76271CFB7D}" dt="2024-05-08T11:19:57.145" v="195" actId="2711"/>
        <pc:sldMkLst>
          <pc:docMk/>
          <pc:sldMk cId="2534646572" sldId="291"/>
        </pc:sldMkLst>
        <pc:spChg chg="mod">
          <ac:chgData name="Shinenn K" userId="ec2293f8aad7a502" providerId="LiveId" clId="{DC4EF548-AAE1-4EB6-A9EA-FC76271CFB7D}" dt="2024-05-08T11:19:57.145" v="195" actId="2711"/>
          <ac:spMkLst>
            <pc:docMk/>
            <pc:sldMk cId="2534646572" sldId="291"/>
            <ac:spMk id="5" creationId="{7FF1D7DA-43FD-2186-65B9-C2BF789EB9E0}"/>
          </ac:spMkLst>
        </pc:spChg>
      </pc:sldChg>
      <pc:sldChg chg="del">
        <pc:chgData name="Shinenn K" userId="ec2293f8aad7a502" providerId="LiveId" clId="{DC4EF548-AAE1-4EB6-A9EA-FC76271CFB7D}" dt="2024-05-08T10:30:38.123" v="1" actId="47"/>
        <pc:sldMkLst>
          <pc:docMk/>
          <pc:sldMk cId="3136911481" sldId="291"/>
        </pc:sldMkLst>
      </pc:sldChg>
      <pc:sldChg chg="modSp add mod">
        <pc:chgData name="Shinenn K" userId="ec2293f8aad7a502" providerId="LiveId" clId="{DC4EF548-AAE1-4EB6-A9EA-FC76271CFB7D}" dt="2024-05-08T11:20:14.410" v="220" actId="20577"/>
        <pc:sldMkLst>
          <pc:docMk/>
          <pc:sldMk cId="1751555257" sldId="292"/>
        </pc:sldMkLst>
        <pc:spChg chg="mod">
          <ac:chgData name="Shinenn K" userId="ec2293f8aad7a502" providerId="LiveId" clId="{DC4EF548-AAE1-4EB6-A9EA-FC76271CFB7D}" dt="2024-05-08T11:20:14.410" v="220" actId="20577"/>
          <ac:spMkLst>
            <pc:docMk/>
            <pc:sldMk cId="1751555257" sldId="292"/>
            <ac:spMk id="5" creationId="{7FF1D7DA-43FD-2186-65B9-C2BF789EB9E0}"/>
          </ac:spMkLst>
        </pc:spChg>
      </pc:sldChg>
      <pc:sldChg chg="new del">
        <pc:chgData name="Shinenn K" userId="ec2293f8aad7a502" providerId="LiveId" clId="{DC4EF548-AAE1-4EB6-A9EA-FC76271CFB7D}" dt="2024-05-08T10:53:17.077" v="93" actId="47"/>
        <pc:sldMkLst>
          <pc:docMk/>
          <pc:sldMk cId="3695800565" sldId="292"/>
        </pc:sldMkLst>
      </pc:sldChg>
      <pc:sldChg chg="addSp delSp modSp new mod modClrScheme chgLayout">
        <pc:chgData name="Shinenn K" userId="ec2293f8aad7a502" providerId="LiveId" clId="{DC4EF548-AAE1-4EB6-A9EA-FC76271CFB7D}" dt="2024-05-08T11:07:50.751" v="150" actId="6549"/>
        <pc:sldMkLst>
          <pc:docMk/>
          <pc:sldMk cId="337433024" sldId="293"/>
        </pc:sldMkLst>
        <pc:spChg chg="del mod ord">
          <ac:chgData name="Shinenn K" userId="ec2293f8aad7a502" providerId="LiveId" clId="{DC4EF548-AAE1-4EB6-A9EA-FC76271CFB7D}" dt="2024-05-08T10:56:49.059" v="100" actId="700"/>
          <ac:spMkLst>
            <pc:docMk/>
            <pc:sldMk cId="337433024" sldId="293"/>
            <ac:spMk id="2" creationId="{A9DB37FE-C91A-2FB0-C1C0-46B4CC289500}"/>
          </ac:spMkLst>
        </pc:spChg>
        <pc:spChg chg="add mod ord">
          <ac:chgData name="Shinenn K" userId="ec2293f8aad7a502" providerId="LiveId" clId="{DC4EF548-AAE1-4EB6-A9EA-FC76271CFB7D}" dt="2024-05-08T11:03:49.847" v="132" actId="12"/>
          <ac:spMkLst>
            <pc:docMk/>
            <pc:sldMk cId="337433024" sldId="293"/>
            <ac:spMk id="3" creationId="{4F7D27B8-27EF-A85C-D04A-6733C5611AD0}"/>
          </ac:spMkLst>
        </pc:spChg>
        <pc:spChg chg="add mod ord">
          <ac:chgData name="Shinenn K" userId="ec2293f8aad7a502" providerId="LiveId" clId="{DC4EF548-AAE1-4EB6-A9EA-FC76271CFB7D}" dt="2024-05-08T11:07:50.751" v="150" actId="6549"/>
          <ac:spMkLst>
            <pc:docMk/>
            <pc:sldMk cId="337433024" sldId="293"/>
            <ac:spMk id="4" creationId="{FA2F2F31-31FE-F0F6-D663-414D892F1107}"/>
          </ac:spMkLst>
        </pc:spChg>
        <pc:spChg chg="add mod ord">
          <ac:chgData name="Shinenn K" userId="ec2293f8aad7a502" providerId="LiveId" clId="{DC4EF548-AAE1-4EB6-A9EA-FC76271CFB7D}" dt="2024-05-08T10:57:44.655" v="107"/>
          <ac:spMkLst>
            <pc:docMk/>
            <pc:sldMk cId="337433024" sldId="293"/>
            <ac:spMk id="5" creationId="{9A09AAC2-D1CA-D683-1672-AFBABAB77463}"/>
          </ac:spMkLst>
        </pc:spChg>
      </pc:sldChg>
      <pc:sldChg chg="addSp delSp modSp new mod modClrScheme chgLayout">
        <pc:chgData name="Shinenn K" userId="ec2293f8aad7a502" providerId="LiveId" clId="{DC4EF548-AAE1-4EB6-A9EA-FC76271CFB7D}" dt="2024-05-08T11:22:08.368" v="221" actId="2711"/>
        <pc:sldMkLst>
          <pc:docMk/>
          <pc:sldMk cId="2175954594" sldId="294"/>
        </pc:sldMkLst>
        <pc:spChg chg="del mod ord">
          <ac:chgData name="Shinenn K" userId="ec2293f8aad7a502" providerId="LiveId" clId="{DC4EF548-AAE1-4EB6-A9EA-FC76271CFB7D}" dt="2024-05-08T11:04:15.870" v="134" actId="700"/>
          <ac:spMkLst>
            <pc:docMk/>
            <pc:sldMk cId="2175954594" sldId="294"/>
            <ac:spMk id="2" creationId="{62AACBBC-B940-13FA-A34A-CF0D43EDF269}"/>
          </ac:spMkLst>
        </pc:spChg>
        <pc:spChg chg="del">
          <ac:chgData name="Shinenn K" userId="ec2293f8aad7a502" providerId="LiveId" clId="{DC4EF548-AAE1-4EB6-A9EA-FC76271CFB7D}" dt="2024-05-08T11:04:15.870" v="134" actId="700"/>
          <ac:spMkLst>
            <pc:docMk/>
            <pc:sldMk cId="2175954594" sldId="294"/>
            <ac:spMk id="3" creationId="{D620F546-65C9-9361-E81B-81E2D75A3050}"/>
          </ac:spMkLst>
        </pc:spChg>
        <pc:spChg chg="del">
          <ac:chgData name="Shinenn K" userId="ec2293f8aad7a502" providerId="LiveId" clId="{DC4EF548-AAE1-4EB6-A9EA-FC76271CFB7D}" dt="2024-05-08T11:04:15.870" v="134" actId="700"/>
          <ac:spMkLst>
            <pc:docMk/>
            <pc:sldMk cId="2175954594" sldId="294"/>
            <ac:spMk id="4" creationId="{128BDE59-C808-8963-44DC-A1293E26E663}"/>
          </ac:spMkLst>
        </pc:spChg>
        <pc:spChg chg="add mod ord">
          <ac:chgData name="Shinenn K" userId="ec2293f8aad7a502" providerId="LiveId" clId="{DC4EF548-AAE1-4EB6-A9EA-FC76271CFB7D}" dt="2024-05-08T11:22:08.368" v="221" actId="2711"/>
          <ac:spMkLst>
            <pc:docMk/>
            <pc:sldMk cId="2175954594" sldId="294"/>
            <ac:spMk id="5" creationId="{1CE754DA-1816-FE0F-F0EF-553B311FC1AB}"/>
          </ac:spMkLst>
        </pc:spChg>
      </pc:sldChg>
      <pc:sldChg chg="modSp new mod">
        <pc:chgData name="Shinenn K" userId="ec2293f8aad7a502" providerId="LiveId" clId="{DC4EF548-AAE1-4EB6-A9EA-FC76271CFB7D}" dt="2024-05-08T11:08:34.223" v="161" actId="20577"/>
        <pc:sldMkLst>
          <pc:docMk/>
          <pc:sldMk cId="2993328709" sldId="295"/>
        </pc:sldMkLst>
        <pc:spChg chg="mod">
          <ac:chgData name="Shinenn K" userId="ec2293f8aad7a502" providerId="LiveId" clId="{DC4EF548-AAE1-4EB6-A9EA-FC76271CFB7D}" dt="2024-05-08T11:08:34.223" v="161" actId="20577"/>
          <ac:spMkLst>
            <pc:docMk/>
            <pc:sldMk cId="2993328709" sldId="295"/>
            <ac:spMk id="2" creationId="{B895BA1F-4BB5-B6AD-7DD7-970E51927F24}"/>
          </ac:spMkLst>
        </pc:spChg>
      </pc:sldChg>
      <pc:sldChg chg="modSp new mod">
        <pc:chgData name="Shinenn K" userId="ec2293f8aad7a502" providerId="LiveId" clId="{DC4EF548-AAE1-4EB6-A9EA-FC76271CFB7D}" dt="2024-05-08T11:09:05.136" v="170" actId="20577"/>
        <pc:sldMkLst>
          <pc:docMk/>
          <pc:sldMk cId="1033190608" sldId="296"/>
        </pc:sldMkLst>
        <pc:spChg chg="mod">
          <ac:chgData name="Shinenn K" userId="ec2293f8aad7a502" providerId="LiveId" clId="{DC4EF548-AAE1-4EB6-A9EA-FC76271CFB7D}" dt="2024-05-08T11:09:05.136" v="170" actId="20577"/>
          <ac:spMkLst>
            <pc:docMk/>
            <pc:sldMk cId="1033190608" sldId="296"/>
            <ac:spMk id="2" creationId="{2BB482F1-888B-98FF-9DF7-AE30262B2648}"/>
          </ac:spMkLst>
        </pc:spChg>
      </pc:sldChg>
      <pc:sldChg chg="addSp delSp modSp new mod modClrScheme chgLayout">
        <pc:chgData name="Shinenn K" userId="ec2293f8aad7a502" providerId="LiveId" clId="{DC4EF548-AAE1-4EB6-A9EA-FC76271CFB7D}" dt="2024-05-08T11:11:04.066" v="184" actId="404"/>
        <pc:sldMkLst>
          <pc:docMk/>
          <pc:sldMk cId="2973463295" sldId="297"/>
        </pc:sldMkLst>
        <pc:spChg chg="del mod ord">
          <ac:chgData name="Shinenn K" userId="ec2293f8aad7a502" providerId="LiveId" clId="{DC4EF548-AAE1-4EB6-A9EA-FC76271CFB7D}" dt="2024-05-08T11:09:18.092" v="172" actId="700"/>
          <ac:spMkLst>
            <pc:docMk/>
            <pc:sldMk cId="2973463295" sldId="297"/>
            <ac:spMk id="2" creationId="{8F36C5B6-F549-9AAD-64F0-81951011B798}"/>
          </ac:spMkLst>
        </pc:spChg>
        <pc:spChg chg="add mod ord">
          <ac:chgData name="Shinenn K" userId="ec2293f8aad7a502" providerId="LiveId" clId="{DC4EF548-AAE1-4EB6-A9EA-FC76271CFB7D}" dt="2024-05-08T11:11:04.066" v="184" actId="404"/>
          <ac:spMkLst>
            <pc:docMk/>
            <pc:sldMk cId="2973463295" sldId="297"/>
            <ac:spMk id="3" creationId="{98228ADF-F065-8F0F-A67F-4402C634B990}"/>
          </ac:spMkLst>
        </pc:spChg>
        <pc:spChg chg="add mod ord">
          <ac:chgData name="Shinenn K" userId="ec2293f8aad7a502" providerId="LiveId" clId="{DC4EF548-AAE1-4EB6-A9EA-FC76271CFB7D}" dt="2024-05-08T11:09:18.092" v="172" actId="700"/>
          <ac:spMkLst>
            <pc:docMk/>
            <pc:sldMk cId="2973463295" sldId="297"/>
            <ac:spMk id="4" creationId="{D4043F9E-FF13-10AD-3B85-AAE73E2FC5E9}"/>
          </ac:spMkLst>
        </pc:spChg>
        <pc:spChg chg="add mod ord">
          <ac:chgData name="Shinenn K" userId="ec2293f8aad7a502" providerId="LiveId" clId="{DC4EF548-AAE1-4EB6-A9EA-FC76271CFB7D}" dt="2024-05-08T11:09:26.112" v="174"/>
          <ac:spMkLst>
            <pc:docMk/>
            <pc:sldMk cId="2973463295" sldId="297"/>
            <ac:spMk id="5" creationId="{25DA6131-65E5-2AF8-D7AD-7952059777D3}"/>
          </ac:spMkLst>
        </pc:spChg>
      </pc:sldChg>
      <pc:sldChg chg="modSp add mod">
        <pc:chgData name="Shinenn K" userId="ec2293f8aad7a502" providerId="LiveId" clId="{DC4EF548-AAE1-4EB6-A9EA-FC76271CFB7D}" dt="2024-05-10T03:38:42.120" v="227" actId="20577"/>
        <pc:sldMkLst>
          <pc:docMk/>
          <pc:sldMk cId="244755343" sldId="298"/>
        </pc:sldMkLst>
        <pc:spChg chg="mod">
          <ac:chgData name="Shinenn K" userId="ec2293f8aad7a502" providerId="LiveId" clId="{DC4EF548-AAE1-4EB6-A9EA-FC76271CFB7D}" dt="2024-05-10T03:38:42.120" v="227" actId="20577"/>
          <ac:spMkLst>
            <pc:docMk/>
            <pc:sldMk cId="244755343" sldId="298"/>
            <ac:spMk id="2" creationId="{2BB482F1-888B-98FF-9DF7-AE30262B2648}"/>
          </ac:spMkLst>
        </pc:spChg>
      </pc:sldChg>
    </pc:docChg>
  </pc:docChgLst>
  <pc:docChgLst>
    <pc:chgData name="Shinenn K" userId="ec2293f8aad7a502" providerId="LiveId" clId="{05E775AA-131F-40DF-8DE0-B86F88E77973}"/>
    <pc:docChg chg="undo custSel addSld delSld modSld">
      <pc:chgData name="Shinenn K" userId="ec2293f8aad7a502" providerId="LiveId" clId="{05E775AA-131F-40DF-8DE0-B86F88E77973}" dt="2024-07-22T07:13:28.488" v="274" actId="47"/>
      <pc:docMkLst>
        <pc:docMk/>
      </pc:docMkLst>
      <pc:sldChg chg="del">
        <pc:chgData name="Shinenn K" userId="ec2293f8aad7a502" providerId="LiveId" clId="{05E775AA-131F-40DF-8DE0-B86F88E77973}" dt="2024-07-22T07:02:23.790" v="0" actId="47"/>
        <pc:sldMkLst>
          <pc:docMk/>
          <pc:sldMk cId="787850828" sldId="31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70397325" sldId="320"/>
        </pc:sldMkLst>
      </pc:sldChg>
      <pc:sldChg chg="addSp modSp new del mod modClrScheme chgLayout">
        <pc:chgData name="Shinenn K" userId="ec2293f8aad7a502" providerId="LiveId" clId="{05E775AA-131F-40DF-8DE0-B86F88E77973}" dt="2024-07-22T07:13:28.488" v="274" actId="47"/>
        <pc:sldMkLst>
          <pc:docMk/>
          <pc:sldMk cId="277074066" sldId="322"/>
        </pc:sldMkLst>
        <pc:spChg chg="add mod">
          <ac:chgData name="Shinenn K" userId="ec2293f8aad7a502" providerId="LiveId" clId="{05E775AA-131F-40DF-8DE0-B86F88E77973}" dt="2024-07-22T07:02:34.855" v="3" actId="700"/>
          <ac:spMkLst>
            <pc:docMk/>
            <pc:sldMk cId="277074066" sldId="322"/>
            <ac:spMk id="2" creationId="{BA031C72-F179-751E-CB67-0B62FDCD2DC0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208183474" sldId="322"/>
        </pc:sldMkLst>
      </pc:sldChg>
      <pc:sldChg chg="addSp delSp modSp new mod modClrScheme chgLayout">
        <pc:chgData name="Shinenn K" userId="ec2293f8aad7a502" providerId="LiveId" clId="{05E775AA-131F-40DF-8DE0-B86F88E77973}" dt="2024-07-22T07:05:33.631" v="43" actId="20577"/>
        <pc:sldMkLst>
          <pc:docMk/>
          <pc:sldMk cId="1261107559" sldId="323"/>
        </pc:sldMkLst>
        <pc:spChg chg="del mod ord">
          <ac:chgData name="Shinenn K" userId="ec2293f8aad7a502" providerId="LiveId" clId="{05E775AA-131F-40DF-8DE0-B86F88E77973}" dt="2024-07-22T07:04:23.452" v="5" actId="700"/>
          <ac:spMkLst>
            <pc:docMk/>
            <pc:sldMk cId="1261107559" sldId="323"/>
            <ac:spMk id="2" creationId="{15002AE4-13C7-DCF8-1779-498625B0853A}"/>
          </ac:spMkLst>
        </pc:spChg>
        <pc:spChg chg="add mod ord">
          <ac:chgData name="Shinenn K" userId="ec2293f8aad7a502" providerId="LiveId" clId="{05E775AA-131F-40DF-8DE0-B86F88E77973}" dt="2024-07-22T07:04:39.712" v="16" actId="404"/>
          <ac:spMkLst>
            <pc:docMk/>
            <pc:sldMk cId="1261107559" sldId="323"/>
            <ac:spMk id="3" creationId="{B2C1B3F2-C567-2C3A-6090-A19F800F57AD}"/>
          </ac:spMkLst>
        </pc:spChg>
        <pc:spChg chg="add mod ord">
          <ac:chgData name="Shinenn K" userId="ec2293f8aad7a502" providerId="LiveId" clId="{05E775AA-131F-40DF-8DE0-B86F88E77973}" dt="2024-07-22T07:04:23.452" v="5" actId="700"/>
          <ac:spMkLst>
            <pc:docMk/>
            <pc:sldMk cId="1261107559" sldId="323"/>
            <ac:spMk id="4" creationId="{0D676F97-BAE6-3F5D-6342-FAD20C82A015}"/>
          </ac:spMkLst>
        </pc:spChg>
        <pc:spChg chg="add mod ord">
          <ac:chgData name="Shinenn K" userId="ec2293f8aad7a502" providerId="LiveId" clId="{05E775AA-131F-40DF-8DE0-B86F88E77973}" dt="2024-07-22T07:05:33.631" v="43" actId="20577"/>
          <ac:spMkLst>
            <pc:docMk/>
            <pc:sldMk cId="1261107559" sldId="323"/>
            <ac:spMk id="5" creationId="{04440094-330C-644D-614D-990A8F1AB895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486292298" sldId="323"/>
        </pc:sldMkLst>
      </pc:sldChg>
      <pc:sldChg chg="modSp add mod">
        <pc:chgData name="Shinenn K" userId="ec2293f8aad7a502" providerId="LiveId" clId="{05E775AA-131F-40DF-8DE0-B86F88E77973}" dt="2024-07-22T07:05:42.723" v="50" actId="20577"/>
        <pc:sldMkLst>
          <pc:docMk/>
          <pc:sldMk cId="271183309" sldId="324"/>
        </pc:sldMkLst>
        <pc:spChg chg="mod">
          <ac:chgData name="Shinenn K" userId="ec2293f8aad7a502" providerId="LiveId" clId="{05E775AA-131F-40DF-8DE0-B86F88E77973}" dt="2024-07-22T07:05:42.723" v="50" actId="20577"/>
          <ac:spMkLst>
            <pc:docMk/>
            <pc:sldMk cId="271183309" sldId="324"/>
            <ac:spMk id="3" creationId="{B2C1B3F2-C567-2C3A-6090-A19F800F57AD}"/>
          </ac:spMkLst>
        </pc:spChg>
        <pc:spChg chg="mod">
          <ac:chgData name="Shinenn K" userId="ec2293f8aad7a502" providerId="LiveId" clId="{05E775AA-131F-40DF-8DE0-B86F88E77973}" dt="2024-07-22T07:05:27.125" v="39" actId="20577"/>
          <ac:spMkLst>
            <pc:docMk/>
            <pc:sldMk cId="271183309" sldId="324"/>
            <ac:spMk id="5" creationId="{04440094-330C-644D-614D-990A8F1AB895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290537867" sldId="32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165979893" sldId="325"/>
        </pc:sldMkLst>
      </pc:sldChg>
      <pc:sldChg chg="modSp new mod">
        <pc:chgData name="Shinenn K" userId="ec2293f8aad7a502" providerId="LiveId" clId="{05E775AA-131F-40DF-8DE0-B86F88E77973}" dt="2024-07-22T07:12:03.003" v="226" actId="20577"/>
        <pc:sldMkLst>
          <pc:docMk/>
          <pc:sldMk cId="3890388919" sldId="325"/>
        </pc:sldMkLst>
        <pc:spChg chg="mod">
          <ac:chgData name="Shinenn K" userId="ec2293f8aad7a502" providerId="LiveId" clId="{05E775AA-131F-40DF-8DE0-B86F88E77973}" dt="2024-07-22T07:06:27.702" v="65" actId="20577"/>
          <ac:spMkLst>
            <pc:docMk/>
            <pc:sldMk cId="3890388919" sldId="325"/>
            <ac:spMk id="2" creationId="{0F3F5775-BC87-78EE-E0A5-57A252619B5F}"/>
          </ac:spMkLst>
        </pc:spChg>
        <pc:spChg chg="mod">
          <ac:chgData name="Shinenn K" userId="ec2293f8aad7a502" providerId="LiveId" clId="{05E775AA-131F-40DF-8DE0-B86F88E77973}" dt="2024-07-22T07:12:03.003" v="226" actId="20577"/>
          <ac:spMkLst>
            <pc:docMk/>
            <pc:sldMk cId="3890388919" sldId="325"/>
            <ac:spMk id="3" creationId="{FE8B0253-EDBD-851A-6C5B-FE2AB53A2496}"/>
          </ac:spMkLst>
        </pc:spChg>
      </pc:sldChg>
      <pc:sldChg chg="modSp add mod">
        <pc:chgData name="Shinenn K" userId="ec2293f8aad7a502" providerId="LiveId" clId="{05E775AA-131F-40DF-8DE0-B86F88E77973}" dt="2024-07-22T07:12:16.450" v="247" actId="20577"/>
        <pc:sldMkLst>
          <pc:docMk/>
          <pc:sldMk cId="1375653578" sldId="326"/>
        </pc:sldMkLst>
        <pc:spChg chg="mod">
          <ac:chgData name="Shinenn K" userId="ec2293f8aad7a502" providerId="LiveId" clId="{05E775AA-131F-40DF-8DE0-B86F88E77973}" dt="2024-07-22T07:12:16.450" v="247" actId="20577"/>
          <ac:spMkLst>
            <pc:docMk/>
            <pc:sldMk cId="1375653578" sldId="326"/>
            <ac:spMk id="2" creationId="{0F3F5775-BC87-78EE-E0A5-57A252619B5F}"/>
          </ac:spMkLst>
        </pc:spChg>
        <pc:spChg chg="mod">
          <ac:chgData name="Shinenn K" userId="ec2293f8aad7a502" providerId="LiveId" clId="{05E775AA-131F-40DF-8DE0-B86F88E77973}" dt="2024-07-22T07:12:08.459" v="233" actId="20577"/>
          <ac:spMkLst>
            <pc:docMk/>
            <pc:sldMk cId="1375653578" sldId="326"/>
            <ac:spMk id="3" creationId="{FE8B0253-EDBD-851A-6C5B-FE2AB53A2496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847868306" sldId="32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08066370" sldId="327"/>
        </pc:sldMkLst>
      </pc:sldChg>
      <pc:sldChg chg="modSp new mod">
        <pc:chgData name="Shinenn K" userId="ec2293f8aad7a502" providerId="LiveId" clId="{05E775AA-131F-40DF-8DE0-B86F88E77973}" dt="2024-07-22T07:07:57.325" v="116" actId="404"/>
        <pc:sldMkLst>
          <pc:docMk/>
          <pc:sldMk cId="332967180" sldId="327"/>
        </pc:sldMkLst>
        <pc:spChg chg="mod">
          <ac:chgData name="Shinenn K" userId="ec2293f8aad7a502" providerId="LiveId" clId="{05E775AA-131F-40DF-8DE0-B86F88E77973}" dt="2024-07-22T07:07:57.325" v="116" actId="404"/>
          <ac:spMkLst>
            <pc:docMk/>
            <pc:sldMk cId="332967180" sldId="327"/>
            <ac:spMk id="2" creationId="{17FA2187-46A9-EDEE-DC48-FA4351727A9F}"/>
          </ac:spMkLst>
        </pc:spChg>
        <pc:spChg chg="mod">
          <ac:chgData name="Shinenn K" userId="ec2293f8aad7a502" providerId="LiveId" clId="{05E775AA-131F-40DF-8DE0-B86F88E77973}" dt="2024-07-22T07:07:40.307" v="105" actId="20577"/>
          <ac:spMkLst>
            <pc:docMk/>
            <pc:sldMk cId="332967180" sldId="327"/>
            <ac:spMk id="3" creationId="{7BEC0FBC-684F-8B15-B8BF-2E0F85A6DA3F}"/>
          </ac:spMkLst>
        </pc:spChg>
      </pc:sldChg>
      <pc:sldChg chg="modSp new mod">
        <pc:chgData name="Shinenn K" userId="ec2293f8aad7a502" providerId="LiveId" clId="{05E775AA-131F-40DF-8DE0-B86F88E77973}" dt="2024-07-22T07:12:38.172" v="263" actId="20577"/>
        <pc:sldMkLst>
          <pc:docMk/>
          <pc:sldMk cId="2562674510" sldId="328"/>
        </pc:sldMkLst>
        <pc:spChg chg="mod">
          <ac:chgData name="Shinenn K" userId="ec2293f8aad7a502" providerId="LiveId" clId="{05E775AA-131F-40DF-8DE0-B86F88E77973}" dt="2024-07-22T07:12:38.172" v="263" actId="20577"/>
          <ac:spMkLst>
            <pc:docMk/>
            <pc:sldMk cId="2562674510" sldId="328"/>
            <ac:spMk id="2" creationId="{906E33A8-0008-0F28-B301-E97A4D452A45}"/>
          </ac:spMkLst>
        </pc:spChg>
        <pc:spChg chg="mod">
          <ac:chgData name="Shinenn K" userId="ec2293f8aad7a502" providerId="LiveId" clId="{05E775AA-131F-40DF-8DE0-B86F88E77973}" dt="2024-07-22T07:11:38.779" v="219" actId="6549"/>
          <ac:spMkLst>
            <pc:docMk/>
            <pc:sldMk cId="2562674510" sldId="328"/>
            <ac:spMk id="3" creationId="{213D44EC-80D2-DBCE-2EA2-D5F896D02672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053208215" sldId="328"/>
        </pc:sldMkLst>
      </pc:sldChg>
      <pc:sldChg chg="modSp new mod">
        <pc:chgData name="Shinenn K" userId="ec2293f8aad7a502" providerId="LiveId" clId="{05E775AA-131F-40DF-8DE0-B86F88E77973}" dt="2024-07-22T07:09:55.542" v="155"/>
        <pc:sldMkLst>
          <pc:docMk/>
          <pc:sldMk cId="1917394327" sldId="329"/>
        </pc:sldMkLst>
        <pc:spChg chg="mod">
          <ac:chgData name="Shinenn K" userId="ec2293f8aad7a502" providerId="LiveId" clId="{05E775AA-131F-40DF-8DE0-B86F88E77973}" dt="2024-07-22T07:09:39.960" v="154" actId="20577"/>
          <ac:spMkLst>
            <pc:docMk/>
            <pc:sldMk cId="1917394327" sldId="329"/>
            <ac:spMk id="2" creationId="{FEB0D7CE-A1F8-190E-1F78-31CF2E363005}"/>
          </ac:spMkLst>
        </pc:spChg>
        <pc:spChg chg="mod">
          <ac:chgData name="Shinenn K" userId="ec2293f8aad7a502" providerId="LiveId" clId="{05E775AA-131F-40DF-8DE0-B86F88E77973}" dt="2024-07-22T07:09:55.542" v="155"/>
          <ac:spMkLst>
            <pc:docMk/>
            <pc:sldMk cId="1917394327" sldId="329"/>
            <ac:spMk id="4" creationId="{899644BE-4BD2-34FF-346B-641DD2B08B99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322831653" sldId="32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05491971" sldId="330"/>
        </pc:sldMkLst>
      </pc:sldChg>
      <pc:sldChg chg="addSp delSp modSp new mod modClrScheme chgLayout">
        <pc:chgData name="Shinenn K" userId="ec2293f8aad7a502" providerId="LiveId" clId="{05E775AA-131F-40DF-8DE0-B86F88E77973}" dt="2024-07-22T07:13:08.219" v="273" actId="6549"/>
        <pc:sldMkLst>
          <pc:docMk/>
          <pc:sldMk cId="4054530219" sldId="330"/>
        </pc:sldMkLst>
        <pc:spChg chg="del mod ord">
          <ac:chgData name="Shinenn K" userId="ec2293f8aad7a502" providerId="LiveId" clId="{05E775AA-131F-40DF-8DE0-B86F88E77973}" dt="2024-07-22T07:10:13.927" v="157" actId="700"/>
          <ac:spMkLst>
            <pc:docMk/>
            <pc:sldMk cId="4054530219" sldId="330"/>
            <ac:spMk id="2" creationId="{BFE4E3A5-CCCF-2131-C931-FD13E1413F54}"/>
          </ac:spMkLst>
        </pc:spChg>
        <pc:spChg chg="del">
          <ac:chgData name="Shinenn K" userId="ec2293f8aad7a502" providerId="LiveId" clId="{05E775AA-131F-40DF-8DE0-B86F88E77973}" dt="2024-07-22T07:10:13.927" v="157" actId="700"/>
          <ac:spMkLst>
            <pc:docMk/>
            <pc:sldMk cId="4054530219" sldId="330"/>
            <ac:spMk id="3" creationId="{DD33C32F-47BF-B9BC-C919-2829971DE265}"/>
          </ac:spMkLst>
        </pc:spChg>
        <pc:spChg chg="del">
          <ac:chgData name="Shinenn K" userId="ec2293f8aad7a502" providerId="LiveId" clId="{05E775AA-131F-40DF-8DE0-B86F88E77973}" dt="2024-07-22T07:10:13.927" v="157" actId="700"/>
          <ac:spMkLst>
            <pc:docMk/>
            <pc:sldMk cId="4054530219" sldId="330"/>
            <ac:spMk id="4" creationId="{57AA43E8-931D-3A95-3776-4F1672E44465}"/>
          </ac:spMkLst>
        </pc:spChg>
        <pc:spChg chg="add mod ord">
          <ac:chgData name="Shinenn K" userId="ec2293f8aad7a502" providerId="LiveId" clId="{05E775AA-131F-40DF-8DE0-B86F88E77973}" dt="2024-07-22T07:13:08.219" v="273" actId="6549"/>
          <ac:spMkLst>
            <pc:docMk/>
            <pc:sldMk cId="4054530219" sldId="330"/>
            <ac:spMk id="5" creationId="{00C514A9-F891-662F-59B7-C8695120D00B}"/>
          </ac:spMkLst>
        </pc:spChg>
      </pc:sldChg>
      <pc:sldChg chg="addSp delSp modSp new mod modClrScheme chgLayout">
        <pc:chgData name="Shinenn K" userId="ec2293f8aad7a502" providerId="LiveId" clId="{05E775AA-131F-40DF-8DE0-B86F88E77973}" dt="2024-07-22T07:10:50.197" v="172" actId="6549"/>
        <pc:sldMkLst>
          <pc:docMk/>
          <pc:sldMk cId="2110830825" sldId="331"/>
        </pc:sldMkLst>
        <pc:spChg chg="del mod ord">
          <ac:chgData name="Shinenn K" userId="ec2293f8aad7a502" providerId="LiveId" clId="{05E775AA-131F-40DF-8DE0-B86F88E77973}" dt="2024-07-22T07:10:42.139" v="170" actId="700"/>
          <ac:spMkLst>
            <pc:docMk/>
            <pc:sldMk cId="2110830825" sldId="331"/>
            <ac:spMk id="2" creationId="{A2D88D0B-A61D-CDC1-7691-F3D0B58209D8}"/>
          </ac:spMkLst>
        </pc:spChg>
        <pc:spChg chg="add mod ord">
          <ac:chgData name="Shinenn K" userId="ec2293f8aad7a502" providerId="LiveId" clId="{05E775AA-131F-40DF-8DE0-B86F88E77973}" dt="2024-07-22T07:10:50.197" v="172" actId="6549"/>
          <ac:spMkLst>
            <pc:docMk/>
            <pc:sldMk cId="2110830825" sldId="331"/>
            <ac:spMk id="3" creationId="{D4AD9E87-D2E5-2DA6-B07B-472A35703879}"/>
          </ac:spMkLst>
        </pc:spChg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689147870" sldId="331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443187689" sldId="332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628114501" sldId="333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668400169" sldId="33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231838243" sldId="335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346129021" sldId="33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714461701" sldId="337"/>
        </pc:sldMkLst>
      </pc:sldChg>
      <pc:sldChg chg="del">
        <pc:chgData name="Shinenn K" userId="ec2293f8aad7a502" providerId="LiveId" clId="{05E775AA-131F-40DF-8DE0-B86F88E77973}" dt="2024-07-22T07:02:23.790" v="0" actId="47"/>
        <pc:sldMkLst>
          <pc:docMk/>
          <pc:sldMk cId="1067209051" sldId="338"/>
        </pc:sldMkLst>
      </pc:sldChg>
      <pc:sldChg chg="del">
        <pc:chgData name="Shinenn K" userId="ec2293f8aad7a502" providerId="LiveId" clId="{05E775AA-131F-40DF-8DE0-B86F88E77973}" dt="2024-07-22T07:02:23.790" v="0" actId="47"/>
        <pc:sldMkLst>
          <pc:docMk/>
          <pc:sldMk cId="229640652" sldId="339"/>
        </pc:sldMkLst>
      </pc:sldChg>
    </pc:docChg>
  </pc:docChgLst>
  <pc:docChgLst>
    <pc:chgData name="Shinenn K" userId="ec2293f8aad7a502" providerId="LiveId" clId="{EAC0893B-9D1E-4964-9967-9B551C19FDC3}"/>
    <pc:docChg chg="delSld">
      <pc:chgData name="Shinenn K" userId="ec2293f8aad7a502" providerId="LiveId" clId="{EAC0893B-9D1E-4964-9967-9B551C19FDC3}" dt="2024-03-23T01:08:34.877" v="0" actId="47"/>
      <pc:docMkLst>
        <pc:docMk/>
      </pc:docMkLst>
      <pc:sldChg chg="del">
        <pc:chgData name="Shinenn K" userId="ec2293f8aad7a502" providerId="LiveId" clId="{EAC0893B-9D1E-4964-9967-9B551C19FDC3}" dt="2024-03-23T01:08:34.877" v="0" actId="47"/>
        <pc:sldMkLst>
          <pc:docMk/>
          <pc:sldMk cId="4114138713" sldId="34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908161505" sldId="356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235075868" sldId="35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522828787" sldId="358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028241310" sldId="35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689740432" sldId="360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355680825" sldId="36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140545798" sldId="362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259588433" sldId="364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609072575" sldId="365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785179689" sldId="36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4064630529" sldId="36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386351612" sldId="37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474020533" sldId="373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519257148" sldId="375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740522140" sldId="376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343365654" sldId="37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4270656304" sldId="378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611051400" sldId="37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680679404" sldId="380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141653417" sldId="38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743587300" sldId="382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09382177" sldId="383"/>
        </pc:sldMkLst>
      </pc:sldChg>
    </pc:docChg>
  </pc:docChgLst>
  <pc:docChgLst>
    <pc:chgData name="Shinenn K" userId="ec2293f8aad7a502" providerId="LiveId" clId="{D10E34CC-B571-4203-9EAB-24F8435D1285}"/>
    <pc:docChg chg="undo redo custSel delSld modSld sldOrd">
      <pc:chgData name="Shinenn K" userId="ec2293f8aad7a502" providerId="LiveId" clId="{D10E34CC-B571-4203-9EAB-24F8435D1285}" dt="2024-02-24T10:14:23.714" v="472" actId="20577"/>
      <pc:docMkLst>
        <pc:docMk/>
      </pc:docMkLst>
      <pc:sldChg chg="modSp mod">
        <pc:chgData name="Shinenn K" userId="ec2293f8aad7a502" providerId="LiveId" clId="{D10E34CC-B571-4203-9EAB-24F8435D1285}" dt="2024-02-24T09:40:22.816" v="34" actId="404"/>
        <pc:sldMkLst>
          <pc:docMk/>
          <pc:sldMk cId="590051187" sldId="266"/>
        </pc:sldMkLst>
        <pc:spChg chg="mod">
          <ac:chgData name="Shinenn K" userId="ec2293f8aad7a502" providerId="LiveId" clId="{D10E34CC-B571-4203-9EAB-24F8435D1285}" dt="2024-02-24T09:40:22.816" v="34" actId="404"/>
          <ac:spMkLst>
            <pc:docMk/>
            <pc:sldMk cId="590051187" sldId="266"/>
            <ac:spMk id="2" creationId="{83BB1565-81B2-6369-7758-B74C6043BB91}"/>
          </ac:spMkLst>
        </pc:spChg>
        <pc:spChg chg="mod">
          <ac:chgData name="Shinenn K" userId="ec2293f8aad7a502" providerId="LiveId" clId="{D10E34CC-B571-4203-9EAB-24F8435D1285}" dt="2024-02-24T09:39:11.722" v="4" actId="20577"/>
          <ac:spMkLst>
            <pc:docMk/>
            <pc:sldMk cId="590051187" sldId="266"/>
            <ac:spMk id="4" creationId="{C428EB2C-428D-1C45-AFE2-106DB2846AE6}"/>
          </ac:spMkLst>
        </pc:spChg>
      </pc:sldChg>
      <pc:sldChg chg="modSp mod">
        <pc:chgData name="Shinenn K" userId="ec2293f8aad7a502" providerId="LiveId" clId="{D10E34CC-B571-4203-9EAB-24F8435D1285}" dt="2024-02-24T09:40:36.418" v="35"/>
        <pc:sldMkLst>
          <pc:docMk/>
          <pc:sldMk cId="2467578211" sldId="273"/>
        </pc:sldMkLst>
        <pc:spChg chg="mod">
          <ac:chgData name="Shinenn K" userId="ec2293f8aad7a502" providerId="LiveId" clId="{D10E34CC-B571-4203-9EAB-24F8435D1285}" dt="2024-02-24T09:40:36.418" v="35"/>
          <ac:spMkLst>
            <pc:docMk/>
            <pc:sldMk cId="2467578211" sldId="273"/>
            <ac:spMk id="3" creationId="{DF26F334-89FA-A8FB-FD11-B802BCF0D3A3}"/>
          </ac:spMkLst>
        </pc:spChg>
      </pc:sldChg>
      <pc:sldChg chg="modSp del mod">
        <pc:chgData name="Shinenn K" userId="ec2293f8aad7a502" providerId="LiveId" clId="{D10E34CC-B571-4203-9EAB-24F8435D1285}" dt="2024-02-24T09:47:17.377" v="95" actId="47"/>
        <pc:sldMkLst>
          <pc:docMk/>
          <pc:sldMk cId="4207402587" sldId="276"/>
        </pc:sldMkLst>
        <pc:spChg chg="mod">
          <ac:chgData name="Shinenn K" userId="ec2293f8aad7a502" providerId="LiveId" clId="{D10E34CC-B571-4203-9EAB-24F8435D1285}" dt="2024-02-24T09:43:25.039" v="47" actId="1076"/>
          <ac:spMkLst>
            <pc:docMk/>
            <pc:sldMk cId="4207402587" sldId="276"/>
            <ac:spMk id="3" creationId="{402F6F2C-EC0B-A8F8-ED44-B4159A96EE4D}"/>
          </ac:spMkLst>
        </pc:spChg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780060195" sldId="278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231969229" sldId="292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4254347311" sldId="293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626692942" sldId="294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773846974" sldId="295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388400225" sldId="296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922151908" sldId="297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494300888" sldId="298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744836561" sldId="299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02701846" sldId="300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283554643" sldId="301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2771138017" sldId="302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854339029" sldId="303"/>
        </pc:sldMkLst>
      </pc:sldChg>
      <pc:sldChg chg="addSp modSp mod">
        <pc:chgData name="Shinenn K" userId="ec2293f8aad7a502" providerId="LiveId" clId="{D10E34CC-B571-4203-9EAB-24F8435D1285}" dt="2024-02-24T09:47:00.788" v="93" actId="1036"/>
        <pc:sldMkLst>
          <pc:docMk/>
          <pc:sldMk cId="1332551060" sldId="304"/>
        </pc:sldMkLst>
        <pc:spChg chg="add mod">
          <ac:chgData name="Shinenn K" userId="ec2293f8aad7a502" providerId="LiveId" clId="{D10E34CC-B571-4203-9EAB-24F8435D1285}" dt="2024-02-24T09:47:00.788" v="93" actId="1036"/>
          <ac:spMkLst>
            <pc:docMk/>
            <pc:sldMk cId="1332551060" sldId="304"/>
            <ac:spMk id="2" creationId="{05E78FC1-530B-DEF6-0A52-D29C7DA9461C}"/>
          </ac:spMkLst>
        </pc:spChg>
        <pc:spChg chg="mod">
          <ac:chgData name="Shinenn K" userId="ec2293f8aad7a502" providerId="LiveId" clId="{D10E34CC-B571-4203-9EAB-24F8435D1285}" dt="2024-02-24T09:46:48.823" v="80" actId="1076"/>
          <ac:spMkLst>
            <pc:docMk/>
            <pc:sldMk cId="1332551060" sldId="304"/>
            <ac:spMk id="3" creationId="{F0AAA80E-611A-6BE3-E6B5-625F566DD621}"/>
          </ac:spMkLst>
        </pc:spChg>
      </pc:sldChg>
      <pc:sldChg chg="modSp mod">
        <pc:chgData name="Shinenn K" userId="ec2293f8aad7a502" providerId="LiveId" clId="{D10E34CC-B571-4203-9EAB-24F8435D1285}" dt="2024-02-24T09:48:04.134" v="113"/>
        <pc:sldMkLst>
          <pc:docMk/>
          <pc:sldMk cId="1625379353" sldId="305"/>
        </pc:sldMkLst>
        <pc:spChg chg="mod">
          <ac:chgData name="Shinenn K" userId="ec2293f8aad7a502" providerId="LiveId" clId="{D10E34CC-B571-4203-9EAB-24F8435D1285}" dt="2024-02-24T09:48:04.134" v="113"/>
          <ac:spMkLst>
            <pc:docMk/>
            <pc:sldMk cId="1625379353" sldId="305"/>
            <ac:spMk id="2" creationId="{DADF5015-5D79-B471-E679-CCCA5B8F00C8}"/>
          </ac:spMkLst>
        </pc:spChg>
        <pc:spChg chg="mod">
          <ac:chgData name="Shinenn K" userId="ec2293f8aad7a502" providerId="LiveId" clId="{D10E34CC-B571-4203-9EAB-24F8435D1285}" dt="2024-02-24T09:47:57.043" v="112" actId="6549"/>
          <ac:spMkLst>
            <pc:docMk/>
            <pc:sldMk cId="1625379353" sldId="305"/>
            <ac:spMk id="3" creationId="{CE5F28A5-64C5-3F79-A649-ABECB05093FC}"/>
          </ac:spMkLst>
        </pc:spChg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403992727" sldId="305"/>
        </pc:sldMkLst>
      </pc:sldChg>
      <pc:sldChg chg="modSp mod">
        <pc:chgData name="Shinenn K" userId="ec2293f8aad7a502" providerId="LiveId" clId="{D10E34CC-B571-4203-9EAB-24F8435D1285}" dt="2024-02-24T09:51:10.830" v="151" actId="20577"/>
        <pc:sldMkLst>
          <pc:docMk/>
          <pc:sldMk cId="2562400475" sldId="306"/>
        </pc:sldMkLst>
        <pc:spChg chg="mod">
          <ac:chgData name="Shinenn K" userId="ec2293f8aad7a502" providerId="LiveId" clId="{D10E34CC-B571-4203-9EAB-24F8435D1285}" dt="2024-02-24T09:51:10.830" v="151" actId="20577"/>
          <ac:spMkLst>
            <pc:docMk/>
            <pc:sldMk cId="2562400475" sldId="306"/>
            <ac:spMk id="2" creationId="{D2415198-796F-7E8F-5A27-0A4A5DBBF768}"/>
          </ac:spMkLst>
        </pc:spChg>
        <pc:spChg chg="mod">
          <ac:chgData name="Shinenn K" userId="ec2293f8aad7a502" providerId="LiveId" clId="{D10E34CC-B571-4203-9EAB-24F8435D1285}" dt="2024-02-24T09:51:01.571" v="149"/>
          <ac:spMkLst>
            <pc:docMk/>
            <pc:sldMk cId="2562400475" sldId="306"/>
            <ac:spMk id="3" creationId="{BA9BB8E4-D503-1351-DD9F-5A4D8AFB6F82}"/>
          </ac:spMkLst>
        </pc:spChg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925681103" sldId="306"/>
        </pc:sldMkLst>
      </pc:sldChg>
      <pc:sldChg chg="modSp mod">
        <pc:chgData name="Shinenn K" userId="ec2293f8aad7a502" providerId="LiveId" clId="{D10E34CC-B571-4203-9EAB-24F8435D1285}" dt="2024-02-24T09:48:46.461" v="122" actId="20577"/>
        <pc:sldMkLst>
          <pc:docMk/>
          <pc:sldMk cId="1845461491" sldId="307"/>
        </pc:sldMkLst>
        <pc:spChg chg="mod">
          <ac:chgData name="Shinenn K" userId="ec2293f8aad7a502" providerId="LiveId" clId="{D10E34CC-B571-4203-9EAB-24F8435D1285}" dt="2024-02-24T09:48:46.461" v="122" actId="20577"/>
          <ac:spMkLst>
            <pc:docMk/>
            <pc:sldMk cId="1845461491" sldId="307"/>
            <ac:spMk id="2" creationId="{30514C45-9B99-B377-EED8-168AA6DA5CD8}"/>
          </ac:spMkLst>
        </pc:spChg>
        <pc:spChg chg="mod">
          <ac:chgData name="Shinenn K" userId="ec2293f8aad7a502" providerId="LiveId" clId="{D10E34CC-B571-4203-9EAB-24F8435D1285}" dt="2024-02-24T09:48:35.666" v="120" actId="20577"/>
          <ac:spMkLst>
            <pc:docMk/>
            <pc:sldMk cId="1845461491" sldId="307"/>
            <ac:spMk id="3" creationId="{568D0CCC-69AA-250A-8A2D-34CC279BAF4C}"/>
          </ac:spMkLst>
        </pc:spChg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4035614221" sldId="307"/>
        </pc:sldMkLst>
      </pc:sldChg>
      <pc:sldChg chg="modSp mod">
        <pc:chgData name="Shinenn K" userId="ec2293f8aad7a502" providerId="LiveId" clId="{D10E34CC-B571-4203-9EAB-24F8435D1285}" dt="2024-02-24T09:50:44.581" v="145" actId="20577"/>
        <pc:sldMkLst>
          <pc:docMk/>
          <pc:sldMk cId="2157872895" sldId="308"/>
        </pc:sldMkLst>
        <pc:spChg chg="mod">
          <ac:chgData name="Shinenn K" userId="ec2293f8aad7a502" providerId="LiveId" clId="{D10E34CC-B571-4203-9EAB-24F8435D1285}" dt="2024-02-24T09:50:44.581" v="145" actId="20577"/>
          <ac:spMkLst>
            <pc:docMk/>
            <pc:sldMk cId="2157872895" sldId="308"/>
            <ac:spMk id="2" creationId="{FEF34B01-793E-4A80-D817-143E8C09094F}"/>
          </ac:spMkLst>
        </pc:spChg>
        <pc:spChg chg="mod">
          <ac:chgData name="Shinenn K" userId="ec2293f8aad7a502" providerId="LiveId" clId="{D10E34CC-B571-4203-9EAB-24F8435D1285}" dt="2024-02-24T09:50:20.390" v="141" actId="20577"/>
          <ac:spMkLst>
            <pc:docMk/>
            <pc:sldMk cId="2157872895" sldId="308"/>
            <ac:spMk id="3" creationId="{0DB18BC9-09AA-19A6-433B-9E13826A4BB8}"/>
          </ac:spMkLst>
        </pc:spChg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4234321935" sldId="308"/>
        </pc:sldMkLst>
      </pc:sldChg>
      <pc:sldChg chg="modSp mod">
        <pc:chgData name="Shinenn K" userId="ec2293f8aad7a502" providerId="LiveId" clId="{D10E34CC-B571-4203-9EAB-24F8435D1285}" dt="2024-02-24T09:49:43.797" v="130" actId="20577"/>
        <pc:sldMkLst>
          <pc:docMk/>
          <pc:sldMk cId="1225911479" sldId="309"/>
        </pc:sldMkLst>
        <pc:spChg chg="mod">
          <ac:chgData name="Shinenn K" userId="ec2293f8aad7a502" providerId="LiveId" clId="{D10E34CC-B571-4203-9EAB-24F8435D1285}" dt="2024-02-24T09:49:43.797" v="130" actId="20577"/>
          <ac:spMkLst>
            <pc:docMk/>
            <pc:sldMk cId="1225911479" sldId="309"/>
            <ac:spMk id="2" creationId="{0BDCFC94-4142-A7B4-3BF8-45B9DCD90212}"/>
          </ac:spMkLst>
        </pc:spChg>
        <pc:spChg chg="mod">
          <ac:chgData name="Shinenn K" userId="ec2293f8aad7a502" providerId="LiveId" clId="{D10E34CC-B571-4203-9EAB-24F8435D1285}" dt="2024-02-24T09:49:31.548" v="126" actId="20577"/>
          <ac:spMkLst>
            <pc:docMk/>
            <pc:sldMk cId="1225911479" sldId="309"/>
            <ac:spMk id="3" creationId="{8CE9FCD8-9D3B-8F9A-ECC4-2F0B9D49AD53}"/>
          </ac:spMkLst>
        </pc:spChg>
      </pc:sldChg>
      <pc:sldChg chg="modSp mod">
        <pc:chgData name="Shinenn K" userId="ec2293f8aad7a502" providerId="LiveId" clId="{D10E34CC-B571-4203-9EAB-24F8435D1285}" dt="2024-02-24T09:50:07.526" v="136" actId="20577"/>
        <pc:sldMkLst>
          <pc:docMk/>
          <pc:sldMk cId="2732523409" sldId="310"/>
        </pc:sldMkLst>
        <pc:spChg chg="mod">
          <ac:chgData name="Shinenn K" userId="ec2293f8aad7a502" providerId="LiveId" clId="{D10E34CC-B571-4203-9EAB-24F8435D1285}" dt="2024-02-24T09:50:07.526" v="136" actId="20577"/>
          <ac:spMkLst>
            <pc:docMk/>
            <pc:sldMk cId="2732523409" sldId="310"/>
            <ac:spMk id="2" creationId="{FB0E8E25-8637-F127-CD0A-9D1AC73ED697}"/>
          </ac:spMkLst>
        </pc:spChg>
        <pc:spChg chg="mod">
          <ac:chgData name="Shinenn K" userId="ec2293f8aad7a502" providerId="LiveId" clId="{D10E34CC-B571-4203-9EAB-24F8435D1285}" dt="2024-02-24T09:49:56.671" v="134" actId="20577"/>
          <ac:spMkLst>
            <pc:docMk/>
            <pc:sldMk cId="2732523409" sldId="310"/>
            <ac:spMk id="3" creationId="{03EE4EB3-393B-78FF-07CF-D4199C83703B}"/>
          </ac:spMkLst>
        </pc:spChg>
      </pc:sldChg>
      <pc:sldChg chg="addSp delSp modSp mod">
        <pc:chgData name="Shinenn K" userId="ec2293f8aad7a502" providerId="LiveId" clId="{D10E34CC-B571-4203-9EAB-24F8435D1285}" dt="2024-02-24T09:53:39.079" v="203" actId="1076"/>
        <pc:sldMkLst>
          <pc:docMk/>
          <pc:sldMk cId="2965439497" sldId="311"/>
        </pc:sldMkLst>
        <pc:spChg chg="del">
          <ac:chgData name="Shinenn K" userId="ec2293f8aad7a502" providerId="LiveId" clId="{D10E34CC-B571-4203-9EAB-24F8435D1285}" dt="2024-02-24T09:51:51.865" v="158" actId="478"/>
          <ac:spMkLst>
            <pc:docMk/>
            <pc:sldMk cId="2965439497" sldId="311"/>
            <ac:spMk id="2" creationId="{E4D431F7-E48B-809E-9EAE-379435253EE3}"/>
          </ac:spMkLst>
        </pc:spChg>
        <pc:spChg chg="mod">
          <ac:chgData name="Shinenn K" userId="ec2293f8aad7a502" providerId="LiveId" clId="{D10E34CC-B571-4203-9EAB-24F8435D1285}" dt="2024-02-24T09:52:16.447" v="160" actId="1076"/>
          <ac:spMkLst>
            <pc:docMk/>
            <pc:sldMk cId="2965439497" sldId="311"/>
            <ac:spMk id="3" creationId="{A86704CB-4004-D377-4520-C6AA26332615}"/>
          </ac:spMkLst>
        </pc:spChg>
        <pc:spChg chg="add mod">
          <ac:chgData name="Shinenn K" userId="ec2293f8aad7a502" providerId="LiveId" clId="{D10E34CC-B571-4203-9EAB-24F8435D1285}" dt="2024-02-24T09:53:39.079" v="203" actId="1076"/>
          <ac:spMkLst>
            <pc:docMk/>
            <pc:sldMk cId="2965439497" sldId="311"/>
            <ac:spMk id="4" creationId="{27944FBA-83BB-E67D-BD47-AE09D864046E}"/>
          </ac:spMkLst>
        </pc:spChg>
      </pc:sldChg>
      <pc:sldChg chg="modSp del mod">
        <pc:chgData name="Shinenn K" userId="ec2293f8aad7a502" providerId="LiveId" clId="{D10E34CC-B571-4203-9EAB-24F8435D1285}" dt="2024-02-24T09:59:00.188" v="240" actId="47"/>
        <pc:sldMkLst>
          <pc:docMk/>
          <pc:sldMk cId="2738298378" sldId="312"/>
        </pc:sldMkLst>
        <pc:spChg chg="mod">
          <ac:chgData name="Shinenn K" userId="ec2293f8aad7a502" providerId="LiveId" clId="{D10E34CC-B571-4203-9EAB-24F8435D1285}" dt="2024-02-24T09:56:18.761" v="218" actId="20577"/>
          <ac:spMkLst>
            <pc:docMk/>
            <pc:sldMk cId="2738298378" sldId="312"/>
            <ac:spMk id="2" creationId="{87ACC8FE-DDE3-CC57-F3BC-3CE30E859B83}"/>
          </ac:spMkLst>
        </pc:spChg>
        <pc:spChg chg="mod">
          <ac:chgData name="Shinenn K" userId="ec2293f8aad7a502" providerId="LiveId" clId="{D10E34CC-B571-4203-9EAB-24F8435D1285}" dt="2024-02-24T09:55:48.740" v="204"/>
          <ac:spMkLst>
            <pc:docMk/>
            <pc:sldMk cId="2738298378" sldId="312"/>
            <ac:spMk id="4" creationId="{A6268C8B-2F9A-0401-5AE8-8DD8CAC78B9B}"/>
          </ac:spMkLst>
        </pc:spChg>
      </pc:sldChg>
      <pc:sldChg chg="modSp del mod">
        <pc:chgData name="Shinenn K" userId="ec2293f8aad7a502" providerId="LiveId" clId="{D10E34CC-B571-4203-9EAB-24F8435D1285}" dt="2024-02-24T09:59:00.188" v="240" actId="47"/>
        <pc:sldMkLst>
          <pc:docMk/>
          <pc:sldMk cId="4020147166" sldId="313"/>
        </pc:sldMkLst>
        <pc:spChg chg="mod">
          <ac:chgData name="Shinenn K" userId="ec2293f8aad7a502" providerId="LiveId" clId="{D10E34CC-B571-4203-9EAB-24F8435D1285}" dt="2024-02-24T09:56:58.609" v="228" actId="20577"/>
          <ac:spMkLst>
            <pc:docMk/>
            <pc:sldMk cId="4020147166" sldId="313"/>
            <ac:spMk id="2" creationId="{4AAA3E05-A5AA-11D4-7A08-5C8BC4642FFB}"/>
          </ac:spMkLst>
        </pc:spChg>
        <pc:spChg chg="mod">
          <ac:chgData name="Shinenn K" userId="ec2293f8aad7a502" providerId="LiveId" clId="{D10E34CC-B571-4203-9EAB-24F8435D1285}" dt="2024-02-24T09:56:42.402" v="219"/>
          <ac:spMkLst>
            <pc:docMk/>
            <pc:sldMk cId="4020147166" sldId="313"/>
            <ac:spMk id="4" creationId="{64C74349-1990-BC49-2A97-77B3AACACBA9}"/>
          </ac:spMkLst>
        </pc:spChg>
      </pc:sldChg>
      <pc:sldChg chg="modSp mod ord">
        <pc:chgData name="Shinenn K" userId="ec2293f8aad7a502" providerId="LiveId" clId="{D10E34CC-B571-4203-9EAB-24F8435D1285}" dt="2024-02-24T10:14:23.714" v="472" actId="20577"/>
        <pc:sldMkLst>
          <pc:docMk/>
          <pc:sldMk cId="1900804782" sldId="314"/>
        </pc:sldMkLst>
        <pc:spChg chg="mod">
          <ac:chgData name="Shinenn K" userId="ec2293f8aad7a502" providerId="LiveId" clId="{D10E34CC-B571-4203-9EAB-24F8435D1285}" dt="2024-02-24T10:14:23.714" v="472" actId="20577"/>
          <ac:spMkLst>
            <pc:docMk/>
            <pc:sldMk cId="1900804782" sldId="314"/>
            <ac:spMk id="2" creationId="{C6F6BF83-E155-D693-D8F3-0D9BED6B3AAF}"/>
          </ac:spMkLst>
        </pc:spChg>
        <pc:spChg chg="mod">
          <ac:chgData name="Shinenn K" userId="ec2293f8aad7a502" providerId="LiveId" clId="{D10E34CC-B571-4203-9EAB-24F8435D1285}" dt="2024-02-24T10:04:21.153" v="348" actId="6549"/>
          <ac:spMkLst>
            <pc:docMk/>
            <pc:sldMk cId="1900804782" sldId="314"/>
            <ac:spMk id="4" creationId="{FAB263B9-7CBA-C179-19AA-2662C71D890D}"/>
          </ac:spMkLst>
        </pc:spChg>
      </pc:sldChg>
      <pc:sldChg chg="modSp mod ord">
        <pc:chgData name="Shinenn K" userId="ec2293f8aad7a502" providerId="LiveId" clId="{D10E34CC-B571-4203-9EAB-24F8435D1285}" dt="2024-02-24T10:04:17.112" v="347" actId="6549"/>
        <pc:sldMkLst>
          <pc:docMk/>
          <pc:sldMk cId="818756952" sldId="315"/>
        </pc:sldMkLst>
        <pc:spChg chg="mod">
          <ac:chgData name="Shinenn K" userId="ec2293f8aad7a502" providerId="LiveId" clId="{D10E34CC-B571-4203-9EAB-24F8435D1285}" dt="2024-02-24T10:01:39.689" v="292" actId="404"/>
          <ac:spMkLst>
            <pc:docMk/>
            <pc:sldMk cId="818756952" sldId="315"/>
            <ac:spMk id="2" creationId="{47A06C0C-6F6F-0248-CFBE-058FE27B147D}"/>
          </ac:spMkLst>
        </pc:spChg>
        <pc:spChg chg="mod">
          <ac:chgData name="Shinenn K" userId="ec2293f8aad7a502" providerId="LiveId" clId="{D10E34CC-B571-4203-9EAB-24F8435D1285}" dt="2024-02-24T10:04:17.112" v="347" actId="6549"/>
          <ac:spMkLst>
            <pc:docMk/>
            <pc:sldMk cId="818756952" sldId="315"/>
            <ac:spMk id="4" creationId="{D02047B5-1B11-9DF6-3F9D-15134BF50731}"/>
          </ac:spMkLst>
        </pc:spChg>
      </pc:sldChg>
      <pc:sldChg chg="modSp mod">
        <pc:chgData name="Shinenn K" userId="ec2293f8aad7a502" providerId="LiveId" clId="{D10E34CC-B571-4203-9EAB-24F8435D1285}" dt="2024-02-24T10:12:17.936" v="447" actId="14100"/>
        <pc:sldMkLst>
          <pc:docMk/>
          <pc:sldMk cId="1738230886" sldId="316"/>
        </pc:sldMkLst>
        <pc:spChg chg="mod">
          <ac:chgData name="Shinenn K" userId="ec2293f8aad7a502" providerId="LiveId" clId="{D10E34CC-B571-4203-9EAB-24F8435D1285}" dt="2024-02-24T10:12:17.936" v="447" actId="14100"/>
          <ac:spMkLst>
            <pc:docMk/>
            <pc:sldMk cId="1738230886" sldId="316"/>
            <ac:spMk id="2" creationId="{EC402E0F-2E4A-B3E1-33DC-8C2F47B8279A}"/>
          </ac:spMkLst>
        </pc:spChg>
        <pc:spChg chg="mod">
          <ac:chgData name="Shinenn K" userId="ec2293f8aad7a502" providerId="LiveId" clId="{D10E34CC-B571-4203-9EAB-24F8435D1285}" dt="2024-02-24T10:05:14.363" v="349"/>
          <ac:spMkLst>
            <pc:docMk/>
            <pc:sldMk cId="1738230886" sldId="316"/>
            <ac:spMk id="4" creationId="{59E9F246-7794-61E4-F5EA-785CB6C47A99}"/>
          </ac:spMkLst>
        </pc:spChg>
      </pc:sldChg>
      <pc:sldChg chg="del">
        <pc:chgData name="Shinenn K" userId="ec2293f8aad7a502" providerId="LiveId" clId="{D10E34CC-B571-4203-9EAB-24F8435D1285}" dt="2024-02-24T10:11:00.809" v="428" actId="47"/>
        <pc:sldMkLst>
          <pc:docMk/>
          <pc:sldMk cId="1848006052" sldId="317"/>
        </pc:sldMkLst>
      </pc:sldChg>
      <pc:sldChg chg="modSp mod">
        <pc:chgData name="Shinenn K" userId="ec2293f8aad7a502" providerId="LiveId" clId="{D10E34CC-B571-4203-9EAB-24F8435D1285}" dt="2024-02-24T10:12:51.601" v="466" actId="404"/>
        <pc:sldMkLst>
          <pc:docMk/>
          <pc:sldMk cId="2220616102" sldId="318"/>
        </pc:sldMkLst>
        <pc:spChg chg="mod">
          <ac:chgData name="Shinenn K" userId="ec2293f8aad7a502" providerId="LiveId" clId="{D10E34CC-B571-4203-9EAB-24F8435D1285}" dt="2024-02-24T10:12:51.601" v="466" actId="404"/>
          <ac:spMkLst>
            <pc:docMk/>
            <pc:sldMk cId="2220616102" sldId="318"/>
            <ac:spMk id="2" creationId="{465FF318-0A11-508A-48AE-0AFA631F7DD3}"/>
          </ac:spMkLst>
        </pc:spChg>
      </pc:sldChg>
      <pc:sldChg chg="modSp mod">
        <pc:chgData name="Shinenn K" userId="ec2293f8aad7a502" providerId="LiveId" clId="{D10E34CC-B571-4203-9EAB-24F8435D1285}" dt="2024-02-24T10:12:29.237" v="456" actId="1036"/>
        <pc:sldMkLst>
          <pc:docMk/>
          <pc:sldMk cId="771517807" sldId="319"/>
        </pc:sldMkLst>
        <pc:spChg chg="mod">
          <ac:chgData name="Shinenn K" userId="ec2293f8aad7a502" providerId="LiveId" clId="{D10E34CC-B571-4203-9EAB-24F8435D1285}" dt="2024-02-24T10:12:29.237" v="456" actId="1036"/>
          <ac:spMkLst>
            <pc:docMk/>
            <pc:sldMk cId="771517807" sldId="319"/>
            <ac:spMk id="2" creationId="{F0A9D931-CCAA-677F-88EA-41E89035446E}"/>
          </ac:spMkLst>
        </pc:spChg>
      </pc:sldChg>
    </pc:docChg>
  </pc:docChgLst>
  <pc:docChgLst>
    <pc:chgData name="Shinenn K" userId="ec2293f8aad7a502" providerId="LiveId" clId="{956FB385-ED26-4E75-922D-D4BEC7D16E28}"/>
    <pc:docChg chg="undo custSel addSld delSld modSld sldOrd addMainMaster delMainMaster modMainMaster modNotesMaster">
      <pc:chgData name="Shinenn K" userId="ec2293f8aad7a502" providerId="LiveId" clId="{956FB385-ED26-4E75-922D-D4BEC7D16E28}" dt="2024-04-26T02:16:01.649" v="764" actId="700"/>
      <pc:docMkLst>
        <pc:docMk/>
      </pc:docMkLst>
      <pc:sldChg chg="modNotes">
        <pc:chgData name="Shinenn K" userId="ec2293f8aad7a502" providerId="LiveId" clId="{956FB385-ED26-4E75-922D-D4BEC7D16E28}" dt="2024-04-26T01:22:08.990" v="0"/>
        <pc:sldMkLst>
          <pc:docMk/>
          <pc:sldMk cId="3671596754" sldId="258"/>
        </pc:sldMkLst>
      </pc:sldChg>
      <pc:sldChg chg="modNotes">
        <pc:chgData name="Shinenn K" userId="ec2293f8aad7a502" providerId="LiveId" clId="{956FB385-ED26-4E75-922D-D4BEC7D16E28}" dt="2024-04-26T01:22:08.990" v="0"/>
        <pc:sldMkLst>
          <pc:docMk/>
          <pc:sldMk cId="2933318405" sldId="282"/>
        </pc:sldMkLst>
      </pc:sldChg>
      <pc:sldChg chg="modSp ord">
        <pc:chgData name="Shinenn K" userId="ec2293f8aad7a502" providerId="LiveId" clId="{956FB385-ED26-4E75-922D-D4BEC7D16E28}" dt="2024-04-26T01:56:41.601" v="591"/>
        <pc:sldMkLst>
          <pc:docMk/>
          <pc:sldMk cId="2546579051" sldId="283"/>
        </pc:sldMkLst>
        <pc:spChg chg="mod">
          <ac:chgData name="Shinenn K" userId="ec2293f8aad7a502" providerId="LiveId" clId="{956FB385-ED26-4E75-922D-D4BEC7D16E28}" dt="2024-04-26T01:22:08.990" v="0"/>
          <ac:spMkLst>
            <pc:docMk/>
            <pc:sldMk cId="2546579051" sldId="283"/>
            <ac:spMk id="2" creationId="{78B28467-8EA2-5C6A-151B-1E16060D704C}"/>
          </ac:spMkLst>
        </pc:spChg>
      </pc:sldChg>
      <pc:sldChg chg="modSp">
        <pc:chgData name="Shinenn K" userId="ec2293f8aad7a502" providerId="LiveId" clId="{956FB385-ED26-4E75-922D-D4BEC7D16E28}" dt="2024-04-26T01:22:08.990" v="0"/>
        <pc:sldMkLst>
          <pc:docMk/>
          <pc:sldMk cId="94779311" sldId="284"/>
        </pc:sldMkLst>
        <pc:spChg chg="mod">
          <ac:chgData name="Shinenn K" userId="ec2293f8aad7a502" providerId="LiveId" clId="{956FB385-ED26-4E75-922D-D4BEC7D16E28}" dt="2024-04-26T01:22:08.990" v="0"/>
          <ac:spMkLst>
            <pc:docMk/>
            <pc:sldMk cId="94779311" sldId="284"/>
            <ac:spMk id="3" creationId="{CB4E2C6F-71A6-A1AA-63E8-C3857DF8E151}"/>
          </ac:spMkLst>
        </pc:spChg>
        <pc:spChg chg="mod">
          <ac:chgData name="Shinenn K" userId="ec2293f8aad7a502" providerId="LiveId" clId="{956FB385-ED26-4E75-922D-D4BEC7D16E28}" dt="2024-04-26T01:22:08.990" v="0"/>
          <ac:spMkLst>
            <pc:docMk/>
            <pc:sldMk cId="94779311" sldId="284"/>
            <ac:spMk id="4" creationId="{1A114FE4-18E1-7C54-5A0D-9CB4D36C5367}"/>
          </ac:spMkLst>
        </pc:spChg>
        <pc:spChg chg="mod">
          <ac:chgData name="Shinenn K" userId="ec2293f8aad7a502" providerId="LiveId" clId="{956FB385-ED26-4E75-922D-D4BEC7D16E28}" dt="2024-04-26T01:22:08.990" v="0"/>
          <ac:spMkLst>
            <pc:docMk/>
            <pc:sldMk cId="94779311" sldId="284"/>
            <ac:spMk id="5" creationId="{B36B5030-820C-DC64-3FD0-58EC9039D367}"/>
          </ac:spMkLst>
        </pc:spChg>
      </pc:sldChg>
      <pc:sldChg chg="modSp">
        <pc:chgData name="Shinenn K" userId="ec2293f8aad7a502" providerId="LiveId" clId="{956FB385-ED26-4E75-922D-D4BEC7D16E28}" dt="2024-04-26T01:22:08.990" v="0"/>
        <pc:sldMkLst>
          <pc:docMk/>
          <pc:sldMk cId="819609456" sldId="285"/>
        </pc:sldMkLst>
        <pc:spChg chg="mod">
          <ac:chgData name="Shinenn K" userId="ec2293f8aad7a502" providerId="LiveId" clId="{956FB385-ED26-4E75-922D-D4BEC7D16E28}" dt="2024-04-26T01:22:08.990" v="0"/>
          <ac:spMkLst>
            <pc:docMk/>
            <pc:sldMk cId="819609456" sldId="285"/>
            <ac:spMk id="5" creationId="{39F3BC7C-5B21-3476-31B6-D8FE378892A6}"/>
          </ac:spMkLst>
        </pc:spChg>
      </pc:sldChg>
      <pc:sldChg chg="addSp delSp modSp new mod modClrScheme chgLayout">
        <pc:chgData name="Shinenn K" userId="ec2293f8aad7a502" providerId="LiveId" clId="{956FB385-ED26-4E75-922D-D4BEC7D16E28}" dt="2024-04-26T01:56:53.631" v="593" actId="700"/>
        <pc:sldMkLst>
          <pc:docMk/>
          <pc:sldMk cId="4274749603" sldId="286"/>
        </pc:sldMkLst>
        <pc:spChg chg="add del mod ord">
          <ac:chgData name="Shinenn K" userId="ec2293f8aad7a502" providerId="LiveId" clId="{956FB385-ED26-4E75-922D-D4BEC7D16E28}" dt="2024-04-26T01:56:53.631" v="593" actId="700"/>
          <ac:spMkLst>
            <pc:docMk/>
            <pc:sldMk cId="4274749603" sldId="286"/>
            <ac:spMk id="2" creationId="{DA56D277-6CAE-F87B-78EC-4F21D1E927F4}"/>
          </ac:spMkLst>
        </pc:spChg>
        <pc:spChg chg="add del mod">
          <ac:chgData name="Shinenn K" userId="ec2293f8aad7a502" providerId="LiveId" clId="{956FB385-ED26-4E75-922D-D4BEC7D16E28}" dt="2024-04-26T01:56:53.631" v="593" actId="700"/>
          <ac:spMkLst>
            <pc:docMk/>
            <pc:sldMk cId="4274749603" sldId="286"/>
            <ac:spMk id="3" creationId="{F4001A60-CDBB-76CE-07EA-FB98CD2A48CD}"/>
          </ac:spMkLst>
        </pc:spChg>
        <pc:spChg chg="add del mod">
          <ac:chgData name="Shinenn K" userId="ec2293f8aad7a502" providerId="LiveId" clId="{956FB385-ED26-4E75-922D-D4BEC7D16E28}" dt="2024-04-26T01:56:53.631" v="593" actId="700"/>
          <ac:spMkLst>
            <pc:docMk/>
            <pc:sldMk cId="4274749603" sldId="286"/>
            <ac:spMk id="4" creationId="{81A6F452-F08F-E43C-D73E-2A6E222B8608}"/>
          </ac:spMkLst>
        </pc:spChg>
        <pc:spChg chg="add mod ord">
          <ac:chgData name="Shinenn K" userId="ec2293f8aad7a502" providerId="LiveId" clId="{956FB385-ED26-4E75-922D-D4BEC7D16E28}" dt="2024-04-26T01:56:53.631" v="593" actId="700"/>
          <ac:spMkLst>
            <pc:docMk/>
            <pc:sldMk cId="4274749603" sldId="286"/>
            <ac:spMk id="5" creationId="{7FF1D7DA-43FD-2186-65B9-C2BF789EB9E0}"/>
          </ac:spMkLst>
        </pc:spChg>
      </pc:sldChg>
      <pc:sldChg chg="addSp modSp new mod modClrScheme chgLayout">
        <pc:chgData name="Shinenn K" userId="ec2293f8aad7a502" providerId="LiveId" clId="{956FB385-ED26-4E75-922D-D4BEC7D16E28}" dt="2024-04-26T02:16:01.649" v="764" actId="700"/>
        <pc:sldMkLst>
          <pc:docMk/>
          <pc:sldMk cId="2714243060" sldId="287"/>
        </pc:sldMkLst>
        <pc:spChg chg="add mod">
          <ac:chgData name="Shinenn K" userId="ec2293f8aad7a502" providerId="LiveId" clId="{956FB385-ED26-4E75-922D-D4BEC7D16E28}" dt="2024-04-26T02:16:01.649" v="764" actId="700"/>
          <ac:spMkLst>
            <pc:docMk/>
            <pc:sldMk cId="2714243060" sldId="287"/>
            <ac:spMk id="2" creationId="{6FA3467C-B060-EB83-3A70-41B8305E4E31}"/>
          </ac:spMkLst>
        </pc:spChg>
        <pc:spChg chg="add mod">
          <ac:chgData name="Shinenn K" userId="ec2293f8aad7a502" providerId="LiveId" clId="{956FB385-ED26-4E75-922D-D4BEC7D16E28}" dt="2024-04-26T02:16:01.649" v="764" actId="700"/>
          <ac:spMkLst>
            <pc:docMk/>
            <pc:sldMk cId="2714243060" sldId="287"/>
            <ac:spMk id="3" creationId="{1E292E60-1A65-99C6-847D-3CFAB217A1B9}"/>
          </ac:spMkLst>
        </pc:spChg>
      </pc:sldChg>
      <pc:sldChg chg="addSp modSp new del mod modClrScheme chgLayout">
        <pc:chgData name="Shinenn K" userId="ec2293f8aad7a502" providerId="LiveId" clId="{956FB385-ED26-4E75-922D-D4BEC7D16E28}" dt="2024-04-26T02:13:33.020" v="759" actId="47"/>
        <pc:sldMkLst>
          <pc:docMk/>
          <pc:sldMk cId="3962687919" sldId="287"/>
        </pc:sldMkLst>
        <pc:spChg chg="add mod">
          <ac:chgData name="Shinenn K" userId="ec2293f8aad7a502" providerId="LiveId" clId="{956FB385-ED26-4E75-922D-D4BEC7D16E28}" dt="2024-04-26T02:09:41.205" v="727" actId="700"/>
          <ac:spMkLst>
            <pc:docMk/>
            <pc:sldMk cId="3962687919" sldId="287"/>
            <ac:spMk id="2" creationId="{23200AF9-0D85-28EB-8FCF-4CEA57D023B1}"/>
          </ac:spMkLst>
        </pc:spChg>
        <pc:spChg chg="add mod">
          <ac:chgData name="Shinenn K" userId="ec2293f8aad7a502" providerId="LiveId" clId="{956FB385-ED26-4E75-922D-D4BEC7D16E28}" dt="2024-04-26T02:09:41.205" v="727" actId="700"/>
          <ac:spMkLst>
            <pc:docMk/>
            <pc:sldMk cId="3962687919" sldId="287"/>
            <ac:spMk id="3" creationId="{785C6306-033B-7039-7750-FD8219DBE010}"/>
          </ac:spMkLst>
        </pc:spChg>
      </pc:sldChg>
      <pc:sldMasterChg chg="modSp delSldLayout modSldLayout sldLayoutOrd">
        <pc:chgData name="Shinenn K" userId="ec2293f8aad7a502" providerId="LiveId" clId="{956FB385-ED26-4E75-922D-D4BEC7D16E28}" dt="2024-04-26T02:15:42.315" v="762" actId="14838"/>
        <pc:sldMasterMkLst>
          <pc:docMk/>
          <pc:sldMasterMk cId="34949889" sldId="2147483709"/>
        </pc:sldMasterMkLst>
        <pc:spChg chg="mod">
          <ac:chgData name="Shinenn K" userId="ec2293f8aad7a502" providerId="LiveId" clId="{956FB385-ED26-4E75-922D-D4BEC7D16E28}" dt="2024-04-26T01:22:08.990" v="0"/>
          <ac:spMkLst>
            <pc:docMk/>
            <pc:sldMasterMk cId="34949889" sldId="2147483709"/>
            <ac:spMk id="2" creationId="{00000000-0000-0000-0000-000000000000}"/>
          </ac:spMkLst>
        </pc:spChg>
        <pc:spChg chg="mod">
          <ac:chgData name="Shinenn K" userId="ec2293f8aad7a502" providerId="LiveId" clId="{956FB385-ED26-4E75-922D-D4BEC7D16E28}" dt="2024-04-26T01:22:08.990" v="0"/>
          <ac:spMkLst>
            <pc:docMk/>
            <pc:sldMasterMk cId="34949889" sldId="2147483709"/>
            <ac:spMk id="3" creationId="{00000000-0000-0000-0000-000000000000}"/>
          </ac:spMkLst>
        </pc:spChg>
        <pc:spChg chg="mod">
          <ac:chgData name="Shinenn K" userId="ec2293f8aad7a502" providerId="LiveId" clId="{956FB385-ED26-4E75-922D-D4BEC7D16E28}" dt="2024-04-26T01:22:08.990" v="0"/>
          <ac:spMkLst>
            <pc:docMk/>
            <pc:sldMasterMk cId="34949889" sldId="2147483709"/>
            <ac:spMk id="4" creationId="{00000000-0000-0000-0000-000000000000}"/>
          </ac:spMkLst>
        </pc:spChg>
        <pc:spChg chg="mod">
          <ac:chgData name="Shinenn K" userId="ec2293f8aad7a502" providerId="LiveId" clId="{956FB385-ED26-4E75-922D-D4BEC7D16E28}" dt="2024-04-26T01:22:08.990" v="0"/>
          <ac:spMkLst>
            <pc:docMk/>
            <pc:sldMasterMk cId="34949889" sldId="2147483709"/>
            <ac:spMk id="5" creationId="{00000000-0000-0000-0000-000000000000}"/>
          </ac:spMkLst>
        </pc:spChg>
        <pc:spChg chg="mod">
          <ac:chgData name="Shinenn K" userId="ec2293f8aad7a502" providerId="LiveId" clId="{956FB385-ED26-4E75-922D-D4BEC7D16E28}" dt="2024-04-26T01:22:08.990" v="0"/>
          <ac:spMkLst>
            <pc:docMk/>
            <pc:sldMasterMk cId="34949889" sldId="2147483709"/>
            <ac:spMk id="6" creationId="{00000000-0000-0000-0000-000000000000}"/>
          </ac:spMkLst>
        </pc:spChg>
        <pc:sldLayoutChg chg="addSp delSp modSp mod setBg">
          <pc:chgData name="Shinenn K" userId="ec2293f8aad7a502" providerId="LiveId" clId="{956FB385-ED26-4E75-922D-D4BEC7D16E28}" dt="2024-04-26T01:46:35.503" v="470" actId="14100"/>
          <pc:sldLayoutMkLst>
            <pc:docMk/>
            <pc:sldMasterMk cId="1535493376" sldId="2147483753"/>
            <pc:sldLayoutMk cId="1692564534" sldId="2147483700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692564534" sldId="2147483700"/>
              <ac:spMk id="2" creationId="{A34E1D91-785A-E36F-0569-507A0CDA3BFF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692564534" sldId="2147483700"/>
              <ac:spMk id="3" creationId="{57910539-16FB-78A6-1A93-8476478505D7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692564534" sldId="2147483700"/>
              <ac:spMk id="15" creationId="{37EC7D42-5086-9677-DA77-D66B52D4D3A9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692564534" sldId="2147483700"/>
              <ac:spMk id="21" creationId="{2FF0DAC8-8D83-F357-862F-CA30A4470F22}"/>
            </ac:spMkLst>
          </pc:spChg>
          <pc:picChg chg="add mod">
            <ac:chgData name="Shinenn K" userId="ec2293f8aad7a502" providerId="LiveId" clId="{956FB385-ED26-4E75-922D-D4BEC7D16E28}" dt="2024-04-26T01:46:35.503" v="470" actId="14100"/>
            <ac:picMkLst>
              <pc:docMk/>
              <pc:sldMasterMk cId="1535493376" sldId="2147483753"/>
              <pc:sldLayoutMk cId="1692564534" sldId="2147483700"/>
              <ac:picMk id="5" creationId="{4CCBEB28-0ED2-3C5D-5553-A14A0F3391BF}"/>
            </ac:picMkLst>
          </pc:picChg>
          <pc:picChg chg="del mod">
            <ac:chgData name="Shinenn K" userId="ec2293f8aad7a502" providerId="LiveId" clId="{956FB385-ED26-4E75-922D-D4BEC7D16E28}" dt="2024-04-26T01:46:10.809" v="464" actId="478"/>
            <ac:picMkLst>
              <pc:docMk/>
              <pc:sldMasterMk cId="1535493376" sldId="2147483753"/>
              <pc:sldLayoutMk cId="1692564534" sldId="2147483700"/>
              <ac:picMk id="12" creationId="{476175E6-E6A2-B34E-2C46-0118BD492065}"/>
            </ac:picMkLst>
          </pc:picChg>
        </pc:sldLayoutChg>
        <pc:sldLayoutChg chg="modSp setBg">
          <pc:chgData name="Shinenn K" userId="ec2293f8aad7a502" providerId="LiveId" clId="{956FB385-ED26-4E75-922D-D4BEC7D16E28}" dt="2024-04-26T01:47:00.289" v="472"/>
          <pc:sldLayoutMkLst>
            <pc:docMk/>
            <pc:sldMasterMk cId="1535493376" sldId="2147483753"/>
            <pc:sldLayoutMk cId="3881758932" sldId="2147483702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3881758932" sldId="2147483702"/>
              <ac:spMk id="2" creationId="{454E0FD3-CF04-228B-CFAD-D97C9B6829B9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3881758932" sldId="2147483702"/>
              <ac:spMk id="3" creationId="{90B81756-6288-35E2-E4DF-45F363FB0C72}"/>
            </ac:spMkLst>
          </pc:spChg>
        </pc:sldLayoutChg>
        <pc:sldLayoutChg chg="addSp delSp modSp mod">
          <pc:chgData name="Shinenn K" userId="ec2293f8aad7a502" providerId="LiveId" clId="{956FB385-ED26-4E75-922D-D4BEC7D16E28}" dt="2024-04-26T01:49:04.336" v="499" actId="14100"/>
          <pc:sldLayoutMkLst>
            <pc:docMk/>
            <pc:sldMasterMk cId="1535493376" sldId="2147483753"/>
            <pc:sldLayoutMk cId="1376781086" sldId="2147483703"/>
          </pc:sldLayoutMkLst>
          <pc:spChg chg="mod">
            <ac:chgData name="Shinenn K" userId="ec2293f8aad7a502" providerId="LiveId" clId="{956FB385-ED26-4E75-922D-D4BEC7D16E28}" dt="2024-04-26T01:48:57.914" v="498" actId="14100"/>
            <ac:spMkLst>
              <pc:docMk/>
              <pc:sldMasterMk cId="1535493376" sldId="2147483753"/>
              <pc:sldLayoutMk cId="1376781086" sldId="2147483703"/>
              <ac:spMk id="2" creationId="{14CDA983-BBB2-C678-DCDE-E98D7C5E3E1A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376781086" sldId="2147483703"/>
              <ac:spMk id="3" creationId="{2C62711D-9174-2273-72BD-858523364238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376781086" sldId="2147483703"/>
              <ac:spMk id="4" creationId="{4DD733E1-26B0-0531-507F-E200E719D7E3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1376781086" sldId="2147483703"/>
              <ac:spMk id="17" creationId="{E2584AD9-226F-B4CB-17DC-07FBE9711BFA}"/>
            </ac:spMkLst>
          </pc:spChg>
          <pc:picChg chg="add del mod">
            <ac:chgData name="Shinenn K" userId="ec2293f8aad7a502" providerId="LiveId" clId="{956FB385-ED26-4E75-922D-D4BEC7D16E28}" dt="2024-04-26T01:48:29.188" v="488" actId="478"/>
            <ac:picMkLst>
              <pc:docMk/>
              <pc:sldMasterMk cId="1535493376" sldId="2147483753"/>
              <pc:sldLayoutMk cId="1376781086" sldId="2147483703"/>
              <ac:picMk id="6" creationId="{F2B6920F-BF0D-491B-1459-3D5D5FE43CE0}"/>
            </ac:picMkLst>
          </pc:picChg>
          <pc:picChg chg="add mod">
            <ac:chgData name="Shinenn K" userId="ec2293f8aad7a502" providerId="LiveId" clId="{956FB385-ED26-4E75-922D-D4BEC7D16E28}" dt="2024-04-26T01:48:51.600" v="496" actId="14100"/>
            <ac:picMkLst>
              <pc:docMk/>
              <pc:sldMasterMk cId="1535493376" sldId="2147483753"/>
              <pc:sldLayoutMk cId="1376781086" sldId="2147483703"/>
              <ac:picMk id="8" creationId="{1CD438FA-242F-9852-1891-F0DC2896F412}"/>
            </ac:picMkLst>
          </pc:picChg>
          <pc:picChg chg="mod">
            <ac:chgData name="Shinenn K" userId="ec2293f8aad7a502" providerId="LiveId" clId="{956FB385-ED26-4E75-922D-D4BEC7D16E28}" dt="2024-04-26T01:49:04.336" v="499" actId="14100"/>
            <ac:picMkLst>
              <pc:docMk/>
              <pc:sldMasterMk cId="1535493376" sldId="2147483753"/>
              <pc:sldLayoutMk cId="1376781086" sldId="2147483703"/>
              <ac:picMk id="10" creationId="{0ED7179F-6E77-3D4C-1186-902344043FA5}"/>
            </ac:picMkLst>
          </pc:picChg>
          <pc:picChg chg="add del mod">
            <ac:chgData name="Shinenn K" userId="ec2293f8aad7a502" providerId="LiveId" clId="{956FB385-ED26-4E75-922D-D4BEC7D16E28}" dt="2024-04-26T01:48:43.239" v="493" actId="478"/>
            <ac:picMkLst>
              <pc:docMk/>
              <pc:sldMasterMk cId="1535493376" sldId="2147483753"/>
              <pc:sldLayoutMk cId="1376781086" sldId="2147483703"/>
              <ac:picMk id="14" creationId="{D8403276-EEFA-4FAE-3D91-367A7D48700E}"/>
            </ac:picMkLst>
          </pc:picChg>
          <pc:cxnChg chg="mod">
            <ac:chgData name="Shinenn K" userId="ec2293f8aad7a502" providerId="LiveId" clId="{956FB385-ED26-4E75-922D-D4BEC7D16E28}" dt="2024-04-26T01:22:08.990" v="0"/>
            <ac:cxnSpMkLst>
              <pc:docMk/>
              <pc:sldMasterMk cId="1535493376" sldId="2147483753"/>
              <pc:sldLayoutMk cId="1376781086" sldId="2147483703"/>
              <ac:cxnSpMk id="15" creationId="{B222287C-182B-6212-C6D9-50F1A2E0F0B5}"/>
            </ac:cxnSpMkLst>
          </pc:cxnChg>
          <pc:cxnChg chg="mod">
            <ac:chgData name="Shinenn K" userId="ec2293f8aad7a502" providerId="LiveId" clId="{956FB385-ED26-4E75-922D-D4BEC7D16E28}" dt="2024-04-26T01:22:08.990" v="0"/>
            <ac:cxnSpMkLst>
              <pc:docMk/>
              <pc:sldMasterMk cId="1535493376" sldId="2147483753"/>
              <pc:sldLayoutMk cId="1376781086" sldId="2147483703"/>
              <ac:cxnSpMk id="16" creationId="{61C4797F-30D8-08F1-504B-AAEEC2AAE018}"/>
            </ac:cxnSpMkLst>
          </pc:cxnChg>
        </pc:sldLayoutChg>
        <pc:sldLayoutChg chg="addSp delSp modSp mod setBg">
          <pc:chgData name="Shinenn K" userId="ec2293f8aad7a502" providerId="LiveId" clId="{956FB385-ED26-4E75-922D-D4BEC7D16E28}" dt="2024-04-26T01:41:33.200" v="417" actId="207"/>
          <pc:sldLayoutMkLst>
            <pc:docMk/>
            <pc:sldMasterMk cId="34949889" sldId="2147483709"/>
            <pc:sldLayoutMk cId="90606831" sldId="2147483710"/>
          </pc:sldLayoutMkLst>
          <pc:spChg chg="add mod">
            <ac:chgData name="Shinenn K" userId="ec2293f8aad7a502" providerId="LiveId" clId="{956FB385-ED26-4E75-922D-D4BEC7D16E28}" dt="2024-04-26T01:36:14.348" v="292" actId="1036"/>
            <ac:spMkLst>
              <pc:docMk/>
              <pc:sldMasterMk cId="34949889" sldId="2147483709"/>
              <pc:sldLayoutMk cId="90606831" sldId="2147483710"/>
              <ac:spMk id="2" creationId="{38BBA7A2-5E8E-93F2-EE16-90FAE679F257}"/>
            </ac:spMkLst>
          </pc:spChg>
          <pc:spChg chg="add del mod">
            <ac:chgData name="Shinenn K" userId="ec2293f8aad7a502" providerId="LiveId" clId="{956FB385-ED26-4E75-922D-D4BEC7D16E28}" dt="2024-04-26T01:24:03.918" v="26"/>
            <ac:spMkLst>
              <pc:docMk/>
              <pc:sldMasterMk cId="34949889" sldId="2147483709"/>
              <pc:sldLayoutMk cId="90606831" sldId="2147483710"/>
              <ac:spMk id="3" creationId="{71542FC9-5E14-4611-8333-B465DA5278D8}"/>
            </ac:spMkLst>
          </pc:spChg>
          <pc:spChg chg="add mod">
            <ac:chgData name="Shinenn K" userId="ec2293f8aad7a502" providerId="LiveId" clId="{956FB385-ED26-4E75-922D-D4BEC7D16E28}" dt="2024-04-26T01:41:26.862" v="416" actId="207"/>
            <ac:spMkLst>
              <pc:docMk/>
              <pc:sldMasterMk cId="34949889" sldId="2147483709"/>
              <pc:sldLayoutMk cId="90606831" sldId="2147483710"/>
              <ac:spMk id="4" creationId="{21D72184-9758-D801-F2BE-8640B78209F8}"/>
            </ac:spMkLst>
          </pc:spChg>
          <pc:spChg chg="add del mod">
            <ac:chgData name="Shinenn K" userId="ec2293f8aad7a502" providerId="LiveId" clId="{956FB385-ED26-4E75-922D-D4BEC7D16E28}" dt="2024-04-26T01:33:46.873" v="242" actId="478"/>
            <ac:spMkLst>
              <pc:docMk/>
              <pc:sldMasterMk cId="34949889" sldId="2147483709"/>
              <pc:sldLayoutMk cId="90606831" sldId="2147483710"/>
              <ac:spMk id="7" creationId="{0408DB92-E185-FFDF-A1AF-96B2216822C4}"/>
            </ac:spMkLst>
          </pc:spChg>
          <pc:spChg chg="add mod ord">
            <ac:chgData name="Shinenn K" userId="ec2293f8aad7a502" providerId="LiveId" clId="{956FB385-ED26-4E75-922D-D4BEC7D16E28}" dt="2024-04-26T01:35:10.846" v="257" actId="1076"/>
            <ac:spMkLst>
              <pc:docMk/>
              <pc:sldMasterMk cId="34949889" sldId="2147483709"/>
              <pc:sldLayoutMk cId="90606831" sldId="2147483710"/>
              <ac:spMk id="8" creationId="{DDF8B7F5-F4B6-6ED2-AE7F-A38A5999B8FA}"/>
            </ac:spMkLst>
          </pc:spChg>
          <pc:spChg chg="add mod">
            <ac:chgData name="Shinenn K" userId="ec2293f8aad7a502" providerId="LiveId" clId="{956FB385-ED26-4E75-922D-D4BEC7D16E28}" dt="2024-04-26T01:34:44.026" v="253" actId="1076"/>
            <ac:spMkLst>
              <pc:docMk/>
              <pc:sldMasterMk cId="34949889" sldId="2147483709"/>
              <pc:sldLayoutMk cId="90606831" sldId="2147483710"/>
              <ac:spMk id="9" creationId="{46EB0F70-BBFC-7C2F-BBA5-9428A889F193}"/>
            </ac:spMkLst>
          </pc:spChg>
          <pc:spChg chg="add mod">
            <ac:chgData name="Shinenn K" userId="ec2293f8aad7a502" providerId="LiveId" clId="{956FB385-ED26-4E75-922D-D4BEC7D16E28}" dt="2024-04-26T01:41:33.200" v="417" actId="207"/>
            <ac:spMkLst>
              <pc:docMk/>
              <pc:sldMasterMk cId="34949889" sldId="2147483709"/>
              <pc:sldLayoutMk cId="90606831" sldId="2147483710"/>
              <ac:spMk id="11" creationId="{E625BF8A-3751-A989-ACA7-9A97ECE530D2}"/>
            </ac:spMkLst>
          </pc:spChg>
          <pc:cxnChg chg="add mod">
            <ac:chgData name="Shinenn K" userId="ec2293f8aad7a502" providerId="LiveId" clId="{956FB385-ED26-4E75-922D-D4BEC7D16E28}" dt="2024-04-26T01:34:49.059" v="254" actId="1076"/>
            <ac:cxnSpMkLst>
              <pc:docMk/>
              <pc:sldMasterMk cId="34949889" sldId="2147483709"/>
              <pc:sldLayoutMk cId="90606831" sldId="2147483710"/>
              <ac:cxnSpMk id="6" creationId="{C5CFCDF7-4E3B-313B-6AC6-E6C0193CC773}"/>
            </ac:cxnSpMkLst>
          </pc:cxnChg>
          <pc:cxnChg chg="add mod">
            <ac:chgData name="Shinenn K" userId="ec2293f8aad7a502" providerId="LiveId" clId="{956FB385-ED26-4E75-922D-D4BEC7D16E28}" dt="2024-04-26T01:32:53.966" v="238" actId="1076"/>
            <ac:cxnSpMkLst>
              <pc:docMk/>
              <pc:sldMasterMk cId="34949889" sldId="2147483709"/>
              <pc:sldLayoutMk cId="90606831" sldId="2147483710"/>
              <ac:cxnSpMk id="10" creationId="{84F52914-3517-15B8-2B2F-F57CCD114305}"/>
            </ac:cxnSpMkLst>
          </pc:cxnChg>
        </pc:sldLayoutChg>
        <pc:sldLayoutChg chg="setBg">
          <pc:chgData name="Shinenn K" userId="ec2293f8aad7a502" providerId="LiveId" clId="{956FB385-ED26-4E75-922D-D4BEC7D16E28}" dt="2024-04-26T01:36:57.794" v="295"/>
          <pc:sldLayoutMkLst>
            <pc:docMk/>
            <pc:sldMasterMk cId="34949889" sldId="2147483709"/>
            <pc:sldLayoutMk cId="1459848179" sldId="2147483711"/>
          </pc:sldLayoutMkLst>
        </pc:sldLayoutChg>
        <pc:sldLayoutChg chg="setBg">
          <pc:chgData name="Shinenn K" userId="ec2293f8aad7a502" providerId="LiveId" clId="{956FB385-ED26-4E75-922D-D4BEC7D16E28}" dt="2024-04-26T01:37:09.501" v="297"/>
          <pc:sldLayoutMkLst>
            <pc:docMk/>
            <pc:sldMasterMk cId="34949889" sldId="2147483709"/>
            <pc:sldLayoutMk cId="1227929899" sldId="2147483712"/>
          </pc:sldLayoutMkLst>
        </pc:sldLayoutChg>
        <pc:sldLayoutChg chg="addSp modSp mod setBg">
          <pc:chgData name="Shinenn K" userId="ec2293f8aad7a502" providerId="LiveId" clId="{956FB385-ED26-4E75-922D-D4BEC7D16E28}" dt="2024-04-26T01:44:01.787" v="440" actId="29295"/>
          <pc:sldLayoutMkLst>
            <pc:docMk/>
            <pc:sldMasterMk cId="34949889" sldId="2147483709"/>
            <pc:sldLayoutMk cId="848425655" sldId="2147483713"/>
          </pc:sldLayoutMkLst>
          <pc:spChg chg="add mod">
            <ac:chgData name="Shinenn K" userId="ec2293f8aad7a502" providerId="LiveId" clId="{956FB385-ED26-4E75-922D-D4BEC7D16E28}" dt="2024-04-26T01:41:43.577" v="418" actId="207"/>
            <ac:spMkLst>
              <pc:docMk/>
              <pc:sldMasterMk cId="34949889" sldId="2147483709"/>
              <pc:sldLayoutMk cId="848425655" sldId="2147483713"/>
              <ac:spMk id="2" creationId="{AEF080FB-C1E4-4636-C70B-18FC91851C33}"/>
            </ac:spMkLst>
          </pc:spChg>
          <pc:spChg chg="add mod">
            <ac:chgData name="Shinenn K" userId="ec2293f8aad7a502" providerId="LiveId" clId="{956FB385-ED26-4E75-922D-D4BEC7D16E28}" dt="2024-04-26T01:41:48.797" v="419" actId="207"/>
            <ac:spMkLst>
              <pc:docMk/>
              <pc:sldMasterMk cId="34949889" sldId="2147483709"/>
              <pc:sldLayoutMk cId="848425655" sldId="2147483713"/>
              <ac:spMk id="3" creationId="{84C76B4A-078C-BF6D-7F08-708600EE29E0}"/>
            </ac:spMkLst>
          </pc:spChg>
          <pc:picChg chg="add mod">
            <ac:chgData name="Shinenn K" userId="ec2293f8aad7a502" providerId="LiveId" clId="{956FB385-ED26-4E75-922D-D4BEC7D16E28}" dt="2024-04-26T01:44:01.787" v="440" actId="29295"/>
            <ac:picMkLst>
              <pc:docMk/>
              <pc:sldMasterMk cId="34949889" sldId="2147483709"/>
              <pc:sldLayoutMk cId="848425655" sldId="2147483713"/>
              <ac:picMk id="8" creationId="{C7074F9D-9432-2457-F573-9191594956A7}"/>
            </ac:picMkLst>
          </pc:picChg>
          <pc:cxnChg chg="add mod">
            <ac:chgData name="Shinenn K" userId="ec2293f8aad7a502" providerId="LiveId" clId="{956FB385-ED26-4E75-922D-D4BEC7D16E28}" dt="2024-04-26T01:42:02.815" v="420" actId="14100"/>
            <ac:cxnSpMkLst>
              <pc:docMk/>
              <pc:sldMasterMk cId="34949889" sldId="2147483709"/>
              <pc:sldLayoutMk cId="848425655" sldId="2147483713"/>
              <ac:cxnSpMk id="5" creationId="{6C09B090-F17B-E727-5100-210B5E960BF7}"/>
            </ac:cxnSpMkLst>
          </pc:cxnChg>
        </pc:sldLayoutChg>
        <pc:sldLayoutChg chg="addSp delSp modSp mod">
          <pc:chgData name="Shinenn K" userId="ec2293f8aad7a502" providerId="LiveId" clId="{956FB385-ED26-4E75-922D-D4BEC7D16E28}" dt="2024-04-26T01:51:00.114" v="545" actId="14100"/>
          <pc:sldLayoutMkLst>
            <pc:docMk/>
            <pc:sldMasterMk cId="34949889" sldId="2147483709"/>
            <pc:sldLayoutMk cId="1297989195" sldId="2147483714"/>
          </pc:sldLayoutMkLst>
          <pc:spChg chg="mod">
            <ac:chgData name="Shinenn K" userId="ec2293f8aad7a502" providerId="LiveId" clId="{956FB385-ED26-4E75-922D-D4BEC7D16E28}" dt="2024-04-26T01:45:04.905" v="457" actId="14100"/>
            <ac:spMkLst>
              <pc:docMk/>
              <pc:sldMasterMk cId="34949889" sldId="2147483709"/>
              <pc:sldLayoutMk cId="1297989195" sldId="2147483714"/>
              <ac:spMk id="2" creationId="{329CB384-1DF8-214B-30FB-DF2BCD6BA8F7}"/>
            </ac:spMkLst>
          </pc:spChg>
          <pc:spChg chg="mod">
            <ac:chgData name="Shinenn K" userId="ec2293f8aad7a502" providerId="LiveId" clId="{956FB385-ED26-4E75-922D-D4BEC7D16E28}" dt="2024-04-26T01:51:00.114" v="545" actId="14100"/>
            <ac:spMkLst>
              <pc:docMk/>
              <pc:sldMasterMk cId="34949889" sldId="2147483709"/>
              <pc:sldLayoutMk cId="1297989195" sldId="2147483714"/>
              <ac:spMk id="3" creationId="{A69FC8E6-B1DC-82C7-35F4-FBB9865F57A2}"/>
            </ac:spMkLst>
          </pc:spChg>
          <pc:spChg chg="mod">
            <ac:chgData name="Shinenn K" userId="ec2293f8aad7a502" providerId="LiveId" clId="{956FB385-ED26-4E75-922D-D4BEC7D16E28}" dt="2024-04-26T01:50:57.160" v="544" actId="1038"/>
            <ac:spMkLst>
              <pc:docMk/>
              <pc:sldMasterMk cId="34949889" sldId="2147483709"/>
              <pc:sldLayoutMk cId="1297989195" sldId="2147483714"/>
              <ac:spMk id="5" creationId="{CBE43198-C5C7-BD21-CFA9-DA84833E8581}"/>
            </ac:spMkLst>
          </pc:spChg>
          <pc:picChg chg="del mod">
            <ac:chgData name="Shinenn K" userId="ec2293f8aad7a502" providerId="LiveId" clId="{956FB385-ED26-4E75-922D-D4BEC7D16E28}" dt="2024-04-26T01:44:28.483" v="448" actId="478"/>
            <ac:picMkLst>
              <pc:docMk/>
              <pc:sldMasterMk cId="34949889" sldId="2147483709"/>
              <pc:sldLayoutMk cId="1297989195" sldId="2147483714"/>
              <ac:picMk id="6" creationId="{71D3EF92-2C89-C3ED-D3B1-6F5B68FDBAEC}"/>
            </ac:picMkLst>
          </pc:picChg>
          <pc:picChg chg="add mod">
            <ac:chgData name="Shinenn K" userId="ec2293f8aad7a502" providerId="LiveId" clId="{956FB385-ED26-4E75-922D-D4BEC7D16E28}" dt="2024-04-26T01:44:41.610" v="453" actId="1076"/>
            <ac:picMkLst>
              <pc:docMk/>
              <pc:sldMasterMk cId="34949889" sldId="2147483709"/>
              <pc:sldLayoutMk cId="1297989195" sldId="2147483714"/>
              <ac:picMk id="7" creationId="{32E762F4-72EA-9330-2634-B37592089A73}"/>
            </ac:picMkLst>
          </pc:picChg>
          <pc:picChg chg="mod">
            <ac:chgData name="Shinenn K" userId="ec2293f8aad7a502" providerId="LiveId" clId="{956FB385-ED26-4E75-922D-D4BEC7D16E28}" dt="2024-04-26T01:50:57.160" v="544" actId="1038"/>
            <ac:picMkLst>
              <pc:docMk/>
              <pc:sldMasterMk cId="34949889" sldId="2147483709"/>
              <pc:sldLayoutMk cId="1297989195" sldId="2147483714"/>
              <ac:picMk id="11" creationId="{B93FE888-56A7-964A-115A-A1B0BB3E0231}"/>
            </ac:picMkLst>
          </pc:picChg>
          <pc:picChg chg="mod">
            <ac:chgData name="Shinenn K" userId="ec2293f8aad7a502" providerId="LiveId" clId="{956FB385-ED26-4E75-922D-D4BEC7D16E28}" dt="2024-04-26T01:22:08.990" v="0"/>
            <ac:picMkLst>
              <pc:docMk/>
              <pc:sldMasterMk cId="34949889" sldId="2147483709"/>
              <pc:sldLayoutMk cId="1297989195" sldId="2147483714"/>
              <ac:picMk id="15" creationId="{797B39CE-B71F-655D-9438-B263CA97214A}"/>
            </ac:picMkLst>
          </pc:picChg>
          <pc:cxnChg chg="mod">
            <ac:chgData name="Shinenn K" userId="ec2293f8aad7a502" providerId="LiveId" clId="{956FB385-ED26-4E75-922D-D4BEC7D16E28}" dt="2024-04-26T01:50:57.160" v="544" actId="1038"/>
            <ac:cxnSpMkLst>
              <pc:docMk/>
              <pc:sldMasterMk cId="34949889" sldId="2147483709"/>
              <pc:sldLayoutMk cId="1297989195" sldId="2147483714"/>
              <ac:cxnSpMk id="12" creationId="{391FB851-D529-4337-9C4D-DE2EF28634F5}"/>
            </ac:cxnSpMkLst>
          </pc:cxnChg>
        </pc:sldLayoutChg>
        <pc:sldLayoutChg chg="addSp delSp modSp mod setBg">
          <pc:chgData name="Shinenn K" userId="ec2293f8aad7a502" providerId="LiveId" clId="{956FB385-ED26-4E75-922D-D4BEC7D16E28}" dt="2024-04-26T01:49:28.030" v="506" actId="29295"/>
          <pc:sldLayoutMkLst>
            <pc:docMk/>
            <pc:sldMasterMk cId="2501459327" sldId="2147483754"/>
            <pc:sldLayoutMk cId="2833090735" sldId="2147483715"/>
          </pc:sldLayoutMkLst>
          <pc:spChg chg="add mod">
            <ac:chgData name="Shinenn K" userId="ec2293f8aad7a502" providerId="LiveId" clId="{956FB385-ED26-4E75-922D-D4BEC7D16E28}" dt="2024-04-26T01:47:54.335" v="477"/>
            <ac:spMkLst>
              <pc:docMk/>
              <pc:sldMasterMk cId="2501459327" sldId="2147483754"/>
              <pc:sldLayoutMk cId="2833090735" sldId="2147483715"/>
              <ac:spMk id="2" creationId="{102EF3BD-3CE2-0F49-3EE1-7D254E50D695}"/>
            </ac:spMkLst>
          </pc:spChg>
          <pc:spChg chg="add mod">
            <ac:chgData name="Shinenn K" userId="ec2293f8aad7a502" providerId="LiveId" clId="{956FB385-ED26-4E75-922D-D4BEC7D16E28}" dt="2024-04-26T01:47:54.335" v="477"/>
            <ac:spMkLst>
              <pc:docMk/>
              <pc:sldMasterMk cId="2501459327" sldId="2147483754"/>
              <pc:sldLayoutMk cId="2833090735" sldId="2147483715"/>
              <ac:spMk id="3" creationId="{3A60831E-229B-68BF-B5E9-23409612ABA6}"/>
            </ac:spMkLst>
          </pc:spChg>
          <pc:picChg chg="add del mod">
            <ac:chgData name="Shinenn K" userId="ec2293f8aad7a502" providerId="LiveId" clId="{956FB385-ED26-4E75-922D-D4BEC7D16E28}" dt="2024-04-26T01:49:12.479" v="500" actId="478"/>
            <ac:picMkLst>
              <pc:docMk/>
              <pc:sldMasterMk cId="2501459327" sldId="2147483754"/>
              <pc:sldLayoutMk cId="2833090735" sldId="2147483715"/>
              <ac:picMk id="5" creationId="{3B5206B3-3E04-ED04-3C30-AF3ADB9EFAD3}"/>
            </ac:picMkLst>
          </pc:picChg>
          <pc:picChg chg="add mod">
            <ac:chgData name="Shinenn K" userId="ec2293f8aad7a502" providerId="LiveId" clId="{956FB385-ED26-4E75-922D-D4BEC7D16E28}" dt="2024-04-26T01:49:28.030" v="506" actId="29295"/>
            <ac:picMkLst>
              <pc:docMk/>
              <pc:sldMasterMk cId="2501459327" sldId="2147483754"/>
              <pc:sldLayoutMk cId="2833090735" sldId="2147483715"/>
              <ac:picMk id="7" creationId="{4AEC4F99-53A9-FAF3-B443-48A30B3B2433}"/>
            </ac:picMkLst>
          </pc:picChg>
          <pc:cxnChg chg="add mod">
            <ac:chgData name="Shinenn K" userId="ec2293f8aad7a502" providerId="LiveId" clId="{956FB385-ED26-4E75-922D-D4BEC7D16E28}" dt="2024-04-26T01:47:54.335" v="477"/>
            <ac:cxnSpMkLst>
              <pc:docMk/>
              <pc:sldMasterMk cId="2501459327" sldId="2147483754"/>
              <pc:sldLayoutMk cId="2833090735" sldId="2147483715"/>
              <ac:cxnSpMk id="4" creationId="{9CE3C67E-DF33-D136-B27F-DBB0540833FA}"/>
            </ac:cxnSpMkLst>
          </pc:cxnChg>
        </pc:sldLayoutChg>
        <pc:sldLayoutChg chg="modSp mod">
          <pc:chgData name="Shinenn K" userId="ec2293f8aad7a502" providerId="LiveId" clId="{956FB385-ED26-4E75-922D-D4BEC7D16E28}" dt="2024-04-26T01:51:23.931" v="552" actId="1038"/>
          <pc:sldLayoutMkLst>
            <pc:docMk/>
            <pc:sldMasterMk cId="2501459327" sldId="2147483754"/>
            <pc:sldLayoutMk cId="942897586" sldId="2147483716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501459327" sldId="2147483754"/>
              <pc:sldLayoutMk cId="942897586" sldId="2147483716"/>
              <ac:spMk id="2" creationId="{329CB384-1DF8-214B-30FB-DF2BCD6BA8F7}"/>
            </ac:spMkLst>
          </pc:spChg>
          <pc:spChg chg="mod">
            <ac:chgData name="Shinenn K" userId="ec2293f8aad7a502" providerId="LiveId" clId="{956FB385-ED26-4E75-922D-D4BEC7D16E28}" dt="2024-04-26T01:51:16.774" v="548" actId="14100"/>
            <ac:spMkLst>
              <pc:docMk/>
              <pc:sldMasterMk cId="2501459327" sldId="2147483754"/>
              <pc:sldLayoutMk cId="942897586" sldId="2147483716"/>
              <ac:spMk id="3" creationId="{A69FC8E6-B1DC-82C7-35F4-FBB9865F57A2}"/>
            </ac:spMkLst>
          </pc:spChg>
          <pc:spChg chg="mod">
            <ac:chgData name="Shinenn K" userId="ec2293f8aad7a502" providerId="LiveId" clId="{956FB385-ED26-4E75-922D-D4BEC7D16E28}" dt="2024-04-26T01:51:23.931" v="552" actId="1038"/>
            <ac:spMkLst>
              <pc:docMk/>
              <pc:sldMasterMk cId="2501459327" sldId="2147483754"/>
              <pc:sldLayoutMk cId="942897586" sldId="2147483716"/>
              <ac:spMk id="5" creationId="{CBE43198-C5C7-BD21-CFA9-DA84833E8581}"/>
            </ac:spMkLst>
          </pc:spChg>
          <pc:picChg chg="mod modCrop">
            <ac:chgData name="Shinenn K" userId="ec2293f8aad7a502" providerId="LiveId" clId="{956FB385-ED26-4E75-922D-D4BEC7D16E28}" dt="2024-04-26T01:50:22.997" v="525" actId="1036"/>
            <ac:picMkLst>
              <pc:docMk/>
              <pc:sldMasterMk cId="2501459327" sldId="2147483754"/>
              <pc:sldLayoutMk cId="942897586" sldId="2147483716"/>
              <ac:picMk id="4" creationId="{340D964D-1C2E-080D-3156-009C6697ED91}"/>
            </ac:picMkLst>
          </pc:picChg>
          <pc:picChg chg="mod">
            <ac:chgData name="Shinenn K" userId="ec2293f8aad7a502" providerId="LiveId" clId="{956FB385-ED26-4E75-922D-D4BEC7D16E28}" dt="2024-04-26T01:22:08.990" v="0"/>
            <ac:picMkLst>
              <pc:docMk/>
              <pc:sldMasterMk cId="2501459327" sldId="2147483754"/>
              <pc:sldLayoutMk cId="942897586" sldId="2147483716"/>
              <ac:picMk id="6" creationId="{2D6F60EB-0099-7274-23F2-ECD5AEF94D56}"/>
            </ac:picMkLst>
          </pc:picChg>
          <pc:picChg chg="mod">
            <ac:chgData name="Shinenn K" userId="ec2293f8aad7a502" providerId="LiveId" clId="{956FB385-ED26-4E75-922D-D4BEC7D16E28}" dt="2024-04-26T01:51:23.931" v="552" actId="1038"/>
            <ac:picMkLst>
              <pc:docMk/>
              <pc:sldMasterMk cId="2501459327" sldId="2147483754"/>
              <pc:sldLayoutMk cId="942897586" sldId="2147483716"/>
              <ac:picMk id="11" creationId="{B93FE888-56A7-964A-115A-A1B0BB3E0231}"/>
            </ac:picMkLst>
          </pc:picChg>
          <pc:cxnChg chg="mod">
            <ac:chgData name="Shinenn K" userId="ec2293f8aad7a502" providerId="LiveId" clId="{956FB385-ED26-4E75-922D-D4BEC7D16E28}" dt="2024-04-26T01:51:23.931" v="552" actId="1038"/>
            <ac:cxnSpMkLst>
              <pc:docMk/>
              <pc:sldMasterMk cId="2501459327" sldId="2147483754"/>
              <pc:sldLayoutMk cId="942897586" sldId="2147483716"/>
              <ac:cxnSpMk id="12" creationId="{391FB851-D529-4337-9C4D-DE2EF28634F5}"/>
            </ac:cxnSpMkLst>
          </pc:cxnChg>
        </pc:sldLayoutChg>
        <pc:sldLayoutChg chg="modSp mod setBg">
          <pc:chgData name="Shinenn K" userId="ec2293f8aad7a502" providerId="LiveId" clId="{956FB385-ED26-4E75-922D-D4BEC7D16E28}" dt="2024-04-26T01:43:04.707" v="433" actId="1076"/>
          <pc:sldLayoutMkLst>
            <pc:docMk/>
            <pc:sldMasterMk cId="34949889" sldId="2147483709"/>
            <pc:sldLayoutMk cId="3470231699" sldId="2147483717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34949889" sldId="2147483709"/>
              <pc:sldLayoutMk cId="3470231699" sldId="2147483717"/>
              <ac:spMk id="2" creationId="{4EA6BC07-48C8-4FFB-1AD9-84FAC647848C}"/>
            </ac:spMkLst>
          </pc:spChg>
          <pc:picChg chg="mod">
            <ac:chgData name="Shinenn K" userId="ec2293f8aad7a502" providerId="LiveId" clId="{956FB385-ED26-4E75-922D-D4BEC7D16E28}" dt="2024-04-26T01:43:04.707" v="433" actId="1076"/>
            <ac:picMkLst>
              <pc:docMk/>
              <pc:sldMasterMk cId="34949889" sldId="2147483709"/>
              <pc:sldLayoutMk cId="3470231699" sldId="2147483717"/>
              <ac:picMk id="3" creationId="{DDC97A0A-38E7-D38B-1E3D-344BEC36CF95}"/>
            </ac:picMkLst>
          </pc:picChg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34949889" sldId="2147483709"/>
            <pc:sldLayoutMk cId="1602252828" sldId="2147483718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34949889" sldId="2147483709"/>
              <pc:sldLayoutMk cId="1602252828" sldId="2147483718"/>
              <ac:spMk id="2" creationId="{4EA6BC07-48C8-4FFB-1AD9-84FAC647848C}"/>
            </ac:spMkLst>
          </pc:spChg>
          <pc:picChg chg="mod">
            <ac:chgData name="Shinenn K" userId="ec2293f8aad7a502" providerId="LiveId" clId="{956FB385-ED26-4E75-922D-D4BEC7D16E28}" dt="2024-04-26T01:22:08.990" v="0"/>
            <ac:picMkLst>
              <pc:docMk/>
              <pc:sldMasterMk cId="34949889" sldId="2147483709"/>
              <pc:sldLayoutMk cId="1602252828" sldId="2147483718"/>
              <ac:picMk id="3" creationId="{1BEEF84D-7157-D63F-FCD9-FCA80F263D68}"/>
            </ac:picMkLst>
          </pc:picChg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34949889" sldId="2147483709"/>
            <pc:sldLayoutMk cId="1264394303" sldId="2147483719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34949889" sldId="2147483709"/>
              <pc:sldLayoutMk cId="1264394303" sldId="2147483719"/>
              <ac:spMk id="2" creationId="{4EA6BC07-48C8-4FFB-1AD9-84FAC647848C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34949889" sldId="2147483709"/>
              <pc:sldLayoutMk cId="1264394303" sldId="2147483719"/>
              <ac:spMk id="3" creationId="{DC567907-B3C7-27A0-3A12-03F6A87D47A6}"/>
            </ac:spMkLst>
          </pc:spChg>
          <pc:picChg chg="mod">
            <ac:chgData name="Shinenn K" userId="ec2293f8aad7a502" providerId="LiveId" clId="{956FB385-ED26-4E75-922D-D4BEC7D16E28}" dt="2024-04-26T01:22:08.990" v="0"/>
            <ac:picMkLst>
              <pc:docMk/>
              <pc:sldMasterMk cId="34949889" sldId="2147483709"/>
              <pc:sldLayoutMk cId="1264394303" sldId="2147483719"/>
              <ac:picMk id="4" creationId="{DB6BE371-CC1C-B7DF-652A-BFF24EE7B967}"/>
            </ac:picMkLst>
          </pc:picChg>
        </pc:sldLayoutChg>
        <pc:sldLayoutChg chg="modSp del mod">
          <pc:chgData name="Shinenn K" userId="ec2293f8aad7a502" providerId="LiveId" clId="{956FB385-ED26-4E75-922D-D4BEC7D16E28}" dt="2024-04-26T02:09:28.919" v="725" actId="2696"/>
          <pc:sldLayoutMkLst>
            <pc:docMk/>
            <pc:sldMasterMk cId="34949889" sldId="2147483709"/>
            <pc:sldLayoutMk cId="1826665652" sldId="2147483724"/>
          </pc:sldLayoutMkLst>
          <pc:spChg chg="mod">
            <ac:chgData name="Shinenn K" userId="ec2293f8aad7a502" providerId="LiveId" clId="{956FB385-ED26-4E75-922D-D4BEC7D16E28}" dt="2024-04-26T02:04:31.450" v="627" actId="1076"/>
            <ac:spMkLst>
              <pc:docMk/>
              <pc:sldMasterMk cId="34949889" sldId="2147483709"/>
              <pc:sldLayoutMk cId="1826665652" sldId="2147483724"/>
              <ac:spMk id="2" creationId="{4EA6BC07-48C8-4FFB-1AD9-84FAC647848C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34949889" sldId="2147483709"/>
              <pc:sldLayoutMk cId="1826665652" sldId="2147483724"/>
              <ac:spMk id="14" creationId="{FE316AA8-5D42-0B26-6484-AF6EE592F883}"/>
            </ac:spMkLst>
          </pc:spChg>
          <pc:picChg chg="mod">
            <ac:chgData name="Shinenn K" userId="ec2293f8aad7a502" providerId="LiveId" clId="{956FB385-ED26-4E75-922D-D4BEC7D16E28}" dt="2024-04-26T01:51:45.670" v="554" actId="14100"/>
            <ac:picMkLst>
              <pc:docMk/>
              <pc:sldMasterMk cId="34949889" sldId="2147483709"/>
              <pc:sldLayoutMk cId="1826665652" sldId="2147483724"/>
              <ac:picMk id="3" creationId="{DFD43C02-B68F-3032-003F-8424E243C22D}"/>
            </ac:picMkLst>
          </pc:picChg>
          <pc:picChg chg="mod">
            <ac:chgData name="Shinenn K" userId="ec2293f8aad7a502" providerId="LiveId" clId="{956FB385-ED26-4E75-922D-D4BEC7D16E28}" dt="2024-04-26T01:51:37.309" v="553" actId="14100"/>
            <ac:picMkLst>
              <pc:docMk/>
              <pc:sldMasterMk cId="34949889" sldId="2147483709"/>
              <pc:sldLayoutMk cId="1826665652" sldId="2147483724"/>
              <ac:picMk id="5" creationId="{7671BAC0-04E3-ED14-953A-0E62FFFB6651}"/>
            </ac:picMkLst>
          </pc:picChg>
          <pc:picChg chg="mod">
            <ac:chgData name="Shinenn K" userId="ec2293f8aad7a502" providerId="LiveId" clId="{956FB385-ED26-4E75-922D-D4BEC7D16E28}" dt="2024-04-26T01:22:08.990" v="0"/>
            <ac:picMkLst>
              <pc:docMk/>
              <pc:sldMasterMk cId="34949889" sldId="2147483709"/>
              <pc:sldLayoutMk cId="1826665652" sldId="2147483724"/>
              <ac:picMk id="7" creationId="{28633D06-B8E6-AF32-6A42-3699D51F0A7C}"/>
            </ac:picMkLst>
          </pc:picChg>
          <pc:cxnChg chg="mod">
            <ac:chgData name="Shinenn K" userId="ec2293f8aad7a502" providerId="LiveId" clId="{956FB385-ED26-4E75-922D-D4BEC7D16E28}" dt="2024-04-26T01:22:08.990" v="0"/>
            <ac:cxnSpMkLst>
              <pc:docMk/>
              <pc:sldMasterMk cId="34949889" sldId="2147483709"/>
              <pc:sldLayoutMk cId="1826665652" sldId="2147483724"/>
              <ac:cxnSpMk id="4" creationId="{00B5B8DF-F48C-A880-650D-DE864E1900C3}"/>
            </ac:cxnSpMkLst>
          </pc:cxnChg>
          <pc:cxnChg chg="mod">
            <ac:chgData name="Shinenn K" userId="ec2293f8aad7a502" providerId="LiveId" clId="{956FB385-ED26-4E75-922D-D4BEC7D16E28}" dt="2024-04-26T01:22:08.990" v="0"/>
            <ac:cxnSpMkLst>
              <pc:docMk/>
              <pc:sldMasterMk cId="34949889" sldId="2147483709"/>
              <pc:sldLayoutMk cId="1826665652" sldId="2147483724"/>
              <ac:cxnSpMk id="9" creationId="{9228E6C6-2A07-3469-DB6B-4875E61E4E8D}"/>
            </ac:cxnSpMkLst>
          </pc:cxnChg>
          <pc:cxnChg chg="mod">
            <ac:chgData name="Shinenn K" userId="ec2293f8aad7a502" providerId="LiveId" clId="{956FB385-ED26-4E75-922D-D4BEC7D16E28}" dt="2024-04-26T01:22:08.990" v="0"/>
            <ac:cxnSpMkLst>
              <pc:docMk/>
              <pc:sldMasterMk cId="34949889" sldId="2147483709"/>
              <pc:sldLayoutMk cId="1826665652" sldId="2147483724"/>
              <ac:cxnSpMk id="10" creationId="{68E5F642-E3E3-4CF5-964A-8A5004BD3FA8}"/>
            </ac:cxnSpMkLst>
          </pc:cxnChg>
        </pc:sldLayoutChg>
        <pc:sldLayoutChg chg="modSp setBg">
          <pc:chgData name="Shinenn K" userId="ec2293f8aad7a502" providerId="LiveId" clId="{956FB385-ED26-4E75-922D-D4BEC7D16E28}" dt="2024-04-26T01:52:00.206" v="556"/>
          <pc:sldLayoutMkLst>
            <pc:docMk/>
            <pc:sldMasterMk cId="2967427117" sldId="2147483755"/>
            <pc:sldLayoutMk cId="2663637367" sldId="2147483725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2663637367" sldId="2147483725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47:12.808" v="474"/>
          <pc:sldLayoutMkLst>
            <pc:docMk/>
            <pc:sldMasterMk cId="1535493376" sldId="2147483753"/>
            <pc:sldLayoutMk cId="362151985" sldId="2147483727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362151985" sldId="2147483727"/>
              <ac:spMk id="2" creationId="{454E0FD3-CF04-228B-CFAD-D97C9B6829B9}"/>
            </ac:spMkLst>
          </pc:spChg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1535493376" sldId="2147483753"/>
              <pc:sldLayoutMk cId="362151985" sldId="2147483727"/>
              <ac:spMk id="3" creationId="{90B81756-6288-35E2-E4DF-45F363FB0C72}"/>
            </ac:spMkLst>
          </pc:spChg>
        </pc:sldLayoutChg>
        <pc:sldLayoutChg chg="modSp setBg">
          <pc:chgData name="Shinenn K" userId="ec2293f8aad7a502" providerId="LiveId" clId="{956FB385-ED26-4E75-922D-D4BEC7D16E28}" dt="2024-04-26T01:52:06.773" v="558"/>
          <pc:sldLayoutMkLst>
            <pc:docMk/>
            <pc:sldMasterMk cId="2967427117" sldId="2147483755"/>
            <pc:sldLayoutMk cId="4110626325" sldId="2147483728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4110626325" sldId="2147483728"/>
              <ac:spMk id="2" creationId="{4EA6BC07-48C8-4FFB-1AD9-84FAC647848C}"/>
            </ac:spMkLst>
          </pc:spChg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2967427117" sldId="2147483755"/>
            <pc:sldLayoutMk cId="35929004" sldId="2147483729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35929004" sldId="2147483729"/>
              <ac:spMk id="2" creationId="{4EA6BC07-48C8-4FFB-1AD9-84FAC647848C}"/>
            </ac:spMkLst>
          </pc:spChg>
          <pc:picChg chg="mod">
            <ac:chgData name="Shinenn K" userId="ec2293f8aad7a502" providerId="LiveId" clId="{956FB385-ED26-4E75-922D-D4BEC7D16E28}" dt="2024-04-26T01:22:08.990" v="0"/>
            <ac:picMkLst>
              <pc:docMk/>
              <pc:sldMasterMk cId="2967427117" sldId="2147483755"/>
              <pc:sldLayoutMk cId="35929004" sldId="2147483729"/>
              <ac:picMk id="5" creationId="{2B85FB7F-2477-370C-C826-366D23D2B75E}"/>
            </ac:picMkLst>
          </pc:picChg>
        </pc:sldLayoutChg>
        <pc:sldLayoutChg chg="modSp setBg">
          <pc:chgData name="Shinenn K" userId="ec2293f8aad7a502" providerId="LiveId" clId="{956FB385-ED26-4E75-922D-D4BEC7D16E28}" dt="2024-04-26T01:52:14.336" v="560"/>
          <pc:sldLayoutMkLst>
            <pc:docMk/>
            <pc:sldMasterMk cId="2967427117" sldId="2147483755"/>
            <pc:sldLayoutMk cId="133257653" sldId="2147483730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133257653" sldId="2147483730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2:22.480" v="562"/>
          <pc:sldLayoutMkLst>
            <pc:docMk/>
            <pc:sldMasterMk cId="2967427117" sldId="2147483755"/>
            <pc:sldLayoutMk cId="2647455514" sldId="2147483731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2647455514" sldId="2147483731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2:28.700" v="564"/>
          <pc:sldLayoutMkLst>
            <pc:docMk/>
            <pc:sldMasterMk cId="2967427117" sldId="2147483755"/>
            <pc:sldLayoutMk cId="973366975" sldId="2147483732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973366975" sldId="2147483732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2:34.640" v="566"/>
          <pc:sldLayoutMkLst>
            <pc:docMk/>
            <pc:sldMasterMk cId="2967427117" sldId="2147483755"/>
            <pc:sldLayoutMk cId="2873878897" sldId="2147483733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2873878897" sldId="2147483733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02.429" v="572"/>
          <pc:sldLayoutMkLst>
            <pc:docMk/>
            <pc:sldMasterMk cId="2967427117" sldId="2147483755"/>
            <pc:sldLayoutMk cId="1654604140" sldId="2147483734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1654604140" sldId="2147483734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41.847" v="582"/>
          <pc:sldLayoutMkLst>
            <pc:docMk/>
            <pc:sldMasterMk cId="2967427117" sldId="2147483755"/>
            <pc:sldLayoutMk cId="2100602242" sldId="2147483735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2100602242" sldId="2147483735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09.807" v="574"/>
          <pc:sldLayoutMkLst>
            <pc:docMk/>
            <pc:sldMasterMk cId="2967427117" sldId="2147483755"/>
            <pc:sldLayoutMk cId="1449761251" sldId="2147483736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1449761251" sldId="2147483736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18.934" v="576"/>
          <pc:sldLayoutMkLst>
            <pc:docMk/>
            <pc:sldMasterMk cId="2967427117" sldId="2147483755"/>
            <pc:sldLayoutMk cId="1253848715" sldId="2147483737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1253848715" sldId="2147483737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24.827" v="578"/>
          <pc:sldLayoutMkLst>
            <pc:docMk/>
            <pc:sldMasterMk cId="2967427117" sldId="2147483755"/>
            <pc:sldLayoutMk cId="2671693112" sldId="2147483738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2671693112" sldId="2147483738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30.908" v="580"/>
          <pc:sldLayoutMkLst>
            <pc:docMk/>
            <pc:sldMasterMk cId="2967427117" sldId="2147483755"/>
            <pc:sldLayoutMk cId="1052558894" sldId="2147483739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1052558894" sldId="2147483739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47.333" v="584"/>
          <pc:sldLayoutMkLst>
            <pc:docMk/>
            <pc:sldMasterMk cId="2967427117" sldId="2147483755"/>
            <pc:sldLayoutMk cId="3815575766" sldId="2147483740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3815575766" sldId="2147483740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52.866" v="586"/>
          <pc:sldLayoutMkLst>
            <pc:docMk/>
            <pc:sldMasterMk cId="2967427117" sldId="2147483755"/>
            <pc:sldLayoutMk cId="1413408901" sldId="2147483741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1413408901" sldId="2147483741"/>
              <ac:spMk id="2" creationId="{4EA6BC07-48C8-4FFB-1AD9-84FAC647848C}"/>
            </ac:spMkLst>
          </pc:spChg>
        </pc:sldLayoutChg>
        <pc:sldLayoutChg chg="modSp setBg">
          <pc:chgData name="Shinenn K" userId="ec2293f8aad7a502" providerId="LiveId" clId="{956FB385-ED26-4E75-922D-D4BEC7D16E28}" dt="2024-04-26T01:53:58.758" v="588"/>
          <pc:sldLayoutMkLst>
            <pc:docMk/>
            <pc:sldMasterMk cId="2967427117" sldId="2147483755"/>
            <pc:sldLayoutMk cId="809728786" sldId="2147483742"/>
          </pc:sldLayoutMkLst>
          <pc:spChg chg="mod">
            <ac:chgData name="Shinenn K" userId="ec2293f8aad7a502" providerId="LiveId" clId="{956FB385-ED26-4E75-922D-D4BEC7D16E28}" dt="2024-04-26T01:22:08.990" v="0"/>
            <ac:spMkLst>
              <pc:docMk/>
              <pc:sldMasterMk cId="2967427117" sldId="2147483755"/>
              <pc:sldLayoutMk cId="809728786" sldId="2147483742"/>
              <ac:spMk id="2" creationId="{4EA6BC07-48C8-4FFB-1AD9-84FAC647848C}"/>
            </ac:spMkLst>
          </pc:spChg>
        </pc:sldLayoutChg>
        <pc:sldLayoutChg chg="addSp delSp modSp del mod ord setBg">
          <pc:chgData name="Shinenn K" userId="ec2293f8aad7a502" providerId="LiveId" clId="{956FB385-ED26-4E75-922D-D4BEC7D16E28}" dt="2024-04-26T02:09:26.183" v="724" actId="2696"/>
          <pc:sldLayoutMkLst>
            <pc:docMk/>
            <pc:sldMasterMk cId="34949889" sldId="2147483709"/>
            <pc:sldLayoutMk cId="2266182517" sldId="2147483744"/>
          </pc:sldLayoutMkLst>
          <pc:spChg chg="del mod">
            <ac:chgData name="Shinenn K" userId="ec2293f8aad7a502" providerId="LiveId" clId="{956FB385-ED26-4E75-922D-D4BEC7D16E28}" dt="2024-04-26T02:07:08.934" v="684" actId="478"/>
            <ac:spMkLst>
              <pc:docMk/>
              <pc:sldMasterMk cId="34949889" sldId="2147483709"/>
              <pc:sldLayoutMk cId="2266182517" sldId="2147483744"/>
              <ac:spMk id="2" creationId="{291C2B2F-C95D-1843-118A-805246241901}"/>
            </ac:spMkLst>
          </pc:spChg>
          <pc:spChg chg="del mod">
            <ac:chgData name="Shinenn K" userId="ec2293f8aad7a502" providerId="LiveId" clId="{956FB385-ED26-4E75-922D-D4BEC7D16E28}" dt="2024-04-26T02:07:08.201" v="683" actId="478"/>
            <ac:spMkLst>
              <pc:docMk/>
              <pc:sldMasterMk cId="34949889" sldId="2147483709"/>
              <pc:sldLayoutMk cId="2266182517" sldId="2147483744"/>
              <ac:spMk id="3" creationId="{DCF6A9FF-C042-E781-0B3A-0BA591D55AA2}"/>
            </ac:spMkLst>
          </pc:spChg>
          <pc:spChg chg="del mod">
            <ac:chgData name="Shinenn K" userId="ec2293f8aad7a502" providerId="LiveId" clId="{956FB385-ED26-4E75-922D-D4BEC7D16E28}" dt="2024-04-26T02:03:50.551" v="617" actId="478"/>
            <ac:spMkLst>
              <pc:docMk/>
              <pc:sldMasterMk cId="34949889" sldId="2147483709"/>
              <pc:sldLayoutMk cId="2266182517" sldId="2147483744"/>
              <ac:spMk id="4" creationId="{679088E0-8B89-BC8D-6310-CCD8625B4B05}"/>
            </ac:spMkLst>
          </pc:spChg>
          <pc:spChg chg="del mod">
            <ac:chgData name="Shinenn K" userId="ec2293f8aad7a502" providerId="LiveId" clId="{956FB385-ED26-4E75-922D-D4BEC7D16E28}" dt="2024-04-26T02:03:50.551" v="617" actId="478"/>
            <ac:spMkLst>
              <pc:docMk/>
              <pc:sldMasterMk cId="34949889" sldId="2147483709"/>
              <pc:sldLayoutMk cId="2266182517" sldId="2147483744"/>
              <ac:spMk id="5" creationId="{7422BC60-4274-78A7-4CA5-3A737629C129}"/>
            </ac:spMkLst>
          </pc:spChg>
          <pc:spChg chg="del mod">
            <ac:chgData name="Shinenn K" userId="ec2293f8aad7a502" providerId="LiveId" clId="{956FB385-ED26-4E75-922D-D4BEC7D16E28}" dt="2024-04-26T02:03:50.551" v="617" actId="478"/>
            <ac:spMkLst>
              <pc:docMk/>
              <pc:sldMasterMk cId="34949889" sldId="2147483709"/>
              <pc:sldLayoutMk cId="2266182517" sldId="2147483744"/>
              <ac:spMk id="6" creationId="{487F493C-5A52-ACE2-6184-F026B0C291A0}"/>
            </ac:spMkLst>
          </pc:spChg>
          <pc:spChg chg="add mod">
            <ac:chgData name="Shinenn K" userId="ec2293f8aad7a502" providerId="LiveId" clId="{956FB385-ED26-4E75-922D-D4BEC7D16E28}" dt="2024-04-26T02:04:20.181" v="625"/>
            <ac:spMkLst>
              <pc:docMk/>
              <pc:sldMasterMk cId="34949889" sldId="2147483709"/>
              <pc:sldLayoutMk cId="2266182517" sldId="2147483744"/>
              <ac:spMk id="11" creationId="{84C4DC67-DE4A-7499-1E41-9AEB9BC44D3A}"/>
            </ac:spMkLst>
          </pc:spChg>
          <pc:picChg chg="add mod">
            <ac:chgData name="Shinenn K" userId="ec2293f8aad7a502" providerId="LiveId" clId="{956FB385-ED26-4E75-922D-D4BEC7D16E28}" dt="2024-04-26T02:04:20.181" v="625"/>
            <ac:picMkLst>
              <pc:docMk/>
              <pc:sldMasterMk cId="34949889" sldId="2147483709"/>
              <pc:sldLayoutMk cId="2266182517" sldId="2147483744"/>
              <ac:picMk id="7" creationId="{6CE3A5DD-5046-6DB7-D979-4B07B307D83D}"/>
            </ac:picMkLst>
          </pc:picChg>
          <pc:picChg chg="add mod">
            <ac:chgData name="Shinenn K" userId="ec2293f8aad7a502" providerId="LiveId" clId="{956FB385-ED26-4E75-922D-D4BEC7D16E28}" dt="2024-04-26T02:04:20.181" v="625"/>
            <ac:picMkLst>
              <pc:docMk/>
              <pc:sldMasterMk cId="34949889" sldId="2147483709"/>
              <pc:sldLayoutMk cId="2266182517" sldId="2147483744"/>
              <ac:picMk id="8" creationId="{AF5DD9A1-B5A5-C516-3D22-206AA2C9D520}"/>
            </ac:picMkLst>
          </pc:picChg>
          <pc:picChg chg="add mod">
            <ac:chgData name="Shinenn K" userId="ec2293f8aad7a502" providerId="LiveId" clId="{956FB385-ED26-4E75-922D-D4BEC7D16E28}" dt="2024-04-26T02:05:26.632" v="663" actId="1076"/>
            <ac:picMkLst>
              <pc:docMk/>
              <pc:sldMasterMk cId="34949889" sldId="2147483709"/>
              <pc:sldLayoutMk cId="2266182517" sldId="2147483744"/>
              <ac:picMk id="12" creationId="{90E39ED8-0C0F-C544-8E96-9BDF93B14897}"/>
            </ac:picMkLst>
          </pc:picChg>
          <pc:cxnChg chg="add mod">
            <ac:chgData name="Shinenn K" userId="ec2293f8aad7a502" providerId="LiveId" clId="{956FB385-ED26-4E75-922D-D4BEC7D16E28}" dt="2024-04-26T02:04:20.181" v="625"/>
            <ac:cxnSpMkLst>
              <pc:docMk/>
              <pc:sldMasterMk cId="34949889" sldId="2147483709"/>
              <pc:sldLayoutMk cId="2266182517" sldId="2147483744"/>
              <ac:cxnSpMk id="9" creationId="{D962ACE2-F7DB-31AD-60FD-11C90D977D18}"/>
            </ac:cxnSpMkLst>
          </pc:cxnChg>
          <pc:cxnChg chg="add mod">
            <ac:chgData name="Shinenn K" userId="ec2293f8aad7a502" providerId="LiveId" clId="{956FB385-ED26-4E75-922D-D4BEC7D16E28}" dt="2024-04-26T02:04:20.181" v="625"/>
            <ac:cxnSpMkLst>
              <pc:docMk/>
              <pc:sldMasterMk cId="34949889" sldId="2147483709"/>
              <pc:sldLayoutMk cId="2266182517" sldId="2147483744"/>
              <ac:cxnSpMk id="10" creationId="{16DE778E-5270-AB46-1BF5-58166AB63A85}"/>
            </ac:cxnSpMkLst>
          </pc:cxnChg>
          <pc:cxnChg chg="add mod">
            <ac:chgData name="Shinenn K" userId="ec2293f8aad7a502" providerId="LiveId" clId="{956FB385-ED26-4E75-922D-D4BEC7D16E28}" dt="2024-04-26T02:04:40.029" v="628"/>
            <ac:cxnSpMkLst>
              <pc:docMk/>
              <pc:sldMasterMk cId="34949889" sldId="2147483709"/>
              <pc:sldLayoutMk cId="2266182517" sldId="2147483744"/>
              <ac:cxnSpMk id="13" creationId="{1F7A3329-2C1A-5458-5F17-E403CA418CB5}"/>
            </ac:cxnSpMkLst>
          </pc:cxnChg>
        </pc:sldLayoutChg>
        <pc:sldLayoutChg chg="addSp delSp modSp mod ord setBg">
          <pc:chgData name="Shinenn K" userId="ec2293f8aad7a502" providerId="LiveId" clId="{956FB385-ED26-4E75-922D-D4BEC7D16E28}" dt="2024-04-26T02:15:42.315" v="762" actId="14838"/>
          <pc:sldLayoutMkLst>
            <pc:docMk/>
            <pc:sldMasterMk cId="2501459327" sldId="2147483754"/>
            <pc:sldLayoutMk cId="2709246836" sldId="2147483747"/>
          </pc:sldLayoutMkLst>
          <pc:spChg chg="mod">
            <ac:chgData name="Shinenn K" userId="ec2293f8aad7a502" providerId="LiveId" clId="{956FB385-ED26-4E75-922D-D4BEC7D16E28}" dt="2024-04-26T02:15:42.315" v="762" actId="14838"/>
            <ac:spMkLst>
              <pc:docMk/>
              <pc:sldMasterMk cId="2501459327" sldId="2147483754"/>
              <pc:sldLayoutMk cId="2709246836" sldId="2147483747"/>
              <ac:spMk id="2" creationId="{6A44F596-C6F4-FB69-F132-5EF1F9D5C6E1}"/>
            </ac:spMkLst>
          </pc:spChg>
          <pc:spChg chg="mod">
            <ac:chgData name="Shinenn K" userId="ec2293f8aad7a502" providerId="LiveId" clId="{956FB385-ED26-4E75-922D-D4BEC7D16E28}" dt="2024-04-26T02:15:34.821" v="761" actId="14838"/>
            <ac:spMkLst>
              <pc:docMk/>
              <pc:sldMasterMk cId="2501459327" sldId="2147483754"/>
              <pc:sldLayoutMk cId="2709246836" sldId="2147483747"/>
              <ac:spMk id="3" creationId="{40ECBE76-322D-BDE4-D6DB-D19424567D4F}"/>
            </ac:spMkLst>
          </pc:spChg>
          <pc:spChg chg="del mod">
            <ac:chgData name="Shinenn K" userId="ec2293f8aad7a502" providerId="LiveId" clId="{956FB385-ED26-4E75-922D-D4BEC7D16E28}" dt="2024-04-26T02:07:23.421" v="688" actId="478"/>
            <ac:spMkLst>
              <pc:docMk/>
              <pc:sldMasterMk cId="2501459327" sldId="2147483754"/>
              <pc:sldLayoutMk cId="2709246836" sldId="2147483747"/>
              <ac:spMk id="4" creationId="{C954A471-EAC7-1E02-F8F7-BDD3BB7EE555}"/>
            </ac:spMkLst>
          </pc:spChg>
          <pc:spChg chg="del mod">
            <ac:chgData name="Shinenn K" userId="ec2293f8aad7a502" providerId="LiveId" clId="{956FB385-ED26-4E75-922D-D4BEC7D16E28}" dt="2024-04-26T02:07:23.421" v="688" actId="478"/>
            <ac:spMkLst>
              <pc:docMk/>
              <pc:sldMasterMk cId="2501459327" sldId="2147483754"/>
              <pc:sldLayoutMk cId="2709246836" sldId="2147483747"/>
              <ac:spMk id="5" creationId="{892A60BC-9B8C-C3E3-6A77-EC45C50C9478}"/>
            </ac:spMkLst>
          </pc:spChg>
          <pc:spChg chg="del mod">
            <ac:chgData name="Shinenn K" userId="ec2293f8aad7a502" providerId="LiveId" clId="{956FB385-ED26-4E75-922D-D4BEC7D16E28}" dt="2024-04-26T02:07:23.421" v="688" actId="478"/>
            <ac:spMkLst>
              <pc:docMk/>
              <pc:sldMasterMk cId="2501459327" sldId="2147483754"/>
              <pc:sldLayoutMk cId="2709246836" sldId="2147483747"/>
              <ac:spMk id="6" creationId="{76FADA15-5F00-0F5A-9FE6-FD116C90F9BE}"/>
            </ac:spMkLst>
          </pc:spChg>
          <pc:spChg chg="add mod">
            <ac:chgData name="Shinenn K" userId="ec2293f8aad7a502" providerId="LiveId" clId="{956FB385-ED26-4E75-922D-D4BEC7D16E28}" dt="2024-04-26T02:07:36.550" v="689"/>
            <ac:spMkLst>
              <pc:docMk/>
              <pc:sldMasterMk cId="2501459327" sldId="2147483754"/>
              <pc:sldLayoutMk cId="2709246836" sldId="2147483747"/>
              <ac:spMk id="11" creationId="{6F481A2E-2093-FC5A-7F84-F57496DDBAF1}"/>
            </ac:spMkLst>
          </pc:spChg>
          <pc:picChg chg="add mod">
            <ac:chgData name="Shinenn K" userId="ec2293f8aad7a502" providerId="LiveId" clId="{956FB385-ED26-4E75-922D-D4BEC7D16E28}" dt="2024-04-26T02:11:17.804" v="735" actId="1076"/>
            <ac:picMkLst>
              <pc:docMk/>
              <pc:sldMasterMk cId="2501459327" sldId="2147483754"/>
              <pc:sldLayoutMk cId="2709246836" sldId="2147483747"/>
              <ac:picMk id="7" creationId="{074035A1-92B1-F685-D7C6-48E7F2FEA3E9}"/>
            </ac:picMkLst>
          </pc:picChg>
          <pc:picChg chg="add mod">
            <ac:chgData name="Shinenn K" userId="ec2293f8aad7a502" providerId="LiveId" clId="{956FB385-ED26-4E75-922D-D4BEC7D16E28}" dt="2024-04-26T02:12:42.477" v="756" actId="1076"/>
            <ac:picMkLst>
              <pc:docMk/>
              <pc:sldMasterMk cId="2501459327" sldId="2147483754"/>
              <pc:sldLayoutMk cId="2709246836" sldId="2147483747"/>
              <ac:picMk id="8" creationId="{956DF9C8-BB22-EFD5-A585-9CF9E580DD7B}"/>
            </ac:picMkLst>
          </pc:picChg>
          <pc:picChg chg="add mod">
            <ac:chgData name="Shinenn K" userId="ec2293f8aad7a502" providerId="LiveId" clId="{956FB385-ED26-4E75-922D-D4BEC7D16E28}" dt="2024-04-26T02:07:36.550" v="689"/>
            <ac:picMkLst>
              <pc:docMk/>
              <pc:sldMasterMk cId="2501459327" sldId="2147483754"/>
              <pc:sldLayoutMk cId="2709246836" sldId="2147483747"/>
              <ac:picMk id="12" creationId="{34D3610E-D325-20B7-5E19-8DF1A2685FD4}"/>
            </ac:picMkLst>
          </pc:picChg>
          <pc:cxnChg chg="add mod">
            <ac:chgData name="Shinenn K" userId="ec2293f8aad7a502" providerId="LiveId" clId="{956FB385-ED26-4E75-922D-D4BEC7D16E28}" dt="2024-04-26T02:07:36.550" v="689"/>
            <ac:cxnSpMkLst>
              <pc:docMk/>
              <pc:sldMasterMk cId="2501459327" sldId="2147483754"/>
              <pc:sldLayoutMk cId="2709246836" sldId="2147483747"/>
              <ac:cxnSpMk id="9" creationId="{0902F44E-5940-9FAD-437A-F3E57729C558}"/>
            </ac:cxnSpMkLst>
          </pc:cxnChg>
          <pc:cxnChg chg="add mod">
            <ac:chgData name="Shinenn K" userId="ec2293f8aad7a502" providerId="LiveId" clId="{956FB385-ED26-4E75-922D-D4BEC7D16E28}" dt="2024-04-26T02:07:36.550" v="689"/>
            <ac:cxnSpMkLst>
              <pc:docMk/>
              <pc:sldMasterMk cId="2501459327" sldId="2147483754"/>
              <pc:sldLayoutMk cId="2709246836" sldId="2147483747"/>
              <ac:cxnSpMk id="10" creationId="{C655E612-6809-B5A7-B246-F972FC0D9E9B}"/>
            </ac:cxnSpMkLst>
          </pc:cxnChg>
          <pc:cxnChg chg="add mod">
            <ac:chgData name="Shinenn K" userId="ec2293f8aad7a502" providerId="LiveId" clId="{956FB385-ED26-4E75-922D-D4BEC7D16E28}" dt="2024-04-26T02:07:36.550" v="689"/>
            <ac:cxnSpMkLst>
              <pc:docMk/>
              <pc:sldMasterMk cId="2501459327" sldId="2147483754"/>
              <pc:sldLayoutMk cId="2709246836" sldId="2147483747"/>
              <ac:cxnSpMk id="13" creationId="{731ACB23-243B-4C37-614A-EE67F8D13BF4}"/>
            </ac:cxnSpMkLst>
          </pc:cxnChg>
        </pc:sldLayoutChg>
      </pc:sldMasterChg>
      <pc:sldMasterChg chg="new del mod addSldLayout delSldLayout">
        <pc:chgData name="Shinenn K" userId="ec2293f8aad7a502" providerId="LiveId" clId="{956FB385-ED26-4E75-922D-D4BEC7D16E28}" dt="2024-04-26T02:02:49.584" v="595" actId="6938"/>
        <pc:sldMasterMkLst>
          <pc:docMk/>
          <pc:sldMasterMk cId="2119421520" sldId="2147483743"/>
        </pc:sldMasterMkLst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73705072" sldId="2147483744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4019013208" sldId="2147483745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67677196" sldId="2147483746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508989249" sldId="2147483747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343177706" sldId="2147483748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90141152" sldId="2147483749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8086933" sldId="2147483750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110842038" sldId="2147483751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329437594" sldId="2147483752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1918608253" sldId="2147483753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401772285" sldId="2147483754"/>
          </pc:sldLayoutMkLst>
        </pc:sldLayoutChg>
      </pc:sldMasterChg>
      <pc:sldMasterChg chg="new del mod addSldLayout delSldLayout sldLayoutOrd">
        <pc:chgData name="Shinenn K" userId="ec2293f8aad7a502" providerId="LiveId" clId="{956FB385-ED26-4E75-922D-D4BEC7D16E28}" dt="2024-04-26T02:03:10.964" v="608" actId="2696"/>
        <pc:sldMasterMkLst>
          <pc:docMk/>
          <pc:sldMasterMk cId="3888728260" sldId="2147483743"/>
        </pc:sldMasterMkLst>
        <pc:sldLayoutChg chg="new replId">
          <pc:chgData name="Shinenn K" userId="ec2293f8aad7a502" providerId="LiveId" clId="{956FB385-ED26-4E75-922D-D4BEC7D16E28}" dt="2024-04-26T02:02:56.585" v="596" actId="6938"/>
          <pc:sldLayoutMkLst>
            <pc:docMk/>
            <pc:sldMasterMk cId="34949889" sldId="2147483709"/>
            <pc:sldLayoutMk cId="2266182517" sldId="2147483744"/>
          </pc:sldLayoutMkLst>
        </pc:sldLayoutChg>
        <pc:sldLayoutChg chg="new del replId">
          <pc:chgData name="Shinenn K" userId="ec2293f8aad7a502" providerId="LiveId" clId="{956FB385-ED26-4E75-922D-D4BEC7D16E28}" dt="2024-04-26T02:03:10.901" v="598" actId="2696"/>
          <pc:sldLayoutMkLst>
            <pc:docMk/>
            <pc:sldMasterMk cId="3888728260" sldId="2147483743"/>
            <pc:sldLayoutMk cId="2453157667" sldId="2147483745"/>
          </pc:sldLayoutMkLst>
        </pc:sldLayoutChg>
        <pc:sldLayoutChg chg="new del replId">
          <pc:chgData name="Shinenn K" userId="ec2293f8aad7a502" providerId="LiveId" clId="{956FB385-ED26-4E75-922D-D4BEC7D16E28}" dt="2024-04-26T02:03:10.917" v="599" actId="2696"/>
          <pc:sldLayoutMkLst>
            <pc:docMk/>
            <pc:sldMasterMk cId="3888728260" sldId="2147483743"/>
            <pc:sldLayoutMk cId="3481978128" sldId="2147483746"/>
          </pc:sldLayoutMkLst>
        </pc:sldLayoutChg>
        <pc:sldLayoutChg chg="new del replId">
          <pc:chgData name="Shinenn K" userId="ec2293f8aad7a502" providerId="LiveId" clId="{956FB385-ED26-4E75-922D-D4BEC7D16E28}" dt="2024-04-26T02:03:10.917" v="600" actId="2696"/>
          <pc:sldLayoutMkLst>
            <pc:docMk/>
            <pc:sldMasterMk cId="3888728260" sldId="2147483743"/>
            <pc:sldLayoutMk cId="2940090327" sldId="2147483747"/>
          </pc:sldLayoutMkLst>
        </pc:sldLayoutChg>
        <pc:sldLayoutChg chg="new del replId">
          <pc:chgData name="Shinenn K" userId="ec2293f8aad7a502" providerId="LiveId" clId="{956FB385-ED26-4E75-922D-D4BEC7D16E28}" dt="2024-04-26T02:03:10.933" v="601" actId="2696"/>
          <pc:sldLayoutMkLst>
            <pc:docMk/>
            <pc:sldMasterMk cId="3888728260" sldId="2147483743"/>
            <pc:sldLayoutMk cId="476161710" sldId="2147483748"/>
          </pc:sldLayoutMkLst>
        </pc:sldLayoutChg>
        <pc:sldLayoutChg chg="new del replId">
          <pc:chgData name="Shinenn K" userId="ec2293f8aad7a502" providerId="LiveId" clId="{956FB385-ED26-4E75-922D-D4BEC7D16E28}" dt="2024-04-26T02:03:10.933" v="602" actId="2696"/>
          <pc:sldLayoutMkLst>
            <pc:docMk/>
            <pc:sldMasterMk cId="3888728260" sldId="2147483743"/>
            <pc:sldLayoutMk cId="3251031256" sldId="2147483749"/>
          </pc:sldLayoutMkLst>
        </pc:sldLayoutChg>
        <pc:sldLayoutChg chg="new del replId">
          <pc:chgData name="Shinenn K" userId="ec2293f8aad7a502" providerId="LiveId" clId="{956FB385-ED26-4E75-922D-D4BEC7D16E28}" dt="2024-04-26T02:03:10.933" v="603" actId="2696"/>
          <pc:sldLayoutMkLst>
            <pc:docMk/>
            <pc:sldMasterMk cId="3888728260" sldId="2147483743"/>
            <pc:sldLayoutMk cId="2302033138" sldId="2147483750"/>
          </pc:sldLayoutMkLst>
        </pc:sldLayoutChg>
        <pc:sldLayoutChg chg="new del replId">
          <pc:chgData name="Shinenn K" userId="ec2293f8aad7a502" providerId="LiveId" clId="{956FB385-ED26-4E75-922D-D4BEC7D16E28}" dt="2024-04-26T02:03:10.948" v="604" actId="2696"/>
          <pc:sldLayoutMkLst>
            <pc:docMk/>
            <pc:sldMasterMk cId="3888728260" sldId="2147483743"/>
            <pc:sldLayoutMk cId="2139965814" sldId="2147483751"/>
          </pc:sldLayoutMkLst>
        </pc:sldLayoutChg>
        <pc:sldLayoutChg chg="new del replId">
          <pc:chgData name="Shinenn K" userId="ec2293f8aad7a502" providerId="LiveId" clId="{956FB385-ED26-4E75-922D-D4BEC7D16E28}" dt="2024-04-26T02:03:10.948" v="605" actId="2696"/>
          <pc:sldLayoutMkLst>
            <pc:docMk/>
            <pc:sldMasterMk cId="3888728260" sldId="2147483743"/>
            <pc:sldLayoutMk cId="2081292728" sldId="2147483752"/>
          </pc:sldLayoutMkLst>
        </pc:sldLayoutChg>
        <pc:sldLayoutChg chg="new del replId">
          <pc:chgData name="Shinenn K" userId="ec2293f8aad7a502" providerId="LiveId" clId="{956FB385-ED26-4E75-922D-D4BEC7D16E28}" dt="2024-04-26T02:03:10.948" v="606" actId="2696"/>
          <pc:sldLayoutMkLst>
            <pc:docMk/>
            <pc:sldMasterMk cId="3888728260" sldId="2147483743"/>
            <pc:sldLayoutMk cId="2552014818" sldId="2147483753"/>
          </pc:sldLayoutMkLst>
        </pc:sldLayoutChg>
        <pc:sldLayoutChg chg="new del replId">
          <pc:chgData name="Shinenn K" userId="ec2293f8aad7a502" providerId="LiveId" clId="{956FB385-ED26-4E75-922D-D4BEC7D16E28}" dt="2024-04-26T02:03:10.964" v="607" actId="2696"/>
          <pc:sldLayoutMkLst>
            <pc:docMk/>
            <pc:sldMasterMk cId="3888728260" sldId="2147483743"/>
            <pc:sldLayoutMk cId="2842473245" sldId="2147483754"/>
          </pc:sldLayoutMkLst>
        </pc:sldLayoutChg>
      </pc:sldMasterChg>
      <pc:sldMasterChg chg="new del mod addSldLayout delSldLayout sldLayoutOrd">
        <pc:chgData name="Shinenn K" userId="ec2293f8aad7a502" providerId="LiveId" clId="{956FB385-ED26-4E75-922D-D4BEC7D16E28}" dt="2024-04-26T02:06:59.074" v="682" actId="2696"/>
        <pc:sldMasterMkLst>
          <pc:docMk/>
          <pc:sldMasterMk cId="859743969" sldId="2147483745"/>
        </pc:sldMasterMkLst>
        <pc:sldLayoutChg chg="new del replId">
          <pc:chgData name="Shinenn K" userId="ec2293f8aad7a502" providerId="LiveId" clId="{956FB385-ED26-4E75-922D-D4BEC7D16E28}" dt="2024-04-26T02:06:59.027" v="672" actId="2696"/>
          <pc:sldLayoutMkLst>
            <pc:docMk/>
            <pc:sldMasterMk cId="859743969" sldId="2147483745"/>
            <pc:sldLayoutMk cId="914202583" sldId="2147483746"/>
          </pc:sldLayoutMkLst>
        </pc:sldLayoutChg>
        <pc:sldLayoutChg chg="new replId">
          <pc:chgData name="Shinenn K" userId="ec2293f8aad7a502" providerId="LiveId" clId="{956FB385-ED26-4E75-922D-D4BEC7D16E28}" dt="2024-04-26T02:06:42.196" v="666" actId="6938"/>
          <pc:sldLayoutMkLst>
            <pc:docMk/>
            <pc:sldMasterMk cId="2501459327" sldId="2147483754"/>
            <pc:sldLayoutMk cId="2709246836" sldId="2147483747"/>
          </pc:sldLayoutMkLst>
        </pc:sldLayoutChg>
        <pc:sldLayoutChg chg="new del replId">
          <pc:chgData name="Shinenn K" userId="ec2293f8aad7a502" providerId="LiveId" clId="{956FB385-ED26-4E75-922D-D4BEC7D16E28}" dt="2024-04-26T02:06:59.027" v="673" actId="2696"/>
          <pc:sldLayoutMkLst>
            <pc:docMk/>
            <pc:sldMasterMk cId="859743969" sldId="2147483745"/>
            <pc:sldLayoutMk cId="1726506288" sldId="2147483748"/>
          </pc:sldLayoutMkLst>
        </pc:sldLayoutChg>
        <pc:sldLayoutChg chg="new del replId">
          <pc:chgData name="Shinenn K" userId="ec2293f8aad7a502" providerId="LiveId" clId="{956FB385-ED26-4E75-922D-D4BEC7D16E28}" dt="2024-04-26T02:06:59.027" v="674" actId="2696"/>
          <pc:sldLayoutMkLst>
            <pc:docMk/>
            <pc:sldMasterMk cId="859743969" sldId="2147483745"/>
            <pc:sldLayoutMk cId="523123563" sldId="2147483749"/>
          </pc:sldLayoutMkLst>
        </pc:sldLayoutChg>
        <pc:sldLayoutChg chg="new del replId">
          <pc:chgData name="Shinenn K" userId="ec2293f8aad7a502" providerId="LiveId" clId="{956FB385-ED26-4E75-922D-D4BEC7D16E28}" dt="2024-04-26T02:06:59.043" v="675" actId="2696"/>
          <pc:sldLayoutMkLst>
            <pc:docMk/>
            <pc:sldMasterMk cId="859743969" sldId="2147483745"/>
            <pc:sldLayoutMk cId="3439715218" sldId="2147483750"/>
          </pc:sldLayoutMkLst>
        </pc:sldLayoutChg>
        <pc:sldLayoutChg chg="new del replId">
          <pc:chgData name="Shinenn K" userId="ec2293f8aad7a502" providerId="LiveId" clId="{956FB385-ED26-4E75-922D-D4BEC7D16E28}" dt="2024-04-26T02:06:59.043" v="676" actId="2696"/>
          <pc:sldLayoutMkLst>
            <pc:docMk/>
            <pc:sldMasterMk cId="859743969" sldId="2147483745"/>
            <pc:sldLayoutMk cId="537071657" sldId="2147483751"/>
          </pc:sldLayoutMkLst>
        </pc:sldLayoutChg>
        <pc:sldLayoutChg chg="new del replId">
          <pc:chgData name="Shinenn K" userId="ec2293f8aad7a502" providerId="LiveId" clId="{956FB385-ED26-4E75-922D-D4BEC7D16E28}" dt="2024-04-26T02:06:59.043" v="677" actId="2696"/>
          <pc:sldLayoutMkLst>
            <pc:docMk/>
            <pc:sldMasterMk cId="859743969" sldId="2147483745"/>
            <pc:sldLayoutMk cId="2302698721" sldId="2147483752"/>
          </pc:sldLayoutMkLst>
        </pc:sldLayoutChg>
        <pc:sldLayoutChg chg="new del replId">
          <pc:chgData name="Shinenn K" userId="ec2293f8aad7a502" providerId="LiveId" clId="{956FB385-ED26-4E75-922D-D4BEC7D16E28}" dt="2024-04-26T02:06:59.059" v="678" actId="2696"/>
          <pc:sldLayoutMkLst>
            <pc:docMk/>
            <pc:sldMasterMk cId="859743969" sldId="2147483745"/>
            <pc:sldLayoutMk cId="3535999449" sldId="2147483753"/>
          </pc:sldLayoutMkLst>
        </pc:sldLayoutChg>
        <pc:sldLayoutChg chg="new del replId">
          <pc:chgData name="Shinenn K" userId="ec2293f8aad7a502" providerId="LiveId" clId="{956FB385-ED26-4E75-922D-D4BEC7D16E28}" dt="2024-04-26T02:06:59.059" v="679" actId="2696"/>
          <pc:sldLayoutMkLst>
            <pc:docMk/>
            <pc:sldMasterMk cId="859743969" sldId="2147483745"/>
            <pc:sldLayoutMk cId="573533755" sldId="2147483754"/>
          </pc:sldLayoutMkLst>
        </pc:sldLayoutChg>
        <pc:sldLayoutChg chg="new del replId">
          <pc:chgData name="Shinenn K" userId="ec2293f8aad7a502" providerId="LiveId" clId="{956FB385-ED26-4E75-922D-D4BEC7D16E28}" dt="2024-04-26T02:06:59.059" v="680" actId="2696"/>
          <pc:sldLayoutMkLst>
            <pc:docMk/>
            <pc:sldMasterMk cId="859743969" sldId="2147483745"/>
            <pc:sldLayoutMk cId="1314444954" sldId="2147483755"/>
          </pc:sldLayoutMkLst>
        </pc:sldLayoutChg>
        <pc:sldLayoutChg chg="new del replId">
          <pc:chgData name="Shinenn K" userId="ec2293f8aad7a502" providerId="LiveId" clId="{956FB385-ED26-4E75-922D-D4BEC7D16E28}" dt="2024-04-26T02:06:59.074" v="681" actId="2696"/>
          <pc:sldLayoutMkLst>
            <pc:docMk/>
            <pc:sldMasterMk cId="859743969" sldId="2147483745"/>
            <pc:sldLayoutMk cId="3789950149" sldId="2147483756"/>
          </pc:sldLayoutMkLst>
        </pc:sldLayoutChg>
      </pc:sldMasterChg>
    </pc:docChg>
  </pc:docChgLst>
  <pc:docChgLst>
    <pc:chgData name="Shinenn K" userId="ec2293f8aad7a502" providerId="LiveId" clId="{43ED64DB-5838-43DB-AACD-BF240C505B0B}"/>
    <pc:docChg chg="custSel addSld delSld modSld">
      <pc:chgData name="Shinenn K" userId="ec2293f8aad7a502" providerId="LiveId" clId="{43ED64DB-5838-43DB-AACD-BF240C505B0B}" dt="2024-04-24T08:32:27.183" v="6" actId="700"/>
      <pc:docMkLst>
        <pc:docMk/>
      </pc:docMkLst>
      <pc:sldChg chg="del">
        <pc:chgData name="Shinenn K" userId="ec2293f8aad7a502" providerId="LiveId" clId="{43ED64DB-5838-43DB-AACD-BF240C505B0B}" dt="2024-04-24T08:32:11.071" v="0" actId="47"/>
        <pc:sldMkLst>
          <pc:docMk/>
          <pc:sldMk cId="4280798194" sldId="261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3910654535" sldId="262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656543631" sldId="263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2839330517" sldId="264"/>
        </pc:sldMkLst>
      </pc:sldChg>
      <pc:sldChg chg="addSp modSp new mod modClrScheme chgLayout">
        <pc:chgData name="Shinenn K" userId="ec2293f8aad7a502" providerId="LiveId" clId="{43ED64DB-5838-43DB-AACD-BF240C505B0B}" dt="2024-04-24T08:32:15.353" v="2" actId="700"/>
        <pc:sldMkLst>
          <pc:docMk/>
          <pc:sldMk cId="2546579051" sldId="283"/>
        </pc:sldMkLst>
        <pc:spChg chg="add mod">
          <ac:chgData name="Shinenn K" userId="ec2293f8aad7a502" providerId="LiveId" clId="{43ED64DB-5838-43DB-AACD-BF240C505B0B}" dt="2024-04-24T08:32:15.353" v="2" actId="700"/>
          <ac:spMkLst>
            <pc:docMk/>
            <pc:sldMk cId="2546579051" sldId="283"/>
            <ac:spMk id="2" creationId="{78B28467-8EA2-5C6A-151B-1E16060D704C}"/>
          </ac:spMkLst>
        </pc:spChg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3870983569" sldId="283"/>
        </pc:sldMkLst>
      </pc:sldChg>
      <pc:sldChg chg="addSp delSp modSp new mod modClrScheme chgLayout">
        <pc:chgData name="Shinenn K" userId="ec2293f8aad7a502" providerId="LiveId" clId="{43ED64DB-5838-43DB-AACD-BF240C505B0B}" dt="2024-04-24T08:32:20.198" v="4" actId="700"/>
        <pc:sldMkLst>
          <pc:docMk/>
          <pc:sldMk cId="94779311" sldId="284"/>
        </pc:sldMkLst>
        <pc:spChg chg="del mod ord">
          <ac:chgData name="Shinenn K" userId="ec2293f8aad7a502" providerId="LiveId" clId="{43ED64DB-5838-43DB-AACD-BF240C505B0B}" dt="2024-04-24T08:32:20.198" v="4" actId="700"/>
          <ac:spMkLst>
            <pc:docMk/>
            <pc:sldMk cId="94779311" sldId="284"/>
            <ac:spMk id="2" creationId="{F8B09A20-F7E9-6719-7C73-82A0BFC260A2}"/>
          </ac:spMkLst>
        </pc:spChg>
        <pc:spChg chg="add mod ord">
          <ac:chgData name="Shinenn K" userId="ec2293f8aad7a502" providerId="LiveId" clId="{43ED64DB-5838-43DB-AACD-BF240C505B0B}" dt="2024-04-24T08:32:20.198" v="4" actId="700"/>
          <ac:spMkLst>
            <pc:docMk/>
            <pc:sldMk cId="94779311" sldId="284"/>
            <ac:spMk id="3" creationId="{CB4E2C6F-71A6-A1AA-63E8-C3857DF8E151}"/>
          </ac:spMkLst>
        </pc:spChg>
        <pc:spChg chg="add mod ord">
          <ac:chgData name="Shinenn K" userId="ec2293f8aad7a502" providerId="LiveId" clId="{43ED64DB-5838-43DB-AACD-BF240C505B0B}" dt="2024-04-24T08:32:20.198" v="4" actId="700"/>
          <ac:spMkLst>
            <pc:docMk/>
            <pc:sldMk cId="94779311" sldId="284"/>
            <ac:spMk id="4" creationId="{1A114FE4-18E1-7C54-5A0D-9CB4D36C5367}"/>
          </ac:spMkLst>
        </pc:spChg>
        <pc:spChg chg="add mod ord">
          <ac:chgData name="Shinenn K" userId="ec2293f8aad7a502" providerId="LiveId" clId="{43ED64DB-5838-43DB-AACD-BF240C505B0B}" dt="2024-04-24T08:32:20.198" v="4" actId="700"/>
          <ac:spMkLst>
            <pc:docMk/>
            <pc:sldMk cId="94779311" sldId="284"/>
            <ac:spMk id="5" creationId="{B36B5030-820C-DC64-3FD0-58EC9039D367}"/>
          </ac:spMkLst>
        </pc:spChg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899479174" sldId="284"/>
        </pc:sldMkLst>
      </pc:sldChg>
      <pc:sldChg chg="addSp delSp modSp new mod modClrScheme chgLayout">
        <pc:chgData name="Shinenn K" userId="ec2293f8aad7a502" providerId="LiveId" clId="{43ED64DB-5838-43DB-AACD-BF240C505B0B}" dt="2024-04-24T08:32:27.183" v="6" actId="700"/>
        <pc:sldMkLst>
          <pc:docMk/>
          <pc:sldMk cId="819609456" sldId="285"/>
        </pc:sldMkLst>
        <pc:spChg chg="del mod ord">
          <ac:chgData name="Shinenn K" userId="ec2293f8aad7a502" providerId="LiveId" clId="{43ED64DB-5838-43DB-AACD-BF240C505B0B}" dt="2024-04-24T08:32:27.183" v="6" actId="700"/>
          <ac:spMkLst>
            <pc:docMk/>
            <pc:sldMk cId="819609456" sldId="285"/>
            <ac:spMk id="2" creationId="{03FAE398-A80C-4587-38C1-338DE08EC58F}"/>
          </ac:spMkLst>
        </pc:spChg>
        <pc:spChg chg="del">
          <ac:chgData name="Shinenn K" userId="ec2293f8aad7a502" providerId="LiveId" clId="{43ED64DB-5838-43DB-AACD-BF240C505B0B}" dt="2024-04-24T08:32:27.183" v="6" actId="700"/>
          <ac:spMkLst>
            <pc:docMk/>
            <pc:sldMk cId="819609456" sldId="285"/>
            <ac:spMk id="3" creationId="{3CD91008-D94B-3A58-DA97-3AF3AF0CBC30}"/>
          </ac:spMkLst>
        </pc:spChg>
        <pc:spChg chg="del">
          <ac:chgData name="Shinenn K" userId="ec2293f8aad7a502" providerId="LiveId" clId="{43ED64DB-5838-43DB-AACD-BF240C505B0B}" dt="2024-04-24T08:32:27.183" v="6" actId="700"/>
          <ac:spMkLst>
            <pc:docMk/>
            <pc:sldMk cId="819609456" sldId="285"/>
            <ac:spMk id="4" creationId="{6838036B-C848-AC0D-065D-D47F4BEBCD88}"/>
          </ac:spMkLst>
        </pc:spChg>
        <pc:spChg chg="add mod ord">
          <ac:chgData name="Shinenn K" userId="ec2293f8aad7a502" providerId="LiveId" clId="{43ED64DB-5838-43DB-AACD-BF240C505B0B}" dt="2024-04-24T08:32:27.183" v="6" actId="700"/>
          <ac:spMkLst>
            <pc:docMk/>
            <pc:sldMk cId="819609456" sldId="285"/>
            <ac:spMk id="5" creationId="{39F3BC7C-5B21-3476-31B6-D8FE378892A6}"/>
          </ac:spMkLst>
        </pc:spChg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2403856424" sldId="285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860975910" sldId="286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070164497" sldId="287"/>
        </pc:sldMkLst>
      </pc:sldChg>
    </pc:docChg>
  </pc:docChgLst>
  <pc:docChgLst>
    <pc:chgData name="Shinenn K" userId="ec2293f8aad7a502" providerId="LiveId" clId="{74F14DD9-3EBE-460B-82AA-5465BF9A9DD8}"/>
    <pc:docChg chg="undo custSel addSld delSld modSld sldOrd modMainMaster">
      <pc:chgData name="Shinenn K" userId="ec2293f8aad7a502" providerId="LiveId" clId="{74F14DD9-3EBE-460B-82AA-5465BF9A9DD8}" dt="2024-03-15T13:25:35.706" v="644" actId="1076"/>
      <pc:docMkLst>
        <pc:docMk/>
      </pc:docMkLst>
      <pc:sldChg chg="mod modClrScheme chgLayout">
        <pc:chgData name="Shinenn K" userId="ec2293f8aad7a502" providerId="LiveId" clId="{74F14DD9-3EBE-460B-82AA-5465BF9A9DD8}" dt="2024-03-15T12:53:00.417" v="302" actId="700"/>
        <pc:sldMkLst>
          <pc:docMk/>
          <pc:sldMk cId="2232206900" sldId="261"/>
        </pc:sldMkLst>
      </pc:sldChg>
      <pc:sldChg chg="modSp mod">
        <pc:chgData name="Shinenn K" userId="ec2293f8aad7a502" providerId="LiveId" clId="{74F14DD9-3EBE-460B-82AA-5465BF9A9DD8}" dt="2024-03-14T10:29:05.448" v="273" actId="403"/>
        <pc:sldMkLst>
          <pc:docMk/>
          <pc:sldMk cId="1652968518" sldId="353"/>
        </pc:sldMkLst>
        <pc:spChg chg="mod">
          <ac:chgData name="Shinenn K" userId="ec2293f8aad7a502" providerId="LiveId" clId="{74F14DD9-3EBE-460B-82AA-5465BF9A9DD8}" dt="2024-03-14T10:29:05.448" v="273" actId="403"/>
          <ac:spMkLst>
            <pc:docMk/>
            <pc:sldMk cId="1652968518" sldId="353"/>
            <ac:spMk id="2" creationId="{3AA4D5A5-4202-EFE6-9E60-5FF6861363DD}"/>
          </ac:spMkLst>
        </pc:spChg>
      </pc:sldChg>
      <pc:sldChg chg="modSp mod">
        <pc:chgData name="Shinenn K" userId="ec2293f8aad7a502" providerId="LiveId" clId="{74F14DD9-3EBE-460B-82AA-5465BF9A9DD8}" dt="2024-03-14T10:45:16.823" v="286" actId="404"/>
        <pc:sldMkLst>
          <pc:docMk/>
          <pc:sldMk cId="1270484451" sldId="354"/>
        </pc:sldMkLst>
        <pc:spChg chg="mod">
          <ac:chgData name="Shinenn K" userId="ec2293f8aad7a502" providerId="LiveId" clId="{74F14DD9-3EBE-460B-82AA-5465BF9A9DD8}" dt="2024-03-14T10:45:16.823" v="286" actId="404"/>
          <ac:spMkLst>
            <pc:docMk/>
            <pc:sldMk cId="1270484451" sldId="354"/>
            <ac:spMk id="2" creationId="{3AA4D5A5-4202-EFE6-9E60-5FF6861363DD}"/>
          </ac:spMkLst>
        </pc:spChg>
      </pc:sldChg>
      <pc:sldChg chg="modSp mod">
        <pc:chgData name="Shinenn K" userId="ec2293f8aad7a502" providerId="LiveId" clId="{74F14DD9-3EBE-460B-82AA-5465BF9A9DD8}" dt="2024-03-15T01:44:57.025" v="299" actId="20577"/>
        <pc:sldMkLst>
          <pc:docMk/>
          <pc:sldMk cId="1590158226" sldId="355"/>
        </pc:sldMkLst>
        <pc:spChg chg="mod">
          <ac:chgData name="Shinenn K" userId="ec2293f8aad7a502" providerId="LiveId" clId="{74F14DD9-3EBE-460B-82AA-5465BF9A9DD8}" dt="2024-03-15T01:44:57.025" v="299" actId="20577"/>
          <ac:spMkLst>
            <pc:docMk/>
            <pc:sldMk cId="1590158226" sldId="355"/>
            <ac:spMk id="3" creationId="{4120D5D6-186E-4864-1BF5-4D4E71CE095D}"/>
          </ac:spMkLst>
        </pc:spChg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470698034" sldId="356"/>
        </pc:sldMkLst>
      </pc:sldChg>
      <pc:sldChg chg="addSp modSp new mod modClrScheme chgLayout">
        <pc:chgData name="Shinenn K" userId="ec2293f8aad7a502" providerId="LiveId" clId="{74F14DD9-3EBE-460B-82AA-5465BF9A9DD8}" dt="2024-03-15T13:21:29.187" v="600" actId="404"/>
        <pc:sldMkLst>
          <pc:docMk/>
          <pc:sldMk cId="2908161505" sldId="356"/>
        </pc:sldMkLst>
        <pc:spChg chg="add mod">
          <ac:chgData name="Shinenn K" userId="ec2293f8aad7a502" providerId="LiveId" clId="{74F14DD9-3EBE-460B-82AA-5465BF9A9DD8}" dt="2024-03-15T13:21:29.187" v="600" actId="404"/>
          <ac:spMkLst>
            <pc:docMk/>
            <pc:sldMk cId="2908161505" sldId="356"/>
            <ac:spMk id="2" creationId="{8F58A063-049C-2B82-5D08-1985E042D676}"/>
          </ac:spMkLst>
        </pc:spChg>
        <pc:spChg chg="add mod">
          <ac:chgData name="Shinenn K" userId="ec2293f8aad7a502" providerId="LiveId" clId="{74F14DD9-3EBE-460B-82AA-5465BF9A9DD8}" dt="2024-03-15T12:57:10.295" v="330" actId="6549"/>
          <ac:spMkLst>
            <pc:docMk/>
            <pc:sldMk cId="2908161505" sldId="356"/>
            <ac:spMk id="3" creationId="{1BA93B64-A541-F42E-038E-7625C9EBC514}"/>
          </ac:spMkLst>
        </pc:spChg>
        <pc:spChg chg="add mod">
          <ac:chgData name="Shinenn K" userId="ec2293f8aad7a502" providerId="LiveId" clId="{74F14DD9-3EBE-460B-82AA-5465BF9A9DD8}" dt="2024-03-15T12:57:25.191" v="333" actId="6549"/>
          <ac:spMkLst>
            <pc:docMk/>
            <pc:sldMk cId="2908161505" sldId="356"/>
            <ac:spMk id="4" creationId="{D27BB85C-7E7A-8F79-4B71-39963B9E2320}"/>
          </ac:spMkLst>
        </pc:spChg>
      </pc:sldChg>
      <pc:sldChg chg="new del mod modClrScheme chgLayout">
        <pc:chgData name="Shinenn K" userId="ec2293f8aad7a502" providerId="LiveId" clId="{74F14DD9-3EBE-460B-82AA-5465BF9A9DD8}" dt="2024-03-15T12:53:39.390" v="305" actId="47"/>
        <pc:sldMkLst>
          <pc:docMk/>
          <pc:sldMk cId="2016799591" sldId="357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3174343560" sldId="357"/>
        </pc:sldMkLst>
      </pc:sldChg>
      <pc:sldChg chg="addSp modSp new mod modClrScheme chgLayout">
        <pc:chgData name="Shinenn K" userId="ec2293f8aad7a502" providerId="LiveId" clId="{74F14DD9-3EBE-460B-82AA-5465BF9A9DD8}" dt="2024-03-15T12:54:41.938" v="323" actId="1076"/>
        <pc:sldMkLst>
          <pc:docMk/>
          <pc:sldMk cId="3235075868" sldId="357"/>
        </pc:sldMkLst>
        <pc:spChg chg="add mod">
          <ac:chgData name="Shinenn K" userId="ec2293f8aad7a502" providerId="LiveId" clId="{74F14DD9-3EBE-460B-82AA-5465BF9A9DD8}" dt="2024-03-15T12:54:41.938" v="323" actId="1076"/>
          <ac:spMkLst>
            <pc:docMk/>
            <pc:sldMk cId="3235075868" sldId="357"/>
            <ac:spMk id="2" creationId="{E6960FAF-EEDC-DBCC-307E-B8BBF98823FF}"/>
          </ac:spMkLst>
        </pc:spChg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1321300605" sldId="358"/>
        </pc:sldMkLst>
      </pc:sldChg>
      <pc:sldChg chg="modSp mod">
        <pc:chgData name="Shinenn K" userId="ec2293f8aad7a502" providerId="LiveId" clId="{74F14DD9-3EBE-460B-82AA-5465BF9A9DD8}" dt="2024-03-15T13:21:42.488" v="608" actId="404"/>
        <pc:sldMkLst>
          <pc:docMk/>
          <pc:sldMk cId="2522828787" sldId="358"/>
        </pc:sldMkLst>
        <pc:spChg chg="mod">
          <ac:chgData name="Shinenn K" userId="ec2293f8aad7a502" providerId="LiveId" clId="{74F14DD9-3EBE-460B-82AA-5465BF9A9DD8}" dt="2024-03-15T13:21:42.488" v="608" actId="404"/>
          <ac:spMkLst>
            <pc:docMk/>
            <pc:sldMk cId="2522828787" sldId="358"/>
            <ac:spMk id="2" creationId="{8F58A063-049C-2B82-5D08-1985E042D676}"/>
          </ac:spMkLst>
        </pc:spChg>
        <pc:spChg chg="mod">
          <ac:chgData name="Shinenn K" userId="ec2293f8aad7a502" providerId="LiveId" clId="{74F14DD9-3EBE-460B-82AA-5465BF9A9DD8}" dt="2024-03-15T12:58:25.670" v="344" actId="20577"/>
          <ac:spMkLst>
            <pc:docMk/>
            <pc:sldMk cId="2522828787" sldId="358"/>
            <ac:spMk id="4" creationId="{D27BB85C-7E7A-8F79-4B71-39963B9E2320}"/>
          </ac:spMkLst>
        </pc:spChg>
      </pc:sldChg>
      <pc:sldChg chg="modSp mod">
        <pc:chgData name="Shinenn K" userId="ec2293f8aad7a502" providerId="LiveId" clId="{74F14DD9-3EBE-460B-82AA-5465BF9A9DD8}" dt="2024-03-15T13:06:28.541" v="448" actId="1035"/>
        <pc:sldMkLst>
          <pc:docMk/>
          <pc:sldMk cId="2028241310" sldId="359"/>
        </pc:sldMkLst>
        <pc:spChg chg="mod">
          <ac:chgData name="Shinenn K" userId="ec2293f8aad7a502" providerId="LiveId" clId="{74F14DD9-3EBE-460B-82AA-5465BF9A9DD8}" dt="2024-03-15T13:06:28.541" v="448" actId="1035"/>
          <ac:spMkLst>
            <pc:docMk/>
            <pc:sldMk cId="2028241310" sldId="359"/>
            <ac:spMk id="2" creationId="{8F58A063-049C-2B82-5D08-1985E042D676}"/>
          </ac:spMkLst>
        </pc:spChg>
      </pc:sldChg>
      <pc:sldChg chg="addSp delSp modSp new mod modClrScheme chgLayout">
        <pc:chgData name="Shinenn K" userId="ec2293f8aad7a502" providerId="LiveId" clId="{74F14DD9-3EBE-460B-82AA-5465BF9A9DD8}" dt="2024-03-15T13:03:32.136" v="416"/>
        <pc:sldMkLst>
          <pc:docMk/>
          <pc:sldMk cId="1689740432" sldId="360"/>
        </pc:sldMkLst>
        <pc:spChg chg="mod ord">
          <ac:chgData name="Shinenn K" userId="ec2293f8aad7a502" providerId="LiveId" clId="{74F14DD9-3EBE-460B-82AA-5465BF9A9DD8}" dt="2024-03-15T13:03:20.945" v="415" actId="14100"/>
          <ac:spMkLst>
            <pc:docMk/>
            <pc:sldMk cId="1689740432" sldId="360"/>
            <ac:spMk id="2" creationId="{BEDB8894-323D-B542-763C-30A80F859713}"/>
          </ac:spMkLst>
        </pc:spChg>
        <pc:spChg chg="add del mod ord">
          <ac:chgData name="Shinenn K" userId="ec2293f8aad7a502" providerId="LiveId" clId="{74F14DD9-3EBE-460B-82AA-5465BF9A9DD8}" dt="2024-03-15T13:03:32.136" v="416"/>
          <ac:spMkLst>
            <pc:docMk/>
            <pc:sldMk cId="1689740432" sldId="360"/>
            <ac:spMk id="3" creationId="{1E4F76E8-612D-9EDF-5D0D-4859C2B0C5CB}"/>
          </ac:spMkLst>
        </pc:spChg>
        <pc:spChg chg="add del mod ord">
          <ac:chgData name="Shinenn K" userId="ec2293f8aad7a502" providerId="LiveId" clId="{74F14DD9-3EBE-460B-82AA-5465BF9A9DD8}" dt="2024-03-15T13:02:43.315" v="408" actId="700"/>
          <ac:spMkLst>
            <pc:docMk/>
            <pc:sldMk cId="1689740432" sldId="360"/>
            <ac:spMk id="4" creationId="{138403D7-BD90-D17C-0D8D-19EE4C4F25A8}"/>
          </ac:spMkLst>
        </pc:spChg>
        <pc:spChg chg="add del mod ord">
          <ac:chgData name="Shinenn K" userId="ec2293f8aad7a502" providerId="LiveId" clId="{74F14DD9-3EBE-460B-82AA-5465BF9A9DD8}" dt="2024-03-15T13:02:43.315" v="408" actId="700"/>
          <ac:spMkLst>
            <pc:docMk/>
            <pc:sldMk cId="1689740432" sldId="360"/>
            <ac:spMk id="5" creationId="{7C84D09D-E41C-C466-F90C-3BBD0616D9F2}"/>
          </ac:spMkLst>
        </pc:spChg>
        <pc:spChg chg="add del mod ord">
          <ac:chgData name="Shinenn K" userId="ec2293f8aad7a502" providerId="LiveId" clId="{74F14DD9-3EBE-460B-82AA-5465BF9A9DD8}" dt="2024-03-15T13:02:43.315" v="408" actId="700"/>
          <ac:spMkLst>
            <pc:docMk/>
            <pc:sldMk cId="1689740432" sldId="360"/>
            <ac:spMk id="6" creationId="{D6349FA8-4991-187C-5AB0-5543DA81C6B3}"/>
          </ac:spMkLst>
        </pc:spChg>
      </pc:sldChg>
      <pc:sldChg chg="modSp mod">
        <pc:chgData name="Shinenn K" userId="ec2293f8aad7a502" providerId="LiveId" clId="{74F14DD9-3EBE-460B-82AA-5465BF9A9DD8}" dt="2024-03-15T13:22:14.151" v="621" actId="1076"/>
        <pc:sldMkLst>
          <pc:docMk/>
          <pc:sldMk cId="3355680825" sldId="361"/>
        </pc:sldMkLst>
        <pc:spChg chg="mod">
          <ac:chgData name="Shinenn K" userId="ec2293f8aad7a502" providerId="LiveId" clId="{74F14DD9-3EBE-460B-82AA-5465BF9A9DD8}" dt="2024-03-15T13:22:14.151" v="621" actId="1076"/>
          <ac:spMkLst>
            <pc:docMk/>
            <pc:sldMk cId="3355680825" sldId="361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04:13.603" v="426" actId="404"/>
        <pc:sldMkLst>
          <pc:docMk/>
          <pc:sldMk cId="2140545798" sldId="362"/>
        </pc:sldMkLst>
        <pc:spChg chg="mod">
          <ac:chgData name="Shinenn K" userId="ec2293f8aad7a502" providerId="LiveId" clId="{74F14DD9-3EBE-460B-82AA-5465BF9A9DD8}" dt="2024-03-15T13:04:13.603" v="426" actId="404"/>
          <ac:spMkLst>
            <pc:docMk/>
            <pc:sldMk cId="2140545798" sldId="362"/>
            <ac:spMk id="2" creationId="{BEDB8894-323D-B542-763C-30A80F859713}"/>
          </ac:spMkLst>
        </pc:spChg>
      </pc:sldChg>
      <pc:sldChg chg="modSp del mod">
        <pc:chgData name="Shinenn K" userId="ec2293f8aad7a502" providerId="LiveId" clId="{74F14DD9-3EBE-460B-82AA-5465BF9A9DD8}" dt="2024-03-15T13:23:02.262" v="624" actId="47"/>
        <pc:sldMkLst>
          <pc:docMk/>
          <pc:sldMk cId="2585931386" sldId="363"/>
        </pc:sldMkLst>
        <pc:spChg chg="mod">
          <ac:chgData name="Shinenn K" userId="ec2293f8aad7a502" providerId="LiveId" clId="{74F14DD9-3EBE-460B-82AA-5465BF9A9DD8}" dt="2024-03-15T13:04:48.164" v="428" actId="20577"/>
          <ac:spMkLst>
            <pc:docMk/>
            <pc:sldMk cId="2585931386" sldId="363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10:12.775" v="500" actId="14100"/>
        <pc:sldMkLst>
          <pc:docMk/>
          <pc:sldMk cId="1259588433" sldId="364"/>
        </pc:sldMkLst>
        <pc:spChg chg="mod">
          <ac:chgData name="Shinenn K" userId="ec2293f8aad7a502" providerId="LiveId" clId="{74F14DD9-3EBE-460B-82AA-5465BF9A9DD8}" dt="2024-03-15T13:10:12.775" v="500" actId="14100"/>
          <ac:spMkLst>
            <pc:docMk/>
            <pc:sldMk cId="1259588433" sldId="364"/>
            <ac:spMk id="2" creationId="{BEDB8894-323D-B542-763C-30A80F859713}"/>
          </ac:spMkLst>
        </pc:spChg>
        <pc:spChg chg="mod">
          <ac:chgData name="Shinenn K" userId="ec2293f8aad7a502" providerId="LiveId" clId="{74F14DD9-3EBE-460B-82AA-5465BF9A9DD8}" dt="2024-03-15T13:07:33.528" v="461"/>
          <ac:spMkLst>
            <pc:docMk/>
            <pc:sldMk cId="1259588433" sldId="364"/>
            <ac:spMk id="3" creationId="{1E4F76E8-612D-9EDF-5D0D-4859C2B0C5CB}"/>
          </ac:spMkLst>
        </pc:spChg>
        <pc:spChg chg="mod">
          <ac:chgData name="Shinenn K" userId="ec2293f8aad7a502" providerId="LiveId" clId="{74F14DD9-3EBE-460B-82AA-5465BF9A9DD8}" dt="2024-03-15T13:08:56.486" v="477" actId="20577"/>
          <ac:spMkLst>
            <pc:docMk/>
            <pc:sldMk cId="1259588433" sldId="364"/>
            <ac:spMk id="4" creationId="{138403D7-BD90-D17C-0D8D-19EE4C4F25A8}"/>
          </ac:spMkLst>
        </pc:spChg>
      </pc:sldChg>
      <pc:sldChg chg="modSp mod">
        <pc:chgData name="Shinenn K" userId="ec2293f8aad7a502" providerId="LiveId" clId="{74F14DD9-3EBE-460B-82AA-5465BF9A9DD8}" dt="2024-03-15T13:10:42.188" v="513" actId="1036"/>
        <pc:sldMkLst>
          <pc:docMk/>
          <pc:sldMk cId="3609072575" sldId="365"/>
        </pc:sldMkLst>
        <pc:spChg chg="mod">
          <ac:chgData name="Shinenn K" userId="ec2293f8aad7a502" providerId="LiveId" clId="{74F14DD9-3EBE-460B-82AA-5465BF9A9DD8}" dt="2024-03-15T13:10:42.188" v="513" actId="1036"/>
          <ac:spMkLst>
            <pc:docMk/>
            <pc:sldMk cId="3609072575" sldId="365"/>
            <ac:spMk id="2" creationId="{BEDB8894-323D-B542-763C-30A80F859713}"/>
          </ac:spMkLst>
        </pc:spChg>
        <pc:spChg chg="mod">
          <ac:chgData name="Shinenn K" userId="ec2293f8aad7a502" providerId="LiveId" clId="{74F14DD9-3EBE-460B-82AA-5465BF9A9DD8}" dt="2024-03-15T13:09:10.695" v="479" actId="6549"/>
          <ac:spMkLst>
            <pc:docMk/>
            <pc:sldMk cId="3609072575" sldId="365"/>
            <ac:spMk id="4" creationId="{138403D7-BD90-D17C-0D8D-19EE4C4F25A8}"/>
          </ac:spMkLst>
        </pc:spChg>
      </pc:sldChg>
      <pc:sldChg chg="modSp del mod">
        <pc:chgData name="Shinenn K" userId="ec2293f8aad7a502" providerId="LiveId" clId="{74F14DD9-3EBE-460B-82AA-5465BF9A9DD8}" dt="2024-03-15T13:23:20.885" v="627" actId="47"/>
        <pc:sldMkLst>
          <pc:docMk/>
          <pc:sldMk cId="1620810332" sldId="366"/>
        </pc:sldMkLst>
        <pc:spChg chg="mod">
          <ac:chgData name="Shinenn K" userId="ec2293f8aad7a502" providerId="LiveId" clId="{74F14DD9-3EBE-460B-82AA-5465BF9A9DD8}" dt="2024-03-15T13:11:12.133" v="515" actId="20577"/>
          <ac:spMkLst>
            <pc:docMk/>
            <pc:sldMk cId="1620810332" sldId="366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25:35.706" v="644" actId="1076"/>
        <pc:sldMkLst>
          <pc:docMk/>
          <pc:sldMk cId="785179689" sldId="367"/>
        </pc:sldMkLst>
        <pc:spChg chg="mod">
          <ac:chgData name="Shinenn K" userId="ec2293f8aad7a502" providerId="LiveId" clId="{74F14DD9-3EBE-460B-82AA-5465BF9A9DD8}" dt="2024-03-15T13:25:35.706" v="644" actId="1076"/>
          <ac:spMkLst>
            <pc:docMk/>
            <pc:sldMk cId="785179689" sldId="367"/>
            <ac:spMk id="2" creationId="{BEDB8894-323D-B542-763C-30A80F859713}"/>
          </ac:spMkLst>
        </pc:spChg>
        <pc:spChg chg="mod">
          <ac:chgData name="Shinenn K" userId="ec2293f8aad7a502" providerId="LiveId" clId="{74F14DD9-3EBE-460B-82AA-5465BF9A9DD8}" dt="2024-03-15T13:12:04.665" v="532"/>
          <ac:spMkLst>
            <pc:docMk/>
            <pc:sldMk cId="785179689" sldId="367"/>
            <ac:spMk id="3" creationId="{1E4F76E8-612D-9EDF-5D0D-4859C2B0C5CB}"/>
          </ac:spMkLst>
        </pc:spChg>
        <pc:spChg chg="mod">
          <ac:chgData name="Shinenn K" userId="ec2293f8aad7a502" providerId="LiveId" clId="{74F14DD9-3EBE-460B-82AA-5465BF9A9DD8}" dt="2024-03-15T13:11:35.527" v="518"/>
          <ac:spMkLst>
            <pc:docMk/>
            <pc:sldMk cId="785179689" sldId="367"/>
            <ac:spMk id="4" creationId="{138403D7-BD90-D17C-0D8D-19EE4C4F25A8}"/>
          </ac:spMkLst>
        </pc:spChg>
      </pc:sldChg>
      <pc:sldChg chg="modSp del mod">
        <pc:chgData name="Shinenn K" userId="ec2293f8aad7a502" providerId="LiveId" clId="{74F14DD9-3EBE-460B-82AA-5465BF9A9DD8}" dt="2024-03-15T13:23:55.995" v="630" actId="47"/>
        <pc:sldMkLst>
          <pc:docMk/>
          <pc:sldMk cId="425800358" sldId="368"/>
        </pc:sldMkLst>
        <pc:spChg chg="mod">
          <ac:chgData name="Shinenn K" userId="ec2293f8aad7a502" providerId="LiveId" clId="{74F14DD9-3EBE-460B-82AA-5465BF9A9DD8}" dt="2024-03-15T13:12:32.118" v="534" actId="20577"/>
          <ac:spMkLst>
            <pc:docMk/>
            <pc:sldMk cId="425800358" sldId="368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13:01.196" v="539" actId="6549"/>
        <pc:sldMkLst>
          <pc:docMk/>
          <pc:sldMk cId="4064630529" sldId="369"/>
        </pc:sldMkLst>
        <pc:spChg chg="mod">
          <ac:chgData name="Shinenn K" userId="ec2293f8aad7a502" providerId="LiveId" clId="{74F14DD9-3EBE-460B-82AA-5465BF9A9DD8}" dt="2024-03-15T13:13:01.196" v="539" actId="6549"/>
          <ac:spMkLst>
            <pc:docMk/>
            <pc:sldMk cId="4064630529" sldId="369"/>
            <ac:spMk id="2" creationId="{BEDB8894-323D-B542-763C-30A80F859713}"/>
          </ac:spMkLst>
        </pc:spChg>
        <pc:spChg chg="mod">
          <ac:chgData name="Shinenn K" userId="ec2293f8aad7a502" providerId="LiveId" clId="{74F14DD9-3EBE-460B-82AA-5465BF9A9DD8}" dt="2024-03-15T13:12:42.520" v="535"/>
          <ac:spMkLst>
            <pc:docMk/>
            <pc:sldMk cId="4064630529" sldId="369"/>
            <ac:spMk id="3" creationId="{1E4F76E8-612D-9EDF-5D0D-4859C2B0C5CB}"/>
          </ac:spMkLst>
        </pc:spChg>
        <pc:spChg chg="mod">
          <ac:chgData name="Shinenn K" userId="ec2293f8aad7a502" providerId="LiveId" clId="{74F14DD9-3EBE-460B-82AA-5465BF9A9DD8}" dt="2024-03-15T13:12:58.259" v="538"/>
          <ac:spMkLst>
            <pc:docMk/>
            <pc:sldMk cId="4064630529" sldId="369"/>
            <ac:spMk id="4" creationId="{138403D7-BD90-D17C-0D8D-19EE4C4F25A8}"/>
          </ac:spMkLst>
        </pc:spChg>
      </pc:sldChg>
      <pc:sldChg chg="modSp del mod">
        <pc:chgData name="Shinenn K" userId="ec2293f8aad7a502" providerId="LiveId" clId="{74F14DD9-3EBE-460B-82AA-5465BF9A9DD8}" dt="2024-03-15T13:24:15.545" v="634" actId="47"/>
        <pc:sldMkLst>
          <pc:docMk/>
          <pc:sldMk cId="275117068" sldId="370"/>
        </pc:sldMkLst>
        <pc:spChg chg="mod">
          <ac:chgData name="Shinenn K" userId="ec2293f8aad7a502" providerId="LiveId" clId="{74F14DD9-3EBE-460B-82AA-5465BF9A9DD8}" dt="2024-03-15T13:13:34.114" v="541" actId="20577"/>
          <ac:spMkLst>
            <pc:docMk/>
            <pc:sldMk cId="275117068" sldId="370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15:12.916" v="559" actId="404"/>
        <pc:sldMkLst>
          <pc:docMk/>
          <pc:sldMk cId="3386351612" sldId="371"/>
        </pc:sldMkLst>
        <pc:spChg chg="mod">
          <ac:chgData name="Shinenn K" userId="ec2293f8aad7a502" providerId="LiveId" clId="{74F14DD9-3EBE-460B-82AA-5465BF9A9DD8}" dt="2024-03-15T13:15:12.916" v="559" actId="404"/>
          <ac:spMkLst>
            <pc:docMk/>
            <pc:sldMk cId="3386351612" sldId="371"/>
            <ac:spMk id="2" creationId="{BEDB8894-323D-B542-763C-30A80F859713}"/>
          </ac:spMkLst>
        </pc:spChg>
        <pc:spChg chg="mod">
          <ac:chgData name="Shinenn K" userId="ec2293f8aad7a502" providerId="LiveId" clId="{74F14DD9-3EBE-460B-82AA-5465BF9A9DD8}" dt="2024-03-15T13:13:42.069" v="542"/>
          <ac:spMkLst>
            <pc:docMk/>
            <pc:sldMk cId="3386351612" sldId="371"/>
            <ac:spMk id="3" creationId="{1E4F76E8-612D-9EDF-5D0D-4859C2B0C5CB}"/>
          </ac:spMkLst>
        </pc:spChg>
        <pc:spChg chg="mod">
          <ac:chgData name="Shinenn K" userId="ec2293f8aad7a502" providerId="LiveId" clId="{74F14DD9-3EBE-460B-82AA-5465BF9A9DD8}" dt="2024-03-15T13:14:16.145" v="552" actId="6549"/>
          <ac:spMkLst>
            <pc:docMk/>
            <pc:sldMk cId="3386351612" sldId="371"/>
            <ac:spMk id="4" creationId="{138403D7-BD90-D17C-0D8D-19EE4C4F25A8}"/>
          </ac:spMkLst>
        </pc:spChg>
      </pc:sldChg>
      <pc:sldChg chg="modSp del mod">
        <pc:chgData name="Shinenn K" userId="ec2293f8aad7a502" providerId="LiveId" clId="{74F14DD9-3EBE-460B-82AA-5465BF9A9DD8}" dt="2024-03-15T13:24:27.767" v="636" actId="47"/>
        <pc:sldMkLst>
          <pc:docMk/>
          <pc:sldMk cId="4078790478" sldId="372"/>
        </pc:sldMkLst>
        <pc:spChg chg="mod">
          <ac:chgData name="Shinenn K" userId="ec2293f8aad7a502" providerId="LiveId" clId="{74F14DD9-3EBE-460B-82AA-5465BF9A9DD8}" dt="2024-03-15T13:15:40.399" v="561" actId="20577"/>
          <ac:spMkLst>
            <pc:docMk/>
            <pc:sldMk cId="4078790478" sldId="372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16:21.646" v="571" actId="20577"/>
        <pc:sldMkLst>
          <pc:docMk/>
          <pc:sldMk cId="2474020533" sldId="373"/>
        </pc:sldMkLst>
        <pc:spChg chg="mod">
          <ac:chgData name="Shinenn K" userId="ec2293f8aad7a502" providerId="LiveId" clId="{74F14DD9-3EBE-460B-82AA-5465BF9A9DD8}" dt="2024-03-15T13:16:21.646" v="571" actId="20577"/>
          <ac:spMkLst>
            <pc:docMk/>
            <pc:sldMk cId="2474020533" sldId="373"/>
            <ac:spMk id="2" creationId="{BEDB8894-323D-B542-763C-30A80F859713}"/>
          </ac:spMkLst>
        </pc:spChg>
        <pc:spChg chg="mod">
          <ac:chgData name="Shinenn K" userId="ec2293f8aad7a502" providerId="LiveId" clId="{74F14DD9-3EBE-460B-82AA-5465BF9A9DD8}" dt="2024-03-15T13:15:48.338" v="562"/>
          <ac:spMkLst>
            <pc:docMk/>
            <pc:sldMk cId="2474020533" sldId="373"/>
            <ac:spMk id="3" creationId="{1E4F76E8-612D-9EDF-5D0D-4859C2B0C5CB}"/>
          </ac:spMkLst>
        </pc:spChg>
      </pc:sldChg>
      <pc:sldChg chg="modSp mod">
        <pc:chgData name="Shinenn K" userId="ec2293f8aad7a502" providerId="LiveId" clId="{74F14DD9-3EBE-460B-82AA-5465BF9A9DD8}" dt="2024-03-15T13:24:47.239" v="641" actId="403"/>
        <pc:sldMkLst>
          <pc:docMk/>
          <pc:sldMk cId="902370225" sldId="374"/>
        </pc:sldMkLst>
        <pc:spChg chg="mod">
          <ac:chgData name="Shinenn K" userId="ec2293f8aad7a502" providerId="LiveId" clId="{74F14DD9-3EBE-460B-82AA-5465BF9A9DD8}" dt="2024-03-15T13:24:47.239" v="641" actId="403"/>
          <ac:spMkLst>
            <pc:docMk/>
            <pc:sldMk cId="902370225" sldId="374"/>
            <ac:spMk id="2" creationId="{E6960FAF-EEDC-DBCC-307E-B8BBF98823FF}"/>
          </ac:spMkLst>
        </pc:spChg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95683721" sldId="375"/>
        </pc:sldMkLst>
      </pc:sldChg>
      <pc:sldChg chg="modSp mod ord">
        <pc:chgData name="Shinenn K" userId="ec2293f8aad7a502" providerId="LiveId" clId="{74F14DD9-3EBE-460B-82AA-5465BF9A9DD8}" dt="2024-03-15T13:24:10.076" v="633"/>
        <pc:sldMkLst>
          <pc:docMk/>
          <pc:sldMk cId="519257148" sldId="375"/>
        </pc:sldMkLst>
        <pc:spChg chg="mod">
          <ac:chgData name="Shinenn K" userId="ec2293f8aad7a502" providerId="LiveId" clId="{74F14DD9-3EBE-460B-82AA-5465BF9A9DD8}" dt="2024-03-15T13:24:10.076" v="633"/>
          <ac:spMkLst>
            <pc:docMk/>
            <pc:sldMk cId="519257148" sldId="375"/>
            <ac:spMk id="2" creationId="{E6960FAF-EEDC-DBCC-307E-B8BBF98823FF}"/>
          </ac:spMkLst>
        </pc:spChg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786685451" sldId="375"/>
        </pc:sldMkLst>
      </pc:sldChg>
      <pc:sldChg chg="del">
        <pc:chgData name="Shinenn K" userId="ec2293f8aad7a502" providerId="LiveId" clId="{74F14DD9-3EBE-460B-82AA-5465BF9A9DD8}" dt="2024-03-15T13:23:43.978" v="628" actId="2696"/>
        <pc:sldMkLst>
          <pc:docMk/>
          <pc:sldMk cId="2261226177" sldId="375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481520521" sldId="376"/>
        </pc:sldMkLst>
      </pc:sldChg>
      <pc:sldChg chg="modSp mod">
        <pc:chgData name="Shinenn K" userId="ec2293f8aad7a502" providerId="LiveId" clId="{74F14DD9-3EBE-460B-82AA-5465BF9A9DD8}" dt="2024-03-15T13:23:54.683" v="629"/>
        <pc:sldMkLst>
          <pc:docMk/>
          <pc:sldMk cId="1740522140" sldId="376"/>
        </pc:sldMkLst>
        <pc:spChg chg="mod">
          <ac:chgData name="Shinenn K" userId="ec2293f8aad7a502" providerId="LiveId" clId="{74F14DD9-3EBE-460B-82AA-5465BF9A9DD8}" dt="2024-03-15T13:23:54.683" v="629"/>
          <ac:spMkLst>
            <pc:docMk/>
            <pc:sldMk cId="1740522140" sldId="376"/>
            <ac:spMk id="2" creationId="{E6960FAF-EEDC-DBCC-307E-B8BBF98823FF}"/>
          </ac:spMkLst>
        </pc:spChg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584034867" sldId="376"/>
        </pc:sldMkLst>
      </pc:sldChg>
      <pc:sldChg chg="del">
        <pc:chgData name="Shinenn K" userId="ec2293f8aad7a502" providerId="LiveId" clId="{74F14DD9-3EBE-460B-82AA-5465BF9A9DD8}" dt="2024-03-15T13:23:43.978" v="628" actId="2696"/>
        <pc:sldMkLst>
          <pc:docMk/>
          <pc:sldMk cId="3987360803" sldId="376"/>
        </pc:sldMkLst>
      </pc:sldChg>
      <pc:sldChg chg="modSp mod">
        <pc:chgData name="Shinenn K" userId="ec2293f8aad7a502" providerId="LiveId" clId="{74F14DD9-3EBE-460B-82AA-5465BF9A9DD8}" dt="2024-03-15T13:23:18.917" v="626"/>
        <pc:sldMkLst>
          <pc:docMk/>
          <pc:sldMk cId="1343365654" sldId="377"/>
        </pc:sldMkLst>
        <pc:spChg chg="mod">
          <ac:chgData name="Shinenn K" userId="ec2293f8aad7a502" providerId="LiveId" clId="{74F14DD9-3EBE-460B-82AA-5465BF9A9DD8}" dt="2024-03-15T13:23:18.917" v="626"/>
          <ac:spMkLst>
            <pc:docMk/>
            <pc:sldMk cId="1343365654" sldId="377"/>
            <ac:spMk id="2" creationId="{E6960FAF-EEDC-DBCC-307E-B8BBF98823FF}"/>
          </ac:spMkLst>
        </pc:spChg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720536540" sldId="377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808710821" sldId="377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3183583335" sldId="378"/>
        </pc:sldMkLst>
      </pc:sldChg>
      <pc:sldChg chg="modSp mod">
        <pc:chgData name="Shinenn K" userId="ec2293f8aad7a502" providerId="LiveId" clId="{74F14DD9-3EBE-460B-82AA-5465BF9A9DD8}" dt="2024-03-15T13:23:00.012" v="623"/>
        <pc:sldMkLst>
          <pc:docMk/>
          <pc:sldMk cId="4270656304" sldId="378"/>
        </pc:sldMkLst>
        <pc:spChg chg="mod">
          <ac:chgData name="Shinenn K" userId="ec2293f8aad7a502" providerId="LiveId" clId="{74F14DD9-3EBE-460B-82AA-5465BF9A9DD8}" dt="2024-03-15T13:23:00.012" v="623"/>
          <ac:spMkLst>
            <pc:docMk/>
            <pc:sldMk cId="4270656304" sldId="378"/>
            <ac:spMk id="2" creationId="{E6960FAF-EEDC-DBCC-307E-B8BBF98823FF}"/>
          </ac:spMkLst>
        </pc:spChg>
      </pc:sldChg>
      <pc:sldChg chg="modSp mod">
        <pc:chgData name="Shinenn K" userId="ec2293f8aad7a502" providerId="LiveId" clId="{74F14DD9-3EBE-460B-82AA-5465BF9A9DD8}" dt="2024-03-15T13:24:26.141" v="635"/>
        <pc:sldMkLst>
          <pc:docMk/>
          <pc:sldMk cId="1611051400" sldId="379"/>
        </pc:sldMkLst>
        <pc:spChg chg="mod">
          <ac:chgData name="Shinenn K" userId="ec2293f8aad7a502" providerId="LiveId" clId="{74F14DD9-3EBE-460B-82AA-5465BF9A9DD8}" dt="2024-03-15T13:24:26.141" v="635"/>
          <ac:spMkLst>
            <pc:docMk/>
            <pc:sldMk cId="1611051400" sldId="379"/>
            <ac:spMk id="2" creationId="{E6960FAF-EEDC-DBCC-307E-B8BBF98823FF}"/>
          </ac:spMkLst>
        </pc:spChg>
      </pc:sldChg>
      <pc:sldMasterChg chg="modSldLayout">
        <pc:chgData name="Shinenn K" userId="ec2293f8aad7a502" providerId="LiveId" clId="{74F14DD9-3EBE-460B-82AA-5465BF9A9DD8}" dt="2024-03-15T12:56:40.540" v="328" actId="2710"/>
        <pc:sldMasterMkLst>
          <pc:docMk/>
          <pc:sldMasterMk cId="3222464840" sldId="2147483660"/>
        </pc:sldMasterMkLst>
        <pc:sldLayoutChg chg="modSp">
          <pc:chgData name="Shinenn K" userId="ec2293f8aad7a502" providerId="LiveId" clId="{74F14DD9-3EBE-460B-82AA-5465BF9A9DD8}" dt="2024-03-15T12:56:40.540" v="328" actId="2710"/>
          <pc:sldLayoutMkLst>
            <pc:docMk/>
            <pc:sldMasterMk cId="3222464840" sldId="2147483660"/>
            <pc:sldLayoutMk cId="3586929421" sldId="2147483688"/>
          </pc:sldLayoutMkLst>
          <pc:spChg chg="mod">
            <ac:chgData name="Shinenn K" userId="ec2293f8aad7a502" providerId="LiveId" clId="{74F14DD9-3EBE-460B-82AA-5465BF9A9DD8}" dt="2024-03-15T12:56:40.540" v="328" actId="2710"/>
            <ac:spMkLst>
              <pc:docMk/>
              <pc:sldMasterMk cId="3222464840" sldId="2147483660"/>
              <pc:sldLayoutMk cId="3586929421" sldId="2147483688"/>
              <ac:spMk id="2" creationId="{329CB384-1DF8-214B-30FB-DF2BCD6BA8F7}"/>
            </ac:spMkLst>
          </pc:spChg>
        </pc:sldLayoutChg>
        <pc:sldLayoutChg chg="modSp mod">
          <pc:chgData name="Shinenn K" userId="ec2293f8aad7a502" providerId="LiveId" clId="{74F14DD9-3EBE-460B-82AA-5465BF9A9DD8}" dt="2024-03-14T10:44:58.551" v="284" actId="14100"/>
          <pc:sldLayoutMkLst>
            <pc:docMk/>
            <pc:sldMasterMk cId="3222464840" sldId="2147483660"/>
            <pc:sldLayoutMk cId="505646110" sldId="2147483695"/>
          </pc:sldLayoutMkLst>
          <pc:spChg chg="mod">
            <ac:chgData name="Shinenn K" userId="ec2293f8aad7a502" providerId="LiveId" clId="{74F14DD9-3EBE-460B-82AA-5465BF9A9DD8}" dt="2024-03-14T10:44:58.551" v="284" actId="14100"/>
            <ac:spMkLst>
              <pc:docMk/>
              <pc:sldMasterMk cId="3222464840" sldId="2147483660"/>
              <pc:sldLayoutMk cId="505646110" sldId="2147483695"/>
              <ac:spMk id="2" creationId="{4EA6BC07-48C8-4FFB-1AD9-84FAC647848C}"/>
            </ac:spMkLst>
          </pc:spChg>
        </pc:sldLayoutChg>
      </pc:sldMasterChg>
    </pc:docChg>
  </pc:docChgLst>
  <pc:docChgLst>
    <pc:chgData name="Shinenn K" userId="ec2293f8aad7a502" providerId="LiveId" clId="{48690D31-59A0-4985-827E-F261B8478E6E}"/>
    <pc:docChg chg="undo custSel addSld delSld modSld addSection delSection">
      <pc:chgData name="Shinenn K" userId="ec2293f8aad7a502" providerId="LiveId" clId="{48690D31-59A0-4985-827E-F261B8478E6E}" dt="2024-07-19T14:35:09.547" v="457"/>
      <pc:docMkLst>
        <pc:docMk/>
      </pc:docMkLst>
      <pc:sldChg chg="addSp modSp mod">
        <pc:chgData name="Shinenn K" userId="ec2293f8aad7a502" providerId="LiveId" clId="{48690D31-59A0-4985-827E-F261B8478E6E}" dt="2024-07-19T14:28:30.471" v="410" actId="6549"/>
        <pc:sldMkLst>
          <pc:docMk/>
          <pc:sldMk cId="787850828" sldId="319"/>
        </pc:sldMkLst>
        <pc:spChg chg="mod">
          <ac:chgData name="Shinenn K" userId="ec2293f8aad7a502" providerId="LiveId" clId="{48690D31-59A0-4985-827E-F261B8478E6E}" dt="2024-07-19T14:00:18.192" v="317" actId="14100"/>
          <ac:spMkLst>
            <pc:docMk/>
            <pc:sldMk cId="787850828" sldId="319"/>
            <ac:spMk id="2" creationId="{D906919E-8DA1-E6DA-5F40-11D8C8367340}"/>
          </ac:spMkLst>
        </pc:spChg>
        <pc:spChg chg="mod">
          <ac:chgData name="Shinenn K" userId="ec2293f8aad7a502" providerId="LiveId" clId="{48690D31-59A0-4985-827E-F261B8478E6E}" dt="2024-07-19T14:28:30.471" v="410" actId="6549"/>
          <ac:spMkLst>
            <pc:docMk/>
            <pc:sldMk cId="787850828" sldId="319"/>
            <ac:spMk id="3" creationId="{2E4686A4-6B70-990E-D6B3-6448B909DF87}"/>
          </ac:spMkLst>
        </pc:spChg>
        <pc:spChg chg="add mod">
          <ac:chgData name="Shinenn K" userId="ec2293f8aad7a502" providerId="LiveId" clId="{48690D31-59A0-4985-827E-F261B8478E6E}" dt="2024-07-19T14:02:00.460" v="371" actId="1582"/>
          <ac:spMkLst>
            <pc:docMk/>
            <pc:sldMk cId="787850828" sldId="319"/>
            <ac:spMk id="4" creationId="{11B634EB-CAF5-1AD2-238D-18F2B50EFAE1}"/>
          </ac:spMkLst>
        </pc:spChg>
      </pc:sldChg>
      <pc:sldChg chg="addSp modSp new mod modClrScheme chgLayout">
        <pc:chgData name="Shinenn K" userId="ec2293f8aad7a502" providerId="LiveId" clId="{48690D31-59A0-4985-827E-F261B8478E6E}" dt="2024-07-19T13:35:39.364" v="6"/>
        <pc:sldMkLst>
          <pc:docMk/>
          <pc:sldMk cId="370397325" sldId="320"/>
        </pc:sldMkLst>
        <pc:spChg chg="add mod">
          <ac:chgData name="Shinenn K" userId="ec2293f8aad7a502" providerId="LiveId" clId="{48690D31-59A0-4985-827E-F261B8478E6E}" dt="2024-07-19T13:35:39.364" v="6"/>
          <ac:spMkLst>
            <pc:docMk/>
            <pc:sldMk cId="370397325" sldId="320"/>
            <ac:spMk id="2" creationId="{67889949-BBA6-BE4D-F510-CAD5DE980743}"/>
          </ac:spMkLst>
        </pc:spChg>
      </pc:sldChg>
      <pc:sldChg chg="del">
        <pc:chgData name="Shinenn K" userId="ec2293f8aad7a502" providerId="LiveId" clId="{48690D31-59A0-4985-827E-F261B8478E6E}" dt="2024-07-19T13:35:01.239" v="0" actId="47"/>
        <pc:sldMkLst>
          <pc:docMk/>
          <pc:sldMk cId="2397657177" sldId="320"/>
        </pc:sldMkLst>
      </pc:sldChg>
      <pc:sldChg chg="new mod modClrScheme chgLayout">
        <pc:chgData name="Shinenn K" userId="ec2293f8aad7a502" providerId="LiveId" clId="{48690D31-59A0-4985-827E-F261B8478E6E}" dt="2024-07-19T13:35:17.502" v="5" actId="700"/>
        <pc:sldMkLst>
          <pc:docMk/>
          <pc:sldMk cId="1241724513" sldId="321"/>
        </pc:sldMkLst>
      </pc:sldChg>
      <pc:sldChg chg="del">
        <pc:chgData name="Shinenn K" userId="ec2293f8aad7a502" providerId="LiveId" clId="{48690D31-59A0-4985-827E-F261B8478E6E}" dt="2024-07-19T13:35:01.239" v="0" actId="47"/>
        <pc:sldMkLst>
          <pc:docMk/>
          <pc:sldMk cId="3041475010" sldId="321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529184291" sldId="322"/>
        </pc:sldMkLst>
      </pc:sldChg>
      <pc:sldChg chg="addSp delSp modSp new mod modClrScheme chgLayout">
        <pc:chgData name="Shinenn K" userId="ec2293f8aad7a502" providerId="LiveId" clId="{48690D31-59A0-4985-827E-F261B8478E6E}" dt="2024-07-19T13:37:23.642" v="20" actId="20577"/>
        <pc:sldMkLst>
          <pc:docMk/>
          <pc:sldMk cId="3208183474" sldId="322"/>
        </pc:sldMkLst>
        <pc:spChg chg="del mod ord">
          <ac:chgData name="Shinenn K" userId="ec2293f8aad7a502" providerId="LiveId" clId="{48690D31-59A0-4985-827E-F261B8478E6E}" dt="2024-07-19T13:35:47.421" v="8" actId="700"/>
          <ac:spMkLst>
            <pc:docMk/>
            <pc:sldMk cId="3208183474" sldId="322"/>
            <ac:spMk id="2" creationId="{4B95C037-13BB-4F7B-A972-1D019863748C}"/>
          </ac:spMkLst>
        </pc:spChg>
        <pc:spChg chg="add mod ord">
          <ac:chgData name="Shinenn K" userId="ec2293f8aad7a502" providerId="LiveId" clId="{48690D31-59A0-4985-827E-F261B8478E6E}" dt="2024-07-19T13:37:23.642" v="20" actId="20577"/>
          <ac:spMkLst>
            <pc:docMk/>
            <pc:sldMk cId="3208183474" sldId="322"/>
            <ac:spMk id="3" creationId="{9A11A61E-11B9-6FB4-EB84-05354BCD3A5C}"/>
          </ac:spMkLst>
        </pc:spChg>
        <pc:spChg chg="add mod ord">
          <ac:chgData name="Shinenn K" userId="ec2293f8aad7a502" providerId="LiveId" clId="{48690D31-59A0-4985-827E-F261B8478E6E}" dt="2024-07-19T13:35:57.169" v="9"/>
          <ac:spMkLst>
            <pc:docMk/>
            <pc:sldMk cId="3208183474" sldId="322"/>
            <ac:spMk id="4" creationId="{5BCED629-C2B7-5BBF-7C85-B1CDB367D487}"/>
          </ac:spMkLst>
        </pc:spChg>
        <pc:spChg chg="add mod ord">
          <ac:chgData name="Shinenn K" userId="ec2293f8aad7a502" providerId="LiveId" clId="{48690D31-59A0-4985-827E-F261B8478E6E}" dt="2024-07-19T13:37:11.219" v="13" actId="20577"/>
          <ac:spMkLst>
            <pc:docMk/>
            <pc:sldMk cId="3208183474" sldId="322"/>
            <ac:spMk id="5" creationId="{7F366EAD-B80B-07DB-A2B1-90FC995B0765}"/>
          </ac:spMkLst>
        </pc:spChg>
      </pc:sldChg>
      <pc:sldChg chg="modSp add mod">
        <pc:chgData name="Shinenn K" userId="ec2293f8aad7a502" providerId="LiveId" clId="{48690D31-59A0-4985-827E-F261B8478E6E}" dt="2024-07-19T13:38:07.891" v="28" actId="404"/>
        <pc:sldMkLst>
          <pc:docMk/>
          <pc:sldMk cId="3486292298" sldId="323"/>
        </pc:sldMkLst>
        <pc:spChg chg="mod">
          <ac:chgData name="Shinenn K" userId="ec2293f8aad7a502" providerId="LiveId" clId="{48690D31-59A0-4985-827E-F261B8478E6E}" dt="2024-07-19T13:38:07.891" v="28" actId="404"/>
          <ac:spMkLst>
            <pc:docMk/>
            <pc:sldMk cId="3486292298" sldId="323"/>
            <ac:spMk id="3" creationId="{9A11A61E-11B9-6FB4-EB84-05354BCD3A5C}"/>
          </ac:spMkLst>
        </pc:spChg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447632799" sldId="324"/>
        </pc:sldMkLst>
      </pc:sldChg>
      <pc:sldChg chg="addSp delSp modSp new mod modClrScheme chgLayout">
        <pc:chgData name="Shinenn K" userId="ec2293f8aad7a502" providerId="LiveId" clId="{48690D31-59A0-4985-827E-F261B8478E6E}" dt="2024-07-19T13:38:40.989" v="32" actId="2711"/>
        <pc:sldMkLst>
          <pc:docMk/>
          <pc:sldMk cId="3290537867" sldId="324"/>
        </pc:sldMkLst>
        <pc:spChg chg="del mod ord">
          <ac:chgData name="Shinenn K" userId="ec2293f8aad7a502" providerId="LiveId" clId="{48690D31-59A0-4985-827E-F261B8478E6E}" dt="2024-07-19T13:38:33.545" v="30" actId="700"/>
          <ac:spMkLst>
            <pc:docMk/>
            <pc:sldMk cId="3290537867" sldId="324"/>
            <ac:spMk id="2" creationId="{6B109791-3231-2709-3156-1A52860BEC88}"/>
          </ac:spMkLst>
        </pc:spChg>
        <pc:spChg chg="del">
          <ac:chgData name="Shinenn K" userId="ec2293f8aad7a502" providerId="LiveId" clId="{48690D31-59A0-4985-827E-F261B8478E6E}" dt="2024-07-19T13:38:33.545" v="30" actId="700"/>
          <ac:spMkLst>
            <pc:docMk/>
            <pc:sldMk cId="3290537867" sldId="324"/>
            <ac:spMk id="3" creationId="{91C3AE44-E0DE-AB29-C5EB-BC3D7E36016C}"/>
          </ac:spMkLst>
        </pc:spChg>
        <pc:spChg chg="del">
          <ac:chgData name="Shinenn K" userId="ec2293f8aad7a502" providerId="LiveId" clId="{48690D31-59A0-4985-827E-F261B8478E6E}" dt="2024-07-19T13:38:33.545" v="30" actId="700"/>
          <ac:spMkLst>
            <pc:docMk/>
            <pc:sldMk cId="3290537867" sldId="324"/>
            <ac:spMk id="4" creationId="{29ACA1E9-1B89-9F82-6A2B-2F8D7099469F}"/>
          </ac:spMkLst>
        </pc:spChg>
        <pc:spChg chg="add mod ord">
          <ac:chgData name="Shinenn K" userId="ec2293f8aad7a502" providerId="LiveId" clId="{48690D31-59A0-4985-827E-F261B8478E6E}" dt="2024-07-19T13:38:40.989" v="32" actId="2711"/>
          <ac:spMkLst>
            <pc:docMk/>
            <pc:sldMk cId="3290537867" sldId="324"/>
            <ac:spMk id="5" creationId="{50224C8B-5A95-B250-F47E-C60BE37B87E1}"/>
          </ac:spMkLst>
        </pc:spChg>
      </pc:sldChg>
      <pc:sldChg chg="addSp delSp modSp new mod modClrScheme chgLayout">
        <pc:chgData name="Shinenn K" userId="ec2293f8aad7a502" providerId="LiveId" clId="{48690D31-59A0-4985-827E-F261B8478E6E}" dt="2024-07-19T13:42:51.362" v="113" actId="20577"/>
        <pc:sldMkLst>
          <pc:docMk/>
          <pc:sldMk cId="1165979893" sldId="325"/>
        </pc:sldMkLst>
        <pc:spChg chg="del mod ord">
          <ac:chgData name="Shinenn K" userId="ec2293f8aad7a502" providerId="LiveId" clId="{48690D31-59A0-4985-827E-F261B8478E6E}" dt="2024-07-19T13:38:58.293" v="34" actId="700"/>
          <ac:spMkLst>
            <pc:docMk/>
            <pc:sldMk cId="1165979893" sldId="325"/>
            <ac:spMk id="2" creationId="{93DF1CA6-E045-E737-4D83-B35BEE9F0E08}"/>
          </ac:spMkLst>
        </pc:spChg>
        <pc:spChg chg="add mod ord">
          <ac:chgData name="Shinenn K" userId="ec2293f8aad7a502" providerId="LiveId" clId="{48690D31-59A0-4985-827E-F261B8478E6E}" dt="2024-07-19T13:42:51.362" v="113" actId="20577"/>
          <ac:spMkLst>
            <pc:docMk/>
            <pc:sldMk cId="1165979893" sldId="325"/>
            <ac:spMk id="3" creationId="{C94E07BD-2ACF-0D6A-DB6C-C25C1EA32815}"/>
          </ac:spMkLst>
        </pc:spChg>
        <pc:spChg chg="add mod ord">
          <ac:chgData name="Shinenn K" userId="ec2293f8aad7a502" providerId="LiveId" clId="{48690D31-59A0-4985-827E-F261B8478E6E}" dt="2024-07-19T13:39:12.412" v="36"/>
          <ac:spMkLst>
            <pc:docMk/>
            <pc:sldMk cId="1165979893" sldId="325"/>
            <ac:spMk id="4" creationId="{029835E3-DF3B-DF57-9036-0C4202EA4C59}"/>
          </ac:spMkLst>
        </pc:spChg>
        <pc:spChg chg="add mod ord">
          <ac:chgData name="Shinenn K" userId="ec2293f8aad7a502" providerId="LiveId" clId="{48690D31-59A0-4985-827E-F261B8478E6E}" dt="2024-07-19T13:38:58.293" v="34" actId="700"/>
          <ac:spMkLst>
            <pc:docMk/>
            <pc:sldMk cId="1165979893" sldId="325"/>
            <ac:spMk id="5" creationId="{F20450C6-F70A-3154-EA42-5876BF084A18}"/>
          </ac:spMkLst>
        </pc:spChg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395488890" sldId="325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217215220" sldId="326"/>
        </pc:sldMkLst>
      </pc:sldChg>
      <pc:sldChg chg="modSp add mod">
        <pc:chgData name="Shinenn K" userId="ec2293f8aad7a502" providerId="LiveId" clId="{48690D31-59A0-4985-827E-F261B8478E6E}" dt="2024-07-19T13:43:24.537" v="137" actId="207"/>
        <pc:sldMkLst>
          <pc:docMk/>
          <pc:sldMk cId="2847868306" sldId="326"/>
        </pc:sldMkLst>
        <pc:spChg chg="mod">
          <ac:chgData name="Shinenn K" userId="ec2293f8aad7a502" providerId="LiveId" clId="{48690D31-59A0-4985-827E-F261B8478E6E}" dt="2024-07-19T13:43:24.537" v="137" actId="207"/>
          <ac:spMkLst>
            <pc:docMk/>
            <pc:sldMk cId="2847868306" sldId="326"/>
            <ac:spMk id="3" creationId="{C94E07BD-2ACF-0D6A-DB6C-C25C1EA32815}"/>
          </ac:spMkLst>
        </pc:spChg>
      </pc:sldChg>
      <pc:sldChg chg="modSp add mod">
        <pc:chgData name="Shinenn K" userId="ec2293f8aad7a502" providerId="LiveId" clId="{48690D31-59A0-4985-827E-F261B8478E6E}" dt="2024-07-19T13:43:28.098" v="138" actId="207"/>
        <pc:sldMkLst>
          <pc:docMk/>
          <pc:sldMk cId="208066370" sldId="327"/>
        </pc:sldMkLst>
        <pc:spChg chg="mod">
          <ac:chgData name="Shinenn K" userId="ec2293f8aad7a502" providerId="LiveId" clId="{48690D31-59A0-4985-827E-F261B8478E6E}" dt="2024-07-19T13:43:28.098" v="138" actId="207"/>
          <ac:spMkLst>
            <pc:docMk/>
            <pc:sldMk cId="208066370" sldId="327"/>
            <ac:spMk id="3" creationId="{C94E07BD-2ACF-0D6A-DB6C-C25C1EA32815}"/>
          </ac:spMkLst>
        </pc:spChg>
      </pc:sldChg>
      <pc:sldChg chg="modSp add mod">
        <pc:chgData name="Shinenn K" userId="ec2293f8aad7a502" providerId="LiveId" clId="{48690D31-59A0-4985-827E-F261B8478E6E}" dt="2024-07-19T13:43:20.523" v="136" actId="207"/>
        <pc:sldMkLst>
          <pc:docMk/>
          <pc:sldMk cId="3053208215" sldId="328"/>
        </pc:sldMkLst>
        <pc:spChg chg="mod">
          <ac:chgData name="Shinenn K" userId="ec2293f8aad7a502" providerId="LiveId" clId="{48690D31-59A0-4985-827E-F261B8478E6E}" dt="2024-07-19T13:43:20.523" v="136" actId="207"/>
          <ac:spMkLst>
            <pc:docMk/>
            <pc:sldMk cId="3053208215" sldId="328"/>
            <ac:spMk id="3" creationId="{C94E07BD-2ACF-0D6A-DB6C-C25C1EA32815}"/>
          </ac:spMkLst>
        </pc:spChg>
      </pc:sldChg>
      <pc:sldChg chg="modSp add mod">
        <pc:chgData name="Shinenn K" userId="ec2293f8aad7a502" providerId="LiveId" clId="{48690D31-59A0-4985-827E-F261B8478E6E}" dt="2024-07-19T13:43:52.141" v="140"/>
        <pc:sldMkLst>
          <pc:docMk/>
          <pc:sldMk cId="2322831653" sldId="329"/>
        </pc:sldMkLst>
        <pc:spChg chg="mod">
          <ac:chgData name="Shinenn K" userId="ec2293f8aad7a502" providerId="LiveId" clId="{48690D31-59A0-4985-827E-F261B8478E6E}" dt="2024-07-19T13:43:52.141" v="140"/>
          <ac:spMkLst>
            <pc:docMk/>
            <pc:sldMk cId="2322831653" sldId="329"/>
            <ac:spMk id="5" creationId="{50224C8B-5A95-B250-F47E-C60BE37B87E1}"/>
          </ac:spMkLst>
        </pc:spChg>
      </pc:sldChg>
      <pc:sldChg chg="addSp delSp modSp new mod modClrScheme chgLayout">
        <pc:chgData name="Shinenn K" userId="ec2293f8aad7a502" providerId="LiveId" clId="{48690D31-59A0-4985-827E-F261B8478E6E}" dt="2024-07-19T13:56:29.370" v="308" actId="20577"/>
        <pc:sldMkLst>
          <pc:docMk/>
          <pc:sldMk cId="205491971" sldId="330"/>
        </pc:sldMkLst>
        <pc:spChg chg="del mod ord">
          <ac:chgData name="Shinenn K" userId="ec2293f8aad7a502" providerId="LiveId" clId="{48690D31-59A0-4985-827E-F261B8478E6E}" dt="2024-07-19T13:43:59.653" v="142" actId="700"/>
          <ac:spMkLst>
            <pc:docMk/>
            <pc:sldMk cId="205491971" sldId="330"/>
            <ac:spMk id="2" creationId="{ED38213A-AB95-840F-FB32-8905ACD9E318}"/>
          </ac:spMkLst>
        </pc:spChg>
        <pc:spChg chg="add mod ord">
          <ac:chgData name="Shinenn K" userId="ec2293f8aad7a502" providerId="LiveId" clId="{48690D31-59A0-4985-827E-F261B8478E6E}" dt="2024-07-19T13:56:29.370" v="308" actId="20577"/>
          <ac:spMkLst>
            <pc:docMk/>
            <pc:sldMk cId="205491971" sldId="330"/>
            <ac:spMk id="3" creationId="{4E1AFB71-8715-09C0-8AC4-9E6706186258}"/>
          </ac:spMkLst>
        </pc:spChg>
        <pc:spChg chg="add mod ord">
          <ac:chgData name="Shinenn K" userId="ec2293f8aad7a502" providerId="LiveId" clId="{48690D31-59A0-4985-827E-F261B8478E6E}" dt="2024-07-19T13:44:01.619" v="143"/>
          <ac:spMkLst>
            <pc:docMk/>
            <pc:sldMk cId="205491971" sldId="330"/>
            <ac:spMk id="4" creationId="{66275B76-EBC5-D741-D9C3-59D803C7886A}"/>
          </ac:spMkLst>
        </pc:spChg>
        <pc:spChg chg="add mod ord">
          <ac:chgData name="Shinenn K" userId="ec2293f8aad7a502" providerId="LiveId" clId="{48690D31-59A0-4985-827E-F261B8478E6E}" dt="2024-07-19T13:43:59.653" v="142" actId="700"/>
          <ac:spMkLst>
            <pc:docMk/>
            <pc:sldMk cId="205491971" sldId="330"/>
            <ac:spMk id="5" creationId="{FD860AB0-281F-EE1B-07C5-C3D30FE5FEFC}"/>
          </ac:spMkLst>
        </pc:spChg>
      </pc:sldChg>
      <pc:sldChg chg="modSp add mod">
        <pc:chgData name="Shinenn K" userId="ec2293f8aad7a502" providerId="LiveId" clId="{48690D31-59A0-4985-827E-F261B8478E6E}" dt="2024-07-19T13:45:19.876" v="164"/>
        <pc:sldMkLst>
          <pc:docMk/>
          <pc:sldMk cId="3689147870" sldId="331"/>
        </pc:sldMkLst>
        <pc:spChg chg="mod">
          <ac:chgData name="Shinenn K" userId="ec2293f8aad7a502" providerId="LiveId" clId="{48690D31-59A0-4985-827E-F261B8478E6E}" dt="2024-07-19T13:45:19.876" v="164"/>
          <ac:spMkLst>
            <pc:docMk/>
            <pc:sldMk cId="3689147870" sldId="331"/>
            <ac:spMk id="5" creationId="{50224C8B-5A95-B250-F47E-C60BE37B87E1}"/>
          </ac:spMkLst>
        </pc:spChg>
      </pc:sldChg>
      <pc:sldChg chg="addSp delSp modSp new mod modClrScheme chgLayout">
        <pc:chgData name="Shinenn K" userId="ec2293f8aad7a502" providerId="LiveId" clId="{48690D31-59A0-4985-827E-F261B8478E6E}" dt="2024-07-19T13:50:29.146" v="220" actId="120"/>
        <pc:sldMkLst>
          <pc:docMk/>
          <pc:sldMk cId="1443187689" sldId="332"/>
        </pc:sldMkLst>
        <pc:spChg chg="del mod ord">
          <ac:chgData name="Shinenn K" userId="ec2293f8aad7a502" providerId="LiveId" clId="{48690D31-59A0-4985-827E-F261B8478E6E}" dt="2024-07-19T13:45:32.853" v="166" actId="700"/>
          <ac:spMkLst>
            <pc:docMk/>
            <pc:sldMk cId="1443187689" sldId="332"/>
            <ac:spMk id="2" creationId="{90B5A73A-EF04-E57F-BC22-2A1F29FB8403}"/>
          </ac:spMkLst>
        </pc:spChg>
        <pc:spChg chg="add mod ord">
          <ac:chgData name="Shinenn K" userId="ec2293f8aad7a502" providerId="LiveId" clId="{48690D31-59A0-4985-827E-F261B8478E6E}" dt="2024-07-19T13:50:29.146" v="220" actId="120"/>
          <ac:spMkLst>
            <pc:docMk/>
            <pc:sldMk cId="1443187689" sldId="332"/>
            <ac:spMk id="3" creationId="{E9C9E038-2969-6D41-B1C9-E3F7BC4380E7}"/>
          </ac:spMkLst>
        </pc:spChg>
        <pc:spChg chg="add mod ord">
          <ac:chgData name="Shinenn K" userId="ec2293f8aad7a502" providerId="LiveId" clId="{48690D31-59A0-4985-827E-F261B8478E6E}" dt="2024-07-19T13:45:39.523" v="167"/>
          <ac:spMkLst>
            <pc:docMk/>
            <pc:sldMk cId="1443187689" sldId="332"/>
            <ac:spMk id="4" creationId="{E6EEA035-6C97-DE26-72CC-8600FA1BC1CD}"/>
          </ac:spMkLst>
        </pc:spChg>
        <pc:spChg chg="add mod ord">
          <ac:chgData name="Shinenn K" userId="ec2293f8aad7a502" providerId="LiveId" clId="{48690D31-59A0-4985-827E-F261B8478E6E}" dt="2024-07-19T13:45:32.853" v="166" actId="700"/>
          <ac:spMkLst>
            <pc:docMk/>
            <pc:sldMk cId="1443187689" sldId="332"/>
            <ac:spMk id="5" creationId="{B70AA9BD-183B-B7B6-32F6-AB9974BBF463}"/>
          </ac:spMkLst>
        </pc:spChg>
        <pc:graphicFrameChg chg="add del mod modGraphic">
          <ac:chgData name="Shinenn K" userId="ec2293f8aad7a502" providerId="LiveId" clId="{48690D31-59A0-4985-827E-F261B8478E6E}" dt="2024-07-19T13:47:58.391" v="191" actId="478"/>
          <ac:graphicFrameMkLst>
            <pc:docMk/>
            <pc:sldMk cId="1443187689" sldId="332"/>
            <ac:graphicFrameMk id="6" creationId="{FCAD3F26-F2CE-6AF8-08F3-3376EDF795D9}"/>
          </ac:graphicFrameMkLst>
        </pc:graphicFrameChg>
        <pc:graphicFrameChg chg="add del mod modGraphic">
          <ac:chgData name="Shinenn K" userId="ec2293f8aad7a502" providerId="LiveId" clId="{48690D31-59A0-4985-827E-F261B8478E6E}" dt="2024-07-19T13:49:06.375" v="194" actId="478"/>
          <ac:graphicFrameMkLst>
            <pc:docMk/>
            <pc:sldMk cId="1443187689" sldId="332"/>
            <ac:graphicFrameMk id="7" creationId="{D0BCBEC9-F6A5-FCDF-58CD-B8E28490E9C8}"/>
          </ac:graphicFrameMkLst>
        </pc:graphicFrameChg>
      </pc:sldChg>
      <pc:sldChg chg="modSp add mod">
        <pc:chgData name="Shinenn K" userId="ec2293f8aad7a502" providerId="LiveId" clId="{48690D31-59A0-4985-827E-F261B8478E6E}" dt="2024-07-19T13:50:45.492" v="221"/>
        <pc:sldMkLst>
          <pc:docMk/>
          <pc:sldMk cId="1628114501" sldId="333"/>
        </pc:sldMkLst>
        <pc:spChg chg="mod">
          <ac:chgData name="Shinenn K" userId="ec2293f8aad7a502" providerId="LiveId" clId="{48690D31-59A0-4985-827E-F261B8478E6E}" dt="2024-07-19T13:50:45.492" v="221"/>
          <ac:spMkLst>
            <pc:docMk/>
            <pc:sldMk cId="1628114501" sldId="333"/>
            <ac:spMk id="5" creationId="{50224C8B-5A95-B250-F47E-C60BE37B87E1}"/>
          </ac:spMkLst>
        </pc:spChg>
      </pc:sldChg>
      <pc:sldChg chg="addSp delSp modSp new mod modClrScheme chgLayout">
        <pc:chgData name="Shinenn K" userId="ec2293f8aad7a502" providerId="LiveId" clId="{48690D31-59A0-4985-827E-F261B8478E6E}" dt="2024-07-19T13:52:34.638" v="263" actId="6549"/>
        <pc:sldMkLst>
          <pc:docMk/>
          <pc:sldMk cId="1668400169" sldId="334"/>
        </pc:sldMkLst>
        <pc:spChg chg="del mod ord">
          <ac:chgData name="Shinenn K" userId="ec2293f8aad7a502" providerId="LiveId" clId="{48690D31-59A0-4985-827E-F261B8478E6E}" dt="2024-07-19T13:50:55.548" v="223" actId="700"/>
          <ac:spMkLst>
            <pc:docMk/>
            <pc:sldMk cId="1668400169" sldId="334"/>
            <ac:spMk id="2" creationId="{E0B47C67-5F37-52B8-A88F-7C1D37CC60B2}"/>
          </ac:spMkLst>
        </pc:spChg>
        <pc:spChg chg="add mod ord">
          <ac:chgData name="Shinenn K" userId="ec2293f8aad7a502" providerId="LiveId" clId="{48690D31-59A0-4985-827E-F261B8478E6E}" dt="2024-07-19T13:52:34.638" v="263" actId="6549"/>
          <ac:spMkLst>
            <pc:docMk/>
            <pc:sldMk cId="1668400169" sldId="334"/>
            <ac:spMk id="3" creationId="{223FB8A9-1C02-DC4C-24E4-0B930596B90F}"/>
          </ac:spMkLst>
        </pc:spChg>
        <pc:spChg chg="add mod ord">
          <ac:chgData name="Shinenn K" userId="ec2293f8aad7a502" providerId="LiveId" clId="{48690D31-59A0-4985-827E-F261B8478E6E}" dt="2024-07-19T13:51:20.372" v="226"/>
          <ac:spMkLst>
            <pc:docMk/>
            <pc:sldMk cId="1668400169" sldId="334"/>
            <ac:spMk id="4" creationId="{82CEA46F-B281-94F2-F387-D4F00AD86D33}"/>
          </ac:spMkLst>
        </pc:spChg>
        <pc:spChg chg="add mod ord">
          <ac:chgData name="Shinenn K" userId="ec2293f8aad7a502" providerId="LiveId" clId="{48690D31-59A0-4985-827E-F261B8478E6E}" dt="2024-07-19T13:52:32.694" v="262"/>
          <ac:spMkLst>
            <pc:docMk/>
            <pc:sldMk cId="1668400169" sldId="334"/>
            <ac:spMk id="5" creationId="{7BAE8FF3-ABA5-99AC-5BD3-2A8B9F980750}"/>
          </ac:spMkLst>
        </pc:spChg>
      </pc:sldChg>
      <pc:sldChg chg="modSp add mod">
        <pc:chgData name="Shinenn K" userId="ec2293f8aad7a502" providerId="LiveId" clId="{48690D31-59A0-4985-827E-F261B8478E6E}" dt="2024-07-19T13:55:52.019" v="304"/>
        <pc:sldMkLst>
          <pc:docMk/>
          <pc:sldMk cId="1231838243" sldId="335"/>
        </pc:sldMkLst>
        <pc:spChg chg="mod">
          <ac:chgData name="Shinenn K" userId="ec2293f8aad7a502" providerId="LiveId" clId="{48690D31-59A0-4985-827E-F261B8478E6E}" dt="2024-07-19T13:55:23.461" v="300"/>
          <ac:spMkLst>
            <pc:docMk/>
            <pc:sldMk cId="1231838243" sldId="335"/>
            <ac:spMk id="3" creationId="{223FB8A9-1C02-DC4C-24E4-0B930596B90F}"/>
          </ac:spMkLst>
        </pc:spChg>
        <pc:spChg chg="mod">
          <ac:chgData name="Shinenn K" userId="ec2293f8aad7a502" providerId="LiveId" clId="{48690D31-59A0-4985-827E-F261B8478E6E}" dt="2024-07-19T13:55:52.019" v="304"/>
          <ac:spMkLst>
            <pc:docMk/>
            <pc:sldMk cId="1231838243" sldId="335"/>
            <ac:spMk id="4" creationId="{82CEA46F-B281-94F2-F387-D4F00AD86D33}"/>
          </ac:spMkLst>
        </pc:spChg>
        <pc:spChg chg="mod">
          <ac:chgData name="Shinenn K" userId="ec2293f8aad7a502" providerId="LiveId" clId="{48690D31-59A0-4985-827E-F261B8478E6E}" dt="2024-07-19T13:55:38.079" v="302" actId="6549"/>
          <ac:spMkLst>
            <pc:docMk/>
            <pc:sldMk cId="1231838243" sldId="335"/>
            <ac:spMk id="5" creationId="{7BAE8FF3-ABA5-99AC-5BD3-2A8B9F980750}"/>
          </ac:spMkLst>
        </pc:spChg>
      </pc:sldChg>
      <pc:sldChg chg="new del">
        <pc:chgData name="Shinenn K" userId="ec2293f8aad7a502" providerId="LiveId" clId="{48690D31-59A0-4985-827E-F261B8478E6E}" dt="2024-07-19T13:51:41.634" v="240" actId="680"/>
        <pc:sldMkLst>
          <pc:docMk/>
          <pc:sldMk cId="1827699655" sldId="335"/>
        </pc:sldMkLst>
      </pc:sldChg>
      <pc:sldChg chg="addSp delSp modSp add mod modClrScheme chgLayout">
        <pc:chgData name="Shinenn K" userId="ec2293f8aad7a502" providerId="LiveId" clId="{48690D31-59A0-4985-827E-F261B8478E6E}" dt="2024-07-19T13:55:57.124" v="305"/>
        <pc:sldMkLst>
          <pc:docMk/>
          <pc:sldMk cId="1346129021" sldId="336"/>
        </pc:sldMkLst>
        <pc:spChg chg="mod ord">
          <ac:chgData name="Shinenn K" userId="ec2293f8aad7a502" providerId="LiveId" clId="{48690D31-59A0-4985-827E-F261B8478E6E}" dt="2024-07-19T13:55:01.771" v="296" actId="700"/>
          <ac:spMkLst>
            <pc:docMk/>
            <pc:sldMk cId="1346129021" sldId="336"/>
            <ac:spMk id="3" creationId="{223FB8A9-1C02-DC4C-24E4-0B930596B90F}"/>
          </ac:spMkLst>
        </pc:spChg>
        <pc:spChg chg="add del mod">
          <ac:chgData name="Shinenn K" userId="ec2293f8aad7a502" providerId="LiveId" clId="{48690D31-59A0-4985-827E-F261B8478E6E}" dt="2024-07-19T13:55:57.124" v="305"/>
          <ac:spMkLst>
            <pc:docMk/>
            <pc:sldMk cId="1346129021" sldId="336"/>
            <ac:spMk id="4" creationId="{82CEA46F-B281-94F2-F387-D4F00AD86D33}"/>
          </ac:spMkLst>
        </pc:spChg>
        <pc:spChg chg="add del mod">
          <ac:chgData name="Shinenn K" userId="ec2293f8aad7a502" providerId="LiveId" clId="{48690D31-59A0-4985-827E-F261B8478E6E}" dt="2024-07-19T13:55:40.342" v="303" actId="6549"/>
          <ac:spMkLst>
            <pc:docMk/>
            <pc:sldMk cId="1346129021" sldId="336"/>
            <ac:spMk id="5" creationId="{7BAE8FF3-ABA5-99AC-5BD3-2A8B9F980750}"/>
          </ac:spMkLst>
        </pc:spChg>
      </pc:sldChg>
      <pc:sldChg chg="addSp delSp modSp new mod modClrScheme chgLayout">
        <pc:chgData name="Shinenn K" userId="ec2293f8aad7a502" providerId="LiveId" clId="{48690D31-59A0-4985-827E-F261B8478E6E}" dt="2024-07-19T13:54:15.772" v="283" actId="403"/>
        <pc:sldMkLst>
          <pc:docMk/>
          <pc:sldMk cId="1714461701" sldId="337"/>
        </pc:sldMkLst>
        <pc:spChg chg="del mod ord">
          <ac:chgData name="Shinenn K" userId="ec2293f8aad7a502" providerId="LiveId" clId="{48690D31-59A0-4985-827E-F261B8478E6E}" dt="2024-07-19T13:53:59.970" v="276" actId="700"/>
          <ac:spMkLst>
            <pc:docMk/>
            <pc:sldMk cId="1714461701" sldId="337"/>
            <ac:spMk id="2" creationId="{1DEFA093-B64F-7843-DF39-25AF90D62E17}"/>
          </ac:spMkLst>
        </pc:spChg>
        <pc:spChg chg="del">
          <ac:chgData name="Shinenn K" userId="ec2293f8aad7a502" providerId="LiveId" clId="{48690D31-59A0-4985-827E-F261B8478E6E}" dt="2024-07-19T13:53:59.970" v="276" actId="700"/>
          <ac:spMkLst>
            <pc:docMk/>
            <pc:sldMk cId="1714461701" sldId="337"/>
            <ac:spMk id="3" creationId="{F34ABD1C-5A64-5D24-482B-73C4CEE6BCC6}"/>
          </ac:spMkLst>
        </pc:spChg>
        <pc:spChg chg="del">
          <ac:chgData name="Shinenn K" userId="ec2293f8aad7a502" providerId="LiveId" clId="{48690D31-59A0-4985-827E-F261B8478E6E}" dt="2024-07-19T13:53:59.970" v="276" actId="700"/>
          <ac:spMkLst>
            <pc:docMk/>
            <pc:sldMk cId="1714461701" sldId="337"/>
            <ac:spMk id="4" creationId="{77F12E1C-C224-C41C-AA32-27CE6928F05F}"/>
          </ac:spMkLst>
        </pc:spChg>
        <pc:spChg chg="add mod ord">
          <ac:chgData name="Shinenn K" userId="ec2293f8aad7a502" providerId="LiveId" clId="{48690D31-59A0-4985-827E-F261B8478E6E}" dt="2024-07-19T13:54:15.772" v="283" actId="403"/>
          <ac:spMkLst>
            <pc:docMk/>
            <pc:sldMk cId="1714461701" sldId="337"/>
            <ac:spMk id="5" creationId="{9B663BD2-215C-C338-A1ED-86E2BF8AD61E}"/>
          </ac:spMkLst>
        </pc:spChg>
      </pc:sldChg>
      <pc:sldChg chg="delSp modSp add mod">
        <pc:chgData name="Shinenn K" userId="ec2293f8aad7a502" providerId="LiveId" clId="{48690D31-59A0-4985-827E-F261B8478E6E}" dt="2024-07-19T14:35:09.547" v="457"/>
        <pc:sldMkLst>
          <pc:docMk/>
          <pc:sldMk cId="1067209051" sldId="338"/>
        </pc:sldMkLst>
        <pc:spChg chg="mod">
          <ac:chgData name="Shinenn K" userId="ec2293f8aad7a502" providerId="LiveId" clId="{48690D31-59A0-4985-827E-F261B8478E6E}" dt="2024-07-19T14:35:09.547" v="457"/>
          <ac:spMkLst>
            <pc:docMk/>
            <pc:sldMk cId="1067209051" sldId="338"/>
            <ac:spMk id="2" creationId="{D906919E-8DA1-E6DA-5F40-11D8C8367340}"/>
          </ac:spMkLst>
        </pc:spChg>
        <pc:spChg chg="mod">
          <ac:chgData name="Shinenn K" userId="ec2293f8aad7a502" providerId="LiveId" clId="{48690D31-59A0-4985-827E-F261B8478E6E}" dt="2024-07-19T14:32:09.718" v="413" actId="6549"/>
          <ac:spMkLst>
            <pc:docMk/>
            <pc:sldMk cId="1067209051" sldId="338"/>
            <ac:spMk id="3" creationId="{2E4686A4-6B70-990E-D6B3-6448B909DF87}"/>
          </ac:spMkLst>
        </pc:spChg>
        <pc:spChg chg="del">
          <ac:chgData name="Shinenn K" userId="ec2293f8aad7a502" providerId="LiveId" clId="{48690D31-59A0-4985-827E-F261B8478E6E}" dt="2024-07-19T14:27:53.973" v="373" actId="478"/>
          <ac:spMkLst>
            <pc:docMk/>
            <pc:sldMk cId="1067209051" sldId="338"/>
            <ac:spMk id="4" creationId="{11B634EB-CAF5-1AD2-238D-18F2B50EFAE1}"/>
          </ac:spMkLst>
        </pc:spChg>
      </pc:sldChg>
      <pc:sldChg chg="modSp add mod">
        <pc:chgData name="Shinenn K" userId="ec2293f8aad7a502" providerId="LiveId" clId="{48690D31-59A0-4985-827E-F261B8478E6E}" dt="2024-07-19T14:34:57.188" v="456"/>
        <pc:sldMkLst>
          <pc:docMk/>
          <pc:sldMk cId="229640652" sldId="339"/>
        </pc:sldMkLst>
        <pc:spChg chg="mod">
          <ac:chgData name="Shinenn K" userId="ec2293f8aad7a502" providerId="LiveId" clId="{48690D31-59A0-4985-827E-F261B8478E6E}" dt="2024-07-19T14:34:57.188" v="456"/>
          <ac:spMkLst>
            <pc:docMk/>
            <pc:sldMk cId="229640652" sldId="339"/>
            <ac:spMk id="2" creationId="{D906919E-8DA1-E6DA-5F40-11D8C8367340}"/>
          </ac:spMkLst>
        </pc:spChg>
        <pc:spChg chg="mod">
          <ac:chgData name="Shinenn K" userId="ec2293f8aad7a502" providerId="LiveId" clId="{48690D31-59A0-4985-827E-F261B8478E6E}" dt="2024-07-19T14:34:44.689" v="455" actId="404"/>
          <ac:spMkLst>
            <pc:docMk/>
            <pc:sldMk cId="229640652" sldId="339"/>
            <ac:spMk id="3" creationId="{2E4686A4-6B70-990E-D6B3-6448B909DF87}"/>
          </ac:spMkLst>
        </pc:spChg>
      </pc:sldChg>
    </pc:docChg>
  </pc:docChgLst>
  <pc:docChgLst>
    <pc:chgData name="Shinenn K" userId="ec2293f8aad7a502" providerId="LiveId" clId="{53D693BB-E0BB-440C-BBD0-872314FE487F}"/>
    <pc:docChg chg="undo custSel addSld modSld">
      <pc:chgData name="Shinenn K" userId="ec2293f8aad7a502" providerId="LiveId" clId="{53D693BB-E0BB-440C-BBD0-872314FE487F}" dt="2024-11-26T14:09:36.371" v="83"/>
      <pc:docMkLst>
        <pc:docMk/>
      </pc:docMkLst>
      <pc:sldChg chg="modSp new mod">
        <pc:chgData name="Shinenn K" userId="ec2293f8aad7a502" providerId="LiveId" clId="{53D693BB-E0BB-440C-BBD0-872314FE487F}" dt="2024-11-13T08:13:54.542" v="2"/>
        <pc:sldMkLst>
          <pc:docMk/>
          <pc:sldMk cId="3852296349" sldId="310"/>
        </pc:sldMkLst>
        <pc:spChg chg="mod">
          <ac:chgData name="Shinenn K" userId="ec2293f8aad7a502" providerId="LiveId" clId="{53D693BB-E0BB-440C-BBD0-872314FE487F}" dt="2024-11-13T08:13:47.556" v="1"/>
          <ac:spMkLst>
            <pc:docMk/>
            <pc:sldMk cId="3852296349" sldId="310"/>
            <ac:spMk id="2" creationId="{8BE4F6AB-3489-CA1C-F426-AC5BD6E4B8E8}"/>
          </ac:spMkLst>
        </pc:spChg>
        <pc:spChg chg="mod">
          <ac:chgData name="Shinenn K" userId="ec2293f8aad7a502" providerId="LiveId" clId="{53D693BB-E0BB-440C-BBD0-872314FE487F}" dt="2024-11-13T08:13:54.542" v="2"/>
          <ac:spMkLst>
            <pc:docMk/>
            <pc:sldMk cId="3852296349" sldId="310"/>
            <ac:spMk id="3" creationId="{C11116DC-639C-5506-CECC-F87585817E2F}"/>
          </ac:spMkLst>
        </pc:spChg>
      </pc:sldChg>
      <pc:sldChg chg="modSp new mod">
        <pc:chgData name="Shinenn K" userId="ec2293f8aad7a502" providerId="LiveId" clId="{53D693BB-E0BB-440C-BBD0-872314FE487F}" dt="2024-11-13T08:14:12.741" v="5"/>
        <pc:sldMkLst>
          <pc:docMk/>
          <pc:sldMk cId="2062595667" sldId="311"/>
        </pc:sldMkLst>
        <pc:spChg chg="mod">
          <ac:chgData name="Shinenn K" userId="ec2293f8aad7a502" providerId="LiveId" clId="{53D693BB-E0BB-440C-BBD0-872314FE487F}" dt="2024-11-13T08:14:06.169" v="4"/>
          <ac:spMkLst>
            <pc:docMk/>
            <pc:sldMk cId="2062595667" sldId="311"/>
            <ac:spMk id="2" creationId="{D6AFE6C9-EB83-83AF-4974-F490C0897818}"/>
          </ac:spMkLst>
        </pc:spChg>
        <pc:spChg chg="mod">
          <ac:chgData name="Shinenn K" userId="ec2293f8aad7a502" providerId="LiveId" clId="{53D693BB-E0BB-440C-BBD0-872314FE487F}" dt="2024-11-13T08:14:12.741" v="5"/>
          <ac:spMkLst>
            <pc:docMk/>
            <pc:sldMk cId="2062595667" sldId="311"/>
            <ac:spMk id="3" creationId="{9558A60F-DAEC-A681-A695-A1ED3D312EAD}"/>
          </ac:spMkLst>
        </pc:spChg>
      </pc:sldChg>
      <pc:sldChg chg="modSp new mod">
        <pc:chgData name="Shinenn K" userId="ec2293f8aad7a502" providerId="LiveId" clId="{53D693BB-E0BB-440C-BBD0-872314FE487F}" dt="2024-11-13T08:14:26.222" v="8"/>
        <pc:sldMkLst>
          <pc:docMk/>
          <pc:sldMk cId="229925553" sldId="312"/>
        </pc:sldMkLst>
        <pc:spChg chg="mod">
          <ac:chgData name="Shinenn K" userId="ec2293f8aad7a502" providerId="LiveId" clId="{53D693BB-E0BB-440C-BBD0-872314FE487F}" dt="2024-11-13T08:14:20.815" v="7"/>
          <ac:spMkLst>
            <pc:docMk/>
            <pc:sldMk cId="229925553" sldId="312"/>
            <ac:spMk id="2" creationId="{F8BF8578-BAAC-8ED7-535A-C51B90066151}"/>
          </ac:spMkLst>
        </pc:spChg>
        <pc:spChg chg="mod">
          <ac:chgData name="Shinenn K" userId="ec2293f8aad7a502" providerId="LiveId" clId="{53D693BB-E0BB-440C-BBD0-872314FE487F}" dt="2024-11-13T08:14:26.222" v="8"/>
          <ac:spMkLst>
            <pc:docMk/>
            <pc:sldMk cId="229925553" sldId="312"/>
            <ac:spMk id="3" creationId="{2C82C793-3F6F-C9E9-B72D-6766A5379C8E}"/>
          </ac:spMkLst>
        </pc:spChg>
      </pc:sldChg>
      <pc:sldChg chg="modSp new mod">
        <pc:chgData name="Shinenn K" userId="ec2293f8aad7a502" providerId="LiveId" clId="{53D693BB-E0BB-440C-BBD0-872314FE487F}" dt="2024-11-13T08:14:42.618" v="11"/>
        <pc:sldMkLst>
          <pc:docMk/>
          <pc:sldMk cId="3221621053" sldId="313"/>
        </pc:sldMkLst>
        <pc:spChg chg="mod">
          <ac:chgData name="Shinenn K" userId="ec2293f8aad7a502" providerId="LiveId" clId="{53D693BB-E0BB-440C-BBD0-872314FE487F}" dt="2024-11-13T08:14:35.438" v="10"/>
          <ac:spMkLst>
            <pc:docMk/>
            <pc:sldMk cId="3221621053" sldId="313"/>
            <ac:spMk id="2" creationId="{D98121A7-B901-D200-5BA7-411752192D35}"/>
          </ac:spMkLst>
        </pc:spChg>
        <pc:spChg chg="mod">
          <ac:chgData name="Shinenn K" userId="ec2293f8aad7a502" providerId="LiveId" clId="{53D693BB-E0BB-440C-BBD0-872314FE487F}" dt="2024-11-13T08:14:42.618" v="11"/>
          <ac:spMkLst>
            <pc:docMk/>
            <pc:sldMk cId="3221621053" sldId="313"/>
            <ac:spMk id="3" creationId="{02D38102-0894-E58E-B950-F84C866F1D58}"/>
          </ac:spMkLst>
        </pc:spChg>
      </pc:sldChg>
      <pc:sldChg chg="modSp new mod">
        <pc:chgData name="Shinenn K" userId="ec2293f8aad7a502" providerId="LiveId" clId="{53D693BB-E0BB-440C-BBD0-872314FE487F}" dt="2024-11-13T08:17:34.860" v="26"/>
        <pc:sldMkLst>
          <pc:docMk/>
          <pc:sldMk cId="2517835161" sldId="314"/>
        </pc:sldMkLst>
        <pc:spChg chg="mod">
          <ac:chgData name="Shinenn K" userId="ec2293f8aad7a502" providerId="LiveId" clId="{53D693BB-E0BB-440C-BBD0-872314FE487F}" dt="2024-11-13T08:17:27.550" v="25"/>
          <ac:spMkLst>
            <pc:docMk/>
            <pc:sldMk cId="2517835161" sldId="314"/>
            <ac:spMk id="2" creationId="{C2B4F305-E1A5-54AE-5C14-E54D5B61A30D}"/>
          </ac:spMkLst>
        </pc:spChg>
        <pc:spChg chg="mod">
          <ac:chgData name="Shinenn K" userId="ec2293f8aad7a502" providerId="LiveId" clId="{53D693BB-E0BB-440C-BBD0-872314FE487F}" dt="2024-11-13T08:17:34.860" v="26"/>
          <ac:spMkLst>
            <pc:docMk/>
            <pc:sldMk cId="2517835161" sldId="314"/>
            <ac:spMk id="3" creationId="{679E4B65-F14E-A4A9-BE26-D6B50BABDCD2}"/>
          </ac:spMkLst>
        </pc:spChg>
      </pc:sldChg>
      <pc:sldChg chg="modSp new mod">
        <pc:chgData name="Shinenn K" userId="ec2293f8aad7a502" providerId="LiveId" clId="{53D693BB-E0BB-440C-BBD0-872314FE487F}" dt="2024-11-13T08:17:15.186" v="24"/>
        <pc:sldMkLst>
          <pc:docMk/>
          <pc:sldMk cId="174720305" sldId="315"/>
        </pc:sldMkLst>
        <pc:spChg chg="mod">
          <ac:chgData name="Shinenn K" userId="ec2293f8aad7a502" providerId="LiveId" clId="{53D693BB-E0BB-440C-BBD0-872314FE487F}" dt="2024-11-13T08:17:02.714" v="23" actId="404"/>
          <ac:spMkLst>
            <pc:docMk/>
            <pc:sldMk cId="174720305" sldId="315"/>
            <ac:spMk id="2" creationId="{2295CAE9-8C27-FECA-24C5-2BFC6AA68B48}"/>
          </ac:spMkLst>
        </pc:spChg>
        <pc:spChg chg="mod">
          <ac:chgData name="Shinenn K" userId="ec2293f8aad7a502" providerId="LiveId" clId="{53D693BB-E0BB-440C-BBD0-872314FE487F}" dt="2024-11-13T08:17:15.186" v="24"/>
          <ac:spMkLst>
            <pc:docMk/>
            <pc:sldMk cId="174720305" sldId="315"/>
            <ac:spMk id="3" creationId="{A07321E3-A4A7-22E3-695B-F3CD74E9678E}"/>
          </ac:spMkLst>
        </pc:spChg>
      </pc:sldChg>
      <pc:sldChg chg="modSp new mod">
        <pc:chgData name="Shinenn K" userId="ec2293f8aad7a502" providerId="LiveId" clId="{53D693BB-E0BB-440C-BBD0-872314FE487F}" dt="2024-11-13T08:17:50.331" v="29"/>
        <pc:sldMkLst>
          <pc:docMk/>
          <pc:sldMk cId="45414119" sldId="316"/>
        </pc:sldMkLst>
        <pc:spChg chg="mod">
          <ac:chgData name="Shinenn K" userId="ec2293f8aad7a502" providerId="LiveId" clId="{53D693BB-E0BB-440C-BBD0-872314FE487F}" dt="2024-11-13T08:17:43.694" v="28"/>
          <ac:spMkLst>
            <pc:docMk/>
            <pc:sldMk cId="45414119" sldId="316"/>
            <ac:spMk id="2" creationId="{C7B5200C-CB00-C809-C43F-DC297907DDFA}"/>
          </ac:spMkLst>
        </pc:spChg>
        <pc:spChg chg="mod">
          <ac:chgData name="Shinenn K" userId="ec2293f8aad7a502" providerId="LiveId" clId="{53D693BB-E0BB-440C-BBD0-872314FE487F}" dt="2024-11-13T08:17:50.331" v="29"/>
          <ac:spMkLst>
            <pc:docMk/>
            <pc:sldMk cId="45414119" sldId="316"/>
            <ac:spMk id="3" creationId="{B8118CC5-EE93-462B-7052-56F50F6F6119}"/>
          </ac:spMkLst>
        </pc:spChg>
      </pc:sldChg>
      <pc:sldChg chg="modSp new mod">
        <pc:chgData name="Shinenn K" userId="ec2293f8aad7a502" providerId="LiveId" clId="{53D693BB-E0BB-440C-BBD0-872314FE487F}" dt="2024-11-13T08:18:31.327" v="35" actId="6549"/>
        <pc:sldMkLst>
          <pc:docMk/>
          <pc:sldMk cId="3042650668" sldId="317"/>
        </pc:sldMkLst>
        <pc:spChg chg="mod">
          <ac:chgData name="Shinenn K" userId="ec2293f8aad7a502" providerId="LiveId" clId="{53D693BB-E0BB-440C-BBD0-872314FE487F}" dt="2024-11-13T08:17:59.270" v="31"/>
          <ac:spMkLst>
            <pc:docMk/>
            <pc:sldMk cId="3042650668" sldId="317"/>
            <ac:spMk id="2" creationId="{AA5D93D7-9E49-6736-9A08-991181654927}"/>
          </ac:spMkLst>
        </pc:spChg>
        <pc:spChg chg="mod">
          <ac:chgData name="Shinenn K" userId="ec2293f8aad7a502" providerId="LiveId" clId="{53D693BB-E0BB-440C-BBD0-872314FE487F}" dt="2024-11-13T08:18:31.327" v="35" actId="6549"/>
          <ac:spMkLst>
            <pc:docMk/>
            <pc:sldMk cId="3042650668" sldId="317"/>
            <ac:spMk id="3" creationId="{4D374876-4EAE-0FC9-E3CB-AD5AE2D41C57}"/>
          </ac:spMkLst>
        </pc:spChg>
      </pc:sldChg>
      <pc:sldChg chg="modSp new mod">
        <pc:chgData name="Shinenn K" userId="ec2293f8aad7a502" providerId="LiveId" clId="{53D693BB-E0BB-440C-BBD0-872314FE487F}" dt="2024-11-26T12:54:18.661" v="38"/>
        <pc:sldMkLst>
          <pc:docMk/>
          <pc:sldMk cId="118425990" sldId="318"/>
        </pc:sldMkLst>
        <pc:spChg chg="mod">
          <ac:chgData name="Shinenn K" userId="ec2293f8aad7a502" providerId="LiveId" clId="{53D693BB-E0BB-440C-BBD0-872314FE487F}" dt="2024-11-26T12:54:12.721" v="37"/>
          <ac:spMkLst>
            <pc:docMk/>
            <pc:sldMk cId="118425990" sldId="318"/>
            <ac:spMk id="2" creationId="{10406487-E675-CCAC-7D18-3CD8F6EB2BE5}"/>
          </ac:spMkLst>
        </pc:spChg>
        <pc:spChg chg="mod">
          <ac:chgData name="Shinenn K" userId="ec2293f8aad7a502" providerId="LiveId" clId="{53D693BB-E0BB-440C-BBD0-872314FE487F}" dt="2024-11-26T12:54:18.661" v="38"/>
          <ac:spMkLst>
            <pc:docMk/>
            <pc:sldMk cId="118425990" sldId="318"/>
            <ac:spMk id="3" creationId="{5C6599F6-D798-CAB4-2AFA-46F68D3CB630}"/>
          </ac:spMkLst>
        </pc:spChg>
      </pc:sldChg>
      <pc:sldChg chg="modSp new mod">
        <pc:chgData name="Shinenn K" userId="ec2293f8aad7a502" providerId="LiveId" clId="{53D693BB-E0BB-440C-BBD0-872314FE487F}" dt="2024-11-26T12:54:37.678" v="41"/>
        <pc:sldMkLst>
          <pc:docMk/>
          <pc:sldMk cId="2816282495" sldId="319"/>
        </pc:sldMkLst>
        <pc:spChg chg="mod">
          <ac:chgData name="Shinenn K" userId="ec2293f8aad7a502" providerId="LiveId" clId="{53D693BB-E0BB-440C-BBD0-872314FE487F}" dt="2024-11-26T12:54:31.699" v="40"/>
          <ac:spMkLst>
            <pc:docMk/>
            <pc:sldMk cId="2816282495" sldId="319"/>
            <ac:spMk id="2" creationId="{9A0474BD-335D-6BF2-A347-D806AE6D656C}"/>
          </ac:spMkLst>
        </pc:spChg>
        <pc:spChg chg="mod">
          <ac:chgData name="Shinenn K" userId="ec2293f8aad7a502" providerId="LiveId" clId="{53D693BB-E0BB-440C-BBD0-872314FE487F}" dt="2024-11-26T12:54:37.678" v="41"/>
          <ac:spMkLst>
            <pc:docMk/>
            <pc:sldMk cId="2816282495" sldId="319"/>
            <ac:spMk id="3" creationId="{4B4C39AE-7963-0084-54DE-03B560C25796}"/>
          </ac:spMkLst>
        </pc:spChg>
      </pc:sldChg>
      <pc:sldChg chg="modSp new mod">
        <pc:chgData name="Shinenn K" userId="ec2293f8aad7a502" providerId="LiveId" clId="{53D693BB-E0BB-440C-BBD0-872314FE487F}" dt="2024-11-26T12:54:58.110" v="44"/>
        <pc:sldMkLst>
          <pc:docMk/>
          <pc:sldMk cId="3124341857" sldId="320"/>
        </pc:sldMkLst>
        <pc:spChg chg="mod">
          <ac:chgData name="Shinenn K" userId="ec2293f8aad7a502" providerId="LiveId" clId="{53D693BB-E0BB-440C-BBD0-872314FE487F}" dt="2024-11-26T12:54:49.123" v="43"/>
          <ac:spMkLst>
            <pc:docMk/>
            <pc:sldMk cId="3124341857" sldId="320"/>
            <ac:spMk id="2" creationId="{0A4C56FB-BD75-7042-DD0B-B4F78FFBDE83}"/>
          </ac:spMkLst>
        </pc:spChg>
        <pc:spChg chg="mod">
          <ac:chgData name="Shinenn K" userId="ec2293f8aad7a502" providerId="LiveId" clId="{53D693BB-E0BB-440C-BBD0-872314FE487F}" dt="2024-11-26T12:54:58.110" v="44"/>
          <ac:spMkLst>
            <pc:docMk/>
            <pc:sldMk cId="3124341857" sldId="320"/>
            <ac:spMk id="3" creationId="{0FEAC626-0BDE-E81F-C20C-E7D9F466F9CF}"/>
          </ac:spMkLst>
        </pc:spChg>
      </pc:sldChg>
      <pc:sldChg chg="modSp new mod">
        <pc:chgData name="Shinenn K" userId="ec2293f8aad7a502" providerId="LiveId" clId="{53D693BB-E0BB-440C-BBD0-872314FE487F}" dt="2024-11-26T13:37:55.708" v="50" actId="20577"/>
        <pc:sldMkLst>
          <pc:docMk/>
          <pc:sldMk cId="3921407994" sldId="321"/>
        </pc:sldMkLst>
        <pc:spChg chg="mod">
          <ac:chgData name="Shinenn K" userId="ec2293f8aad7a502" providerId="LiveId" clId="{53D693BB-E0BB-440C-BBD0-872314FE487F}" dt="2024-11-26T13:37:46.175" v="48"/>
          <ac:spMkLst>
            <pc:docMk/>
            <pc:sldMk cId="3921407994" sldId="321"/>
            <ac:spMk id="2" creationId="{BA536E42-AF64-CC1D-312C-8A6E64636D5E}"/>
          </ac:spMkLst>
        </pc:spChg>
        <pc:spChg chg="mod">
          <ac:chgData name="Shinenn K" userId="ec2293f8aad7a502" providerId="LiveId" clId="{53D693BB-E0BB-440C-BBD0-872314FE487F}" dt="2024-11-26T13:37:55.708" v="50" actId="20577"/>
          <ac:spMkLst>
            <pc:docMk/>
            <pc:sldMk cId="3921407994" sldId="321"/>
            <ac:spMk id="3" creationId="{59C395D5-3369-CEB3-9467-97768C797582}"/>
          </ac:spMkLst>
        </pc:spChg>
      </pc:sldChg>
      <pc:sldChg chg="modSp new mod">
        <pc:chgData name="Shinenn K" userId="ec2293f8aad7a502" providerId="LiveId" clId="{53D693BB-E0BB-440C-BBD0-872314FE487F}" dt="2024-11-26T13:38:19.731" v="53"/>
        <pc:sldMkLst>
          <pc:docMk/>
          <pc:sldMk cId="3441809772" sldId="322"/>
        </pc:sldMkLst>
        <pc:spChg chg="mod">
          <ac:chgData name="Shinenn K" userId="ec2293f8aad7a502" providerId="LiveId" clId="{53D693BB-E0BB-440C-BBD0-872314FE487F}" dt="2024-11-26T13:38:13.425" v="52"/>
          <ac:spMkLst>
            <pc:docMk/>
            <pc:sldMk cId="3441809772" sldId="322"/>
            <ac:spMk id="2" creationId="{1D04F803-8FE3-ED8F-18D7-31BAFCCDB14C}"/>
          </ac:spMkLst>
        </pc:spChg>
        <pc:spChg chg="mod">
          <ac:chgData name="Shinenn K" userId="ec2293f8aad7a502" providerId="LiveId" clId="{53D693BB-E0BB-440C-BBD0-872314FE487F}" dt="2024-11-26T13:38:19.731" v="53"/>
          <ac:spMkLst>
            <pc:docMk/>
            <pc:sldMk cId="3441809772" sldId="322"/>
            <ac:spMk id="3" creationId="{52740EA1-6F69-B7D8-E75B-A619B7DA1681}"/>
          </ac:spMkLst>
        </pc:spChg>
      </pc:sldChg>
      <pc:sldChg chg="modSp new mod">
        <pc:chgData name="Shinenn K" userId="ec2293f8aad7a502" providerId="LiveId" clId="{53D693BB-E0BB-440C-BBD0-872314FE487F}" dt="2024-11-26T13:38:36.361" v="56"/>
        <pc:sldMkLst>
          <pc:docMk/>
          <pc:sldMk cId="3430898376" sldId="323"/>
        </pc:sldMkLst>
        <pc:spChg chg="mod">
          <ac:chgData name="Shinenn K" userId="ec2293f8aad7a502" providerId="LiveId" clId="{53D693BB-E0BB-440C-BBD0-872314FE487F}" dt="2024-11-26T13:38:29.362" v="55"/>
          <ac:spMkLst>
            <pc:docMk/>
            <pc:sldMk cId="3430898376" sldId="323"/>
            <ac:spMk id="2" creationId="{7E90FF08-412D-6F86-4660-EEDBB5BFE12E}"/>
          </ac:spMkLst>
        </pc:spChg>
        <pc:spChg chg="mod">
          <ac:chgData name="Shinenn K" userId="ec2293f8aad7a502" providerId="LiveId" clId="{53D693BB-E0BB-440C-BBD0-872314FE487F}" dt="2024-11-26T13:38:36.361" v="56"/>
          <ac:spMkLst>
            <pc:docMk/>
            <pc:sldMk cId="3430898376" sldId="323"/>
            <ac:spMk id="3" creationId="{0F9109F7-1030-1474-0608-598CD2382EDF}"/>
          </ac:spMkLst>
        </pc:spChg>
      </pc:sldChg>
      <pc:sldChg chg="modSp new mod">
        <pc:chgData name="Shinenn K" userId="ec2293f8aad7a502" providerId="LiveId" clId="{53D693BB-E0BB-440C-BBD0-872314FE487F}" dt="2024-11-26T13:38:51.828" v="59"/>
        <pc:sldMkLst>
          <pc:docMk/>
          <pc:sldMk cId="1459865030" sldId="324"/>
        </pc:sldMkLst>
        <pc:spChg chg="mod">
          <ac:chgData name="Shinenn K" userId="ec2293f8aad7a502" providerId="LiveId" clId="{53D693BB-E0BB-440C-BBD0-872314FE487F}" dt="2024-11-26T13:38:45.780" v="58"/>
          <ac:spMkLst>
            <pc:docMk/>
            <pc:sldMk cId="1459865030" sldId="324"/>
            <ac:spMk id="2" creationId="{7E4C2E57-97FC-E335-6407-B53FA3FDF977}"/>
          </ac:spMkLst>
        </pc:spChg>
        <pc:spChg chg="mod">
          <ac:chgData name="Shinenn K" userId="ec2293f8aad7a502" providerId="LiveId" clId="{53D693BB-E0BB-440C-BBD0-872314FE487F}" dt="2024-11-26T13:38:51.828" v="59"/>
          <ac:spMkLst>
            <pc:docMk/>
            <pc:sldMk cId="1459865030" sldId="324"/>
            <ac:spMk id="3" creationId="{B7E1BD06-A707-B7DD-9AE7-62F6BF13C3CE}"/>
          </ac:spMkLst>
        </pc:spChg>
      </pc:sldChg>
      <pc:sldChg chg="modSp new mod">
        <pc:chgData name="Shinenn K" userId="ec2293f8aad7a502" providerId="LiveId" clId="{53D693BB-E0BB-440C-BBD0-872314FE487F}" dt="2024-11-26T13:39:07.804" v="62"/>
        <pc:sldMkLst>
          <pc:docMk/>
          <pc:sldMk cId="57598422" sldId="325"/>
        </pc:sldMkLst>
        <pc:spChg chg="mod">
          <ac:chgData name="Shinenn K" userId="ec2293f8aad7a502" providerId="LiveId" clId="{53D693BB-E0BB-440C-BBD0-872314FE487F}" dt="2024-11-26T13:39:01.065" v="61"/>
          <ac:spMkLst>
            <pc:docMk/>
            <pc:sldMk cId="57598422" sldId="325"/>
            <ac:spMk id="2" creationId="{5FA2171C-7176-1801-7BB2-FFEF310260D8}"/>
          </ac:spMkLst>
        </pc:spChg>
        <pc:spChg chg="mod">
          <ac:chgData name="Shinenn K" userId="ec2293f8aad7a502" providerId="LiveId" clId="{53D693BB-E0BB-440C-BBD0-872314FE487F}" dt="2024-11-26T13:39:07.804" v="62"/>
          <ac:spMkLst>
            <pc:docMk/>
            <pc:sldMk cId="57598422" sldId="325"/>
            <ac:spMk id="3" creationId="{70F82FBA-A7E1-D10B-2E41-AEFDFDD07846}"/>
          </ac:spMkLst>
        </pc:spChg>
      </pc:sldChg>
      <pc:sldChg chg="modSp new mod">
        <pc:chgData name="Shinenn K" userId="ec2293f8aad7a502" providerId="LiveId" clId="{53D693BB-E0BB-440C-BBD0-872314FE487F}" dt="2024-11-26T13:39:22.735" v="65"/>
        <pc:sldMkLst>
          <pc:docMk/>
          <pc:sldMk cId="2543270298" sldId="326"/>
        </pc:sldMkLst>
        <pc:spChg chg="mod">
          <ac:chgData name="Shinenn K" userId="ec2293f8aad7a502" providerId="LiveId" clId="{53D693BB-E0BB-440C-BBD0-872314FE487F}" dt="2024-11-26T13:39:16.672" v="64"/>
          <ac:spMkLst>
            <pc:docMk/>
            <pc:sldMk cId="2543270298" sldId="326"/>
            <ac:spMk id="2" creationId="{D74B5646-9171-515E-A8E9-2871669BC015}"/>
          </ac:spMkLst>
        </pc:spChg>
        <pc:spChg chg="mod">
          <ac:chgData name="Shinenn K" userId="ec2293f8aad7a502" providerId="LiveId" clId="{53D693BB-E0BB-440C-BBD0-872314FE487F}" dt="2024-11-26T13:39:22.735" v="65"/>
          <ac:spMkLst>
            <pc:docMk/>
            <pc:sldMk cId="2543270298" sldId="326"/>
            <ac:spMk id="3" creationId="{A2DD5240-12CC-0357-A9EA-E157CC9116CF}"/>
          </ac:spMkLst>
        </pc:spChg>
      </pc:sldChg>
      <pc:sldChg chg="modSp new mod">
        <pc:chgData name="Shinenn K" userId="ec2293f8aad7a502" providerId="LiveId" clId="{53D693BB-E0BB-440C-BBD0-872314FE487F}" dt="2024-11-26T13:39:39.418" v="68"/>
        <pc:sldMkLst>
          <pc:docMk/>
          <pc:sldMk cId="411913977" sldId="327"/>
        </pc:sldMkLst>
        <pc:spChg chg="mod">
          <ac:chgData name="Shinenn K" userId="ec2293f8aad7a502" providerId="LiveId" clId="{53D693BB-E0BB-440C-BBD0-872314FE487F}" dt="2024-11-26T13:39:32.978" v="67"/>
          <ac:spMkLst>
            <pc:docMk/>
            <pc:sldMk cId="411913977" sldId="327"/>
            <ac:spMk id="2" creationId="{2DE10553-46C6-6F6E-ACFB-315DA0B30036}"/>
          </ac:spMkLst>
        </pc:spChg>
        <pc:spChg chg="mod">
          <ac:chgData name="Shinenn K" userId="ec2293f8aad7a502" providerId="LiveId" clId="{53D693BB-E0BB-440C-BBD0-872314FE487F}" dt="2024-11-26T13:39:39.418" v="68"/>
          <ac:spMkLst>
            <pc:docMk/>
            <pc:sldMk cId="411913977" sldId="327"/>
            <ac:spMk id="3" creationId="{4129A796-FAE4-D340-9E31-8E52693330D0}"/>
          </ac:spMkLst>
        </pc:spChg>
      </pc:sldChg>
      <pc:sldChg chg="modSp new mod">
        <pc:chgData name="Shinenn K" userId="ec2293f8aad7a502" providerId="LiveId" clId="{53D693BB-E0BB-440C-BBD0-872314FE487F}" dt="2024-11-26T13:39:54.323" v="71"/>
        <pc:sldMkLst>
          <pc:docMk/>
          <pc:sldMk cId="1541640230" sldId="328"/>
        </pc:sldMkLst>
        <pc:spChg chg="mod">
          <ac:chgData name="Shinenn K" userId="ec2293f8aad7a502" providerId="LiveId" clId="{53D693BB-E0BB-440C-BBD0-872314FE487F}" dt="2024-11-26T13:39:48.102" v="70"/>
          <ac:spMkLst>
            <pc:docMk/>
            <pc:sldMk cId="1541640230" sldId="328"/>
            <ac:spMk id="2" creationId="{683F7F66-ADE7-5C49-8FE6-43945148D26E}"/>
          </ac:spMkLst>
        </pc:spChg>
        <pc:spChg chg="mod">
          <ac:chgData name="Shinenn K" userId="ec2293f8aad7a502" providerId="LiveId" clId="{53D693BB-E0BB-440C-BBD0-872314FE487F}" dt="2024-11-26T13:39:54.323" v="71"/>
          <ac:spMkLst>
            <pc:docMk/>
            <pc:sldMk cId="1541640230" sldId="328"/>
            <ac:spMk id="3" creationId="{59190D93-2763-1E98-FAA6-62218F4EE7A2}"/>
          </ac:spMkLst>
        </pc:spChg>
      </pc:sldChg>
      <pc:sldChg chg="modSp new mod">
        <pc:chgData name="Shinenn K" userId="ec2293f8aad7a502" providerId="LiveId" clId="{53D693BB-E0BB-440C-BBD0-872314FE487F}" dt="2024-11-26T14:08:47.661" v="74"/>
        <pc:sldMkLst>
          <pc:docMk/>
          <pc:sldMk cId="733609418" sldId="329"/>
        </pc:sldMkLst>
        <pc:spChg chg="mod">
          <ac:chgData name="Shinenn K" userId="ec2293f8aad7a502" providerId="LiveId" clId="{53D693BB-E0BB-440C-BBD0-872314FE487F}" dt="2024-11-26T13:40:03.717" v="73"/>
          <ac:spMkLst>
            <pc:docMk/>
            <pc:sldMk cId="733609418" sldId="329"/>
            <ac:spMk id="2" creationId="{B9FCB81C-A891-5031-8468-1450AF8ACF58}"/>
          </ac:spMkLst>
        </pc:spChg>
        <pc:spChg chg="mod">
          <ac:chgData name="Shinenn K" userId="ec2293f8aad7a502" providerId="LiveId" clId="{53D693BB-E0BB-440C-BBD0-872314FE487F}" dt="2024-11-26T14:08:47.661" v="74"/>
          <ac:spMkLst>
            <pc:docMk/>
            <pc:sldMk cId="733609418" sldId="329"/>
            <ac:spMk id="3" creationId="{52504CEA-26C3-56AC-F452-0A45DAA614E7}"/>
          </ac:spMkLst>
        </pc:spChg>
      </pc:sldChg>
      <pc:sldChg chg="modSp new mod">
        <pc:chgData name="Shinenn K" userId="ec2293f8aad7a502" providerId="LiveId" clId="{53D693BB-E0BB-440C-BBD0-872314FE487F}" dt="2024-11-26T14:09:05.050" v="77"/>
        <pc:sldMkLst>
          <pc:docMk/>
          <pc:sldMk cId="3629135379" sldId="330"/>
        </pc:sldMkLst>
        <pc:spChg chg="mod">
          <ac:chgData name="Shinenn K" userId="ec2293f8aad7a502" providerId="LiveId" clId="{53D693BB-E0BB-440C-BBD0-872314FE487F}" dt="2024-11-26T14:08:59.103" v="76"/>
          <ac:spMkLst>
            <pc:docMk/>
            <pc:sldMk cId="3629135379" sldId="330"/>
            <ac:spMk id="2" creationId="{EC16800D-565F-2DF0-0298-026103837D3A}"/>
          </ac:spMkLst>
        </pc:spChg>
        <pc:spChg chg="mod">
          <ac:chgData name="Shinenn K" userId="ec2293f8aad7a502" providerId="LiveId" clId="{53D693BB-E0BB-440C-BBD0-872314FE487F}" dt="2024-11-26T14:09:05.050" v="77"/>
          <ac:spMkLst>
            <pc:docMk/>
            <pc:sldMk cId="3629135379" sldId="330"/>
            <ac:spMk id="3" creationId="{6E245053-1979-D35E-F9D2-22CCB2BDFEFE}"/>
          </ac:spMkLst>
        </pc:spChg>
      </pc:sldChg>
      <pc:sldChg chg="modSp new mod">
        <pc:chgData name="Shinenn K" userId="ec2293f8aad7a502" providerId="LiveId" clId="{53D693BB-E0BB-440C-BBD0-872314FE487F}" dt="2024-11-26T14:09:19.896" v="80"/>
        <pc:sldMkLst>
          <pc:docMk/>
          <pc:sldMk cId="2968726592" sldId="331"/>
        </pc:sldMkLst>
        <pc:spChg chg="mod">
          <ac:chgData name="Shinenn K" userId="ec2293f8aad7a502" providerId="LiveId" clId="{53D693BB-E0BB-440C-BBD0-872314FE487F}" dt="2024-11-26T14:09:12.276" v="79"/>
          <ac:spMkLst>
            <pc:docMk/>
            <pc:sldMk cId="2968726592" sldId="331"/>
            <ac:spMk id="2" creationId="{2EBF4A5C-8C1A-9610-1ADD-082643DD43AA}"/>
          </ac:spMkLst>
        </pc:spChg>
        <pc:spChg chg="mod">
          <ac:chgData name="Shinenn K" userId="ec2293f8aad7a502" providerId="LiveId" clId="{53D693BB-E0BB-440C-BBD0-872314FE487F}" dt="2024-11-26T14:09:19.896" v="80"/>
          <ac:spMkLst>
            <pc:docMk/>
            <pc:sldMk cId="2968726592" sldId="331"/>
            <ac:spMk id="3" creationId="{B0211BB0-6548-4C11-619D-180A5D6FF3D5}"/>
          </ac:spMkLst>
        </pc:spChg>
      </pc:sldChg>
      <pc:sldChg chg="modSp new mod">
        <pc:chgData name="Shinenn K" userId="ec2293f8aad7a502" providerId="LiveId" clId="{53D693BB-E0BB-440C-BBD0-872314FE487F}" dt="2024-11-26T14:09:36.371" v="83"/>
        <pc:sldMkLst>
          <pc:docMk/>
          <pc:sldMk cId="1875684583" sldId="332"/>
        </pc:sldMkLst>
        <pc:spChg chg="mod">
          <ac:chgData name="Shinenn K" userId="ec2293f8aad7a502" providerId="LiveId" clId="{53D693BB-E0BB-440C-BBD0-872314FE487F}" dt="2024-11-26T14:09:30.701" v="82"/>
          <ac:spMkLst>
            <pc:docMk/>
            <pc:sldMk cId="1875684583" sldId="332"/>
            <ac:spMk id="2" creationId="{93AF8E8C-D0E3-AF44-ED12-942233C86AC6}"/>
          </ac:spMkLst>
        </pc:spChg>
        <pc:spChg chg="mod">
          <ac:chgData name="Shinenn K" userId="ec2293f8aad7a502" providerId="LiveId" clId="{53D693BB-E0BB-440C-BBD0-872314FE487F}" dt="2024-11-26T14:09:36.371" v="83"/>
          <ac:spMkLst>
            <pc:docMk/>
            <pc:sldMk cId="1875684583" sldId="332"/>
            <ac:spMk id="3" creationId="{B85D9D6B-FDA1-14FC-8624-11E874BE2836}"/>
          </ac:spMkLst>
        </pc:spChg>
      </pc:sldChg>
    </pc:docChg>
  </pc:docChgLst>
  <pc:docChgLst>
    <pc:chgData name="Shinenn K" userId="ec2293f8aad7a502" providerId="LiveId" clId="{8805CB77-67E0-4FEE-929E-C0B3743266A3}"/>
    <pc:docChg chg="undo custSel addSld delSld modSld sldOrd">
      <pc:chgData name="Shinenn K" userId="ec2293f8aad7a502" providerId="LiveId" clId="{8805CB77-67E0-4FEE-929E-C0B3743266A3}" dt="2024-02-02T13:33:04.336" v="366" actId="14100"/>
      <pc:docMkLst>
        <pc:docMk/>
      </pc:docMkLst>
      <pc:sldChg chg="modSp mod">
        <pc:chgData name="Shinenn K" userId="ec2293f8aad7a502" providerId="LiveId" clId="{8805CB77-67E0-4FEE-929E-C0B3743266A3}" dt="2024-02-02T13:02:35.988" v="21" actId="404"/>
        <pc:sldMkLst>
          <pc:docMk/>
          <pc:sldMk cId="590051187" sldId="266"/>
        </pc:sldMkLst>
        <pc:spChg chg="mod">
          <ac:chgData name="Shinenn K" userId="ec2293f8aad7a502" providerId="LiveId" clId="{8805CB77-67E0-4FEE-929E-C0B3743266A3}" dt="2024-02-02T13:02:35.988" v="21" actId="404"/>
          <ac:spMkLst>
            <pc:docMk/>
            <pc:sldMk cId="590051187" sldId="266"/>
            <ac:spMk id="2" creationId="{83BB1565-81B2-6369-7758-B74C6043BB91}"/>
          </ac:spMkLst>
        </pc:spChg>
        <pc:spChg chg="mod">
          <ac:chgData name="Shinenn K" userId="ec2293f8aad7a502" providerId="LiveId" clId="{8805CB77-67E0-4FEE-929E-C0B3743266A3}" dt="2024-02-02T13:01:44.268" v="5"/>
          <ac:spMkLst>
            <pc:docMk/>
            <pc:sldMk cId="590051187" sldId="266"/>
            <ac:spMk id="4" creationId="{C428EB2C-428D-1C45-AFE2-106DB2846AE6}"/>
          </ac:spMkLst>
        </pc:spChg>
      </pc:sldChg>
      <pc:sldChg chg="del">
        <pc:chgData name="Shinenn K" userId="ec2293f8aad7a502" providerId="LiveId" clId="{8805CB77-67E0-4FEE-929E-C0B3743266A3}" dt="2024-02-02T13:02:47.105" v="25" actId="47"/>
        <pc:sldMkLst>
          <pc:docMk/>
          <pc:sldMk cId="1919103803" sldId="268"/>
        </pc:sldMkLst>
      </pc:sldChg>
      <pc:sldChg chg="del">
        <pc:chgData name="Shinenn K" userId="ec2293f8aad7a502" providerId="LiveId" clId="{8805CB77-67E0-4FEE-929E-C0B3743266A3}" dt="2024-02-02T13:02:45.211" v="22" actId="47"/>
        <pc:sldMkLst>
          <pc:docMk/>
          <pc:sldMk cId="2276534513" sldId="269"/>
        </pc:sldMkLst>
      </pc:sldChg>
      <pc:sldChg chg="del">
        <pc:chgData name="Shinenn K" userId="ec2293f8aad7a502" providerId="LiveId" clId="{8805CB77-67E0-4FEE-929E-C0B3743266A3}" dt="2024-02-02T13:02:45.922" v="23" actId="47"/>
        <pc:sldMkLst>
          <pc:docMk/>
          <pc:sldMk cId="355201561" sldId="270"/>
        </pc:sldMkLst>
      </pc:sldChg>
      <pc:sldChg chg="del">
        <pc:chgData name="Shinenn K" userId="ec2293f8aad7a502" providerId="LiveId" clId="{8805CB77-67E0-4FEE-929E-C0B3743266A3}" dt="2024-02-02T13:02:46.442" v="24" actId="47"/>
        <pc:sldMkLst>
          <pc:docMk/>
          <pc:sldMk cId="4229365812" sldId="271"/>
        </pc:sldMkLst>
      </pc:sldChg>
      <pc:sldChg chg="del">
        <pc:chgData name="Shinenn K" userId="ec2293f8aad7a502" providerId="LiveId" clId="{8805CB77-67E0-4FEE-929E-C0B3743266A3}" dt="2024-02-02T13:02:48.064" v="26" actId="47"/>
        <pc:sldMkLst>
          <pc:docMk/>
          <pc:sldMk cId="3012970906" sldId="272"/>
        </pc:sldMkLst>
      </pc:sldChg>
      <pc:sldChg chg="modSp mod ord">
        <pc:chgData name="Shinenn K" userId="ec2293f8aad7a502" providerId="LiveId" clId="{8805CB77-67E0-4FEE-929E-C0B3743266A3}" dt="2024-02-02T13:10:14.709" v="88"/>
        <pc:sldMkLst>
          <pc:docMk/>
          <pc:sldMk cId="2467578211" sldId="273"/>
        </pc:sldMkLst>
        <pc:spChg chg="mod">
          <ac:chgData name="Shinenn K" userId="ec2293f8aad7a502" providerId="LiveId" clId="{8805CB77-67E0-4FEE-929E-C0B3743266A3}" dt="2024-02-02T13:01:13.111" v="4" actId="404"/>
          <ac:spMkLst>
            <pc:docMk/>
            <pc:sldMk cId="2467578211" sldId="273"/>
            <ac:spMk id="3" creationId="{DF26F334-89FA-A8FB-FD11-B802BCF0D3A3}"/>
          </ac:spMkLst>
        </pc:spChg>
      </pc:sldChg>
      <pc:sldChg chg="del">
        <pc:chgData name="Shinenn K" userId="ec2293f8aad7a502" providerId="LiveId" clId="{8805CB77-67E0-4FEE-929E-C0B3743266A3}" dt="2024-02-02T13:02:49.609" v="27" actId="47"/>
        <pc:sldMkLst>
          <pc:docMk/>
          <pc:sldMk cId="935926445" sldId="274"/>
        </pc:sldMkLst>
      </pc:sldChg>
      <pc:sldChg chg="del">
        <pc:chgData name="Shinenn K" userId="ec2293f8aad7a502" providerId="LiveId" clId="{8805CB77-67E0-4FEE-929E-C0B3743266A3}" dt="2024-02-02T13:02:51.725" v="28" actId="47"/>
        <pc:sldMkLst>
          <pc:docMk/>
          <pc:sldMk cId="1417190026" sldId="275"/>
        </pc:sldMkLst>
      </pc:sldChg>
      <pc:sldChg chg="modSp add del mod">
        <pc:chgData name="Shinenn K" userId="ec2293f8aad7a502" providerId="LiveId" clId="{8805CB77-67E0-4FEE-929E-C0B3743266A3}" dt="2024-02-02T13:04:43.556" v="50"/>
        <pc:sldMkLst>
          <pc:docMk/>
          <pc:sldMk cId="4207402587" sldId="276"/>
        </pc:sldMkLst>
        <pc:spChg chg="mod">
          <ac:chgData name="Shinenn K" userId="ec2293f8aad7a502" providerId="LiveId" clId="{8805CB77-67E0-4FEE-929E-C0B3743266A3}" dt="2024-02-02T13:04:43.556" v="50"/>
          <ac:spMkLst>
            <pc:docMk/>
            <pc:sldMk cId="4207402587" sldId="276"/>
            <ac:spMk id="3" creationId="{402F6F2C-EC0B-A8F8-ED44-B4159A96EE4D}"/>
          </ac:spMkLst>
        </pc:spChg>
      </pc:sldChg>
      <pc:sldChg chg="modSp mod">
        <pc:chgData name="Shinenn K" userId="ec2293f8aad7a502" providerId="LiveId" clId="{8805CB77-67E0-4FEE-929E-C0B3743266A3}" dt="2024-02-02T13:03:53.875" v="47" actId="1076"/>
        <pc:sldMkLst>
          <pc:docMk/>
          <pc:sldMk cId="957300918" sldId="277"/>
        </pc:sldMkLst>
        <pc:spChg chg="mod">
          <ac:chgData name="Shinenn K" userId="ec2293f8aad7a502" providerId="LiveId" clId="{8805CB77-67E0-4FEE-929E-C0B3743266A3}" dt="2024-02-02T13:03:53.875" v="47" actId="1076"/>
          <ac:spMkLst>
            <pc:docMk/>
            <pc:sldMk cId="957300918" sldId="277"/>
            <ac:spMk id="2" creationId="{05C77DD7-E74B-FB34-BE77-AA792EB5AB6D}"/>
          </ac:spMkLst>
        </pc:spChg>
      </pc:sldChg>
      <pc:sldChg chg="addSp modSp mod">
        <pc:chgData name="Shinenn K" userId="ec2293f8aad7a502" providerId="LiveId" clId="{8805CB77-67E0-4FEE-929E-C0B3743266A3}" dt="2024-02-02T13:16:34.305" v="181" actId="20577"/>
        <pc:sldMkLst>
          <pc:docMk/>
          <pc:sldMk cId="1780060195" sldId="278"/>
        </pc:sldMkLst>
        <pc:spChg chg="mod">
          <ac:chgData name="Shinenn K" userId="ec2293f8aad7a502" providerId="LiveId" clId="{8805CB77-67E0-4FEE-929E-C0B3743266A3}" dt="2024-02-02T13:08:28.292" v="57" actId="1076"/>
          <ac:spMkLst>
            <pc:docMk/>
            <pc:sldMk cId="1780060195" sldId="278"/>
            <ac:spMk id="2" creationId="{4BAD660F-8437-298C-5079-84643B529CF7}"/>
          </ac:spMkLst>
        </pc:spChg>
        <pc:spChg chg="mod">
          <ac:chgData name="Shinenn K" userId="ec2293f8aad7a502" providerId="LiveId" clId="{8805CB77-67E0-4FEE-929E-C0B3743266A3}" dt="2024-02-02T13:05:02.516" v="51"/>
          <ac:spMkLst>
            <pc:docMk/>
            <pc:sldMk cId="1780060195" sldId="278"/>
            <ac:spMk id="3" creationId="{2F59198D-546B-C230-E322-44668D23ED4D}"/>
          </ac:spMkLst>
        </pc:spChg>
        <pc:spChg chg="mod">
          <ac:chgData name="Shinenn K" userId="ec2293f8aad7a502" providerId="LiveId" clId="{8805CB77-67E0-4FEE-929E-C0B3743266A3}" dt="2024-02-02T13:05:13.061" v="52"/>
          <ac:spMkLst>
            <pc:docMk/>
            <pc:sldMk cId="1780060195" sldId="278"/>
            <ac:spMk id="4" creationId="{44541360-F94F-675F-2464-E4C222BAB061}"/>
          </ac:spMkLst>
        </pc:spChg>
        <pc:spChg chg="add mod">
          <ac:chgData name="Shinenn K" userId="ec2293f8aad7a502" providerId="LiveId" clId="{8805CB77-67E0-4FEE-929E-C0B3743266A3}" dt="2024-02-02T13:16:34.305" v="181" actId="20577"/>
          <ac:spMkLst>
            <pc:docMk/>
            <pc:sldMk cId="1780060195" sldId="278"/>
            <ac:spMk id="5" creationId="{8167CDB5-38F0-DB75-E7D4-4C08536B2C75}"/>
          </ac:spMkLst>
        </pc:spChg>
      </pc:sldChg>
      <pc:sldChg chg="delSp modSp mod">
        <pc:chgData name="Shinenn K" userId="ec2293f8aad7a502" providerId="LiveId" clId="{8805CB77-67E0-4FEE-929E-C0B3743266A3}" dt="2024-02-02T13:11:47.124" v="99"/>
        <pc:sldMkLst>
          <pc:docMk/>
          <pc:sldMk cId="3015381236" sldId="279"/>
        </pc:sldMkLst>
        <pc:spChg chg="mod">
          <ac:chgData name="Shinenn K" userId="ec2293f8aad7a502" providerId="LiveId" clId="{8805CB77-67E0-4FEE-929E-C0B3743266A3}" dt="2024-02-02T13:11:22.948" v="96" actId="403"/>
          <ac:spMkLst>
            <pc:docMk/>
            <pc:sldMk cId="3015381236" sldId="279"/>
            <ac:spMk id="2" creationId="{0A971ED9-EFA8-D9D9-691A-271CF4A1789E}"/>
          </ac:spMkLst>
        </pc:spChg>
        <pc:spChg chg="mod">
          <ac:chgData name="Shinenn K" userId="ec2293f8aad7a502" providerId="LiveId" clId="{8805CB77-67E0-4FEE-929E-C0B3743266A3}" dt="2024-02-02T13:11:47.124" v="99"/>
          <ac:spMkLst>
            <pc:docMk/>
            <pc:sldMk cId="3015381236" sldId="279"/>
            <ac:spMk id="3" creationId="{6FD5446E-64E8-9554-6814-B4951FE07DAF}"/>
          </ac:spMkLst>
        </pc:spChg>
        <pc:spChg chg="mod">
          <ac:chgData name="Shinenn K" userId="ec2293f8aad7a502" providerId="LiveId" clId="{8805CB77-67E0-4FEE-929E-C0B3743266A3}" dt="2024-02-02T13:10:44.591" v="89"/>
          <ac:spMkLst>
            <pc:docMk/>
            <pc:sldMk cId="3015381236" sldId="279"/>
            <ac:spMk id="4" creationId="{F79680D1-2E6A-E732-5546-AB3F91F0793D}"/>
          </ac:spMkLst>
        </pc:spChg>
        <pc:spChg chg="del">
          <ac:chgData name="Shinenn K" userId="ec2293f8aad7a502" providerId="LiveId" clId="{8805CB77-67E0-4FEE-929E-C0B3743266A3}" dt="2024-02-02T13:11:13.641" v="92" actId="478"/>
          <ac:spMkLst>
            <pc:docMk/>
            <pc:sldMk cId="3015381236" sldId="279"/>
            <ac:spMk id="5" creationId="{71814F98-35CA-D153-785B-08F23E189C15}"/>
          </ac:spMkLst>
        </pc:spChg>
      </pc:sldChg>
      <pc:sldChg chg="modSp mod">
        <pc:chgData name="Shinenn K" userId="ec2293f8aad7a502" providerId="LiveId" clId="{8805CB77-67E0-4FEE-929E-C0B3743266A3}" dt="2024-02-02T13:13:52.972" v="130" actId="404"/>
        <pc:sldMkLst>
          <pc:docMk/>
          <pc:sldMk cId="1511891103" sldId="280"/>
        </pc:sldMkLst>
        <pc:spChg chg="mod">
          <ac:chgData name="Shinenn K" userId="ec2293f8aad7a502" providerId="LiveId" clId="{8805CB77-67E0-4FEE-929E-C0B3743266A3}" dt="2024-02-02T13:13:52.972" v="130" actId="404"/>
          <ac:spMkLst>
            <pc:docMk/>
            <pc:sldMk cId="1511891103" sldId="280"/>
            <ac:spMk id="2" creationId="{07E4C12C-FD0A-A59E-C01A-D904A825581F}"/>
          </ac:spMkLst>
        </pc:spChg>
        <pc:spChg chg="mod">
          <ac:chgData name="Shinenn K" userId="ec2293f8aad7a502" providerId="LiveId" clId="{8805CB77-67E0-4FEE-929E-C0B3743266A3}" dt="2024-02-02T13:12:19.143" v="102"/>
          <ac:spMkLst>
            <pc:docMk/>
            <pc:sldMk cId="1511891103" sldId="280"/>
            <ac:spMk id="3" creationId="{44A045C0-547E-B4D3-2897-232AA28FD799}"/>
          </ac:spMkLst>
        </pc:spChg>
        <pc:spChg chg="mod">
          <ac:chgData name="Shinenn K" userId="ec2293f8aad7a502" providerId="LiveId" clId="{8805CB77-67E0-4FEE-929E-C0B3743266A3}" dt="2024-02-02T13:12:30.387" v="103"/>
          <ac:spMkLst>
            <pc:docMk/>
            <pc:sldMk cId="1511891103" sldId="280"/>
            <ac:spMk id="4" creationId="{600616AC-2036-69F2-0A60-BBE27B149557}"/>
          </ac:spMkLst>
        </pc:spChg>
      </pc:sldChg>
      <pc:sldChg chg="modSp mod">
        <pc:chgData name="Shinenn K" userId="ec2293f8aad7a502" providerId="LiveId" clId="{8805CB77-67E0-4FEE-929E-C0B3743266A3}" dt="2024-02-02T13:33:04.336" v="366" actId="14100"/>
        <pc:sldMkLst>
          <pc:docMk/>
          <pc:sldMk cId="351515572" sldId="281"/>
        </pc:sldMkLst>
        <pc:spChg chg="mod">
          <ac:chgData name="Shinenn K" userId="ec2293f8aad7a502" providerId="LiveId" clId="{8805CB77-67E0-4FEE-929E-C0B3743266A3}" dt="2024-02-02T13:33:04.336" v="366" actId="14100"/>
          <ac:spMkLst>
            <pc:docMk/>
            <pc:sldMk cId="351515572" sldId="281"/>
            <ac:spMk id="2" creationId="{32919479-E09A-0F42-3211-760A86E56F7D}"/>
          </ac:spMkLst>
        </pc:spChg>
      </pc:sldChg>
      <pc:sldChg chg="addSp delSp modSp mod">
        <pc:chgData name="Shinenn K" userId="ec2293f8aad7a502" providerId="LiveId" clId="{8805CB77-67E0-4FEE-929E-C0B3743266A3}" dt="2024-02-02T13:18:50.441" v="192" actId="478"/>
        <pc:sldMkLst>
          <pc:docMk/>
          <pc:sldMk cId="2642532193" sldId="282"/>
        </pc:sldMkLst>
        <pc:spChg chg="del">
          <ac:chgData name="Shinenn K" userId="ec2293f8aad7a502" providerId="LiveId" clId="{8805CB77-67E0-4FEE-929E-C0B3743266A3}" dt="2024-02-02T13:17:45.067" v="185" actId="478"/>
          <ac:spMkLst>
            <pc:docMk/>
            <pc:sldMk cId="2642532193" sldId="282"/>
            <ac:spMk id="2" creationId="{C1AC1650-AB0C-EE99-2D4A-534B39459B96}"/>
          </ac:spMkLst>
        </pc:spChg>
        <pc:spChg chg="mod">
          <ac:chgData name="Shinenn K" userId="ec2293f8aad7a502" providerId="LiveId" clId="{8805CB77-67E0-4FEE-929E-C0B3743266A3}" dt="2024-02-02T13:17:16.447" v="182"/>
          <ac:spMkLst>
            <pc:docMk/>
            <pc:sldMk cId="2642532193" sldId="282"/>
            <ac:spMk id="3" creationId="{C6451405-DCF9-1BEA-CDD3-86A98FAD0701}"/>
          </ac:spMkLst>
        </pc:spChg>
        <pc:spChg chg="del">
          <ac:chgData name="Shinenn K" userId="ec2293f8aad7a502" providerId="LiveId" clId="{8805CB77-67E0-4FEE-929E-C0B3743266A3}" dt="2024-02-02T13:18:50.441" v="192" actId="478"/>
          <ac:spMkLst>
            <pc:docMk/>
            <pc:sldMk cId="2642532193" sldId="282"/>
            <ac:spMk id="4" creationId="{19C6D3D9-7EDE-E075-2C61-3D2B87B19392}"/>
          </ac:spMkLst>
        </pc:spChg>
        <pc:spChg chg="add del mod">
          <ac:chgData name="Shinenn K" userId="ec2293f8aad7a502" providerId="LiveId" clId="{8805CB77-67E0-4FEE-929E-C0B3743266A3}" dt="2024-02-02T13:18:43.623" v="191" actId="1076"/>
          <ac:spMkLst>
            <pc:docMk/>
            <pc:sldMk cId="2642532193" sldId="282"/>
            <ac:spMk id="5" creationId="{455A84FB-C182-C2AC-730C-29F384D5C1B0}"/>
          </ac:spMkLst>
        </pc:spChg>
        <pc:spChg chg="add del mod">
          <ac:chgData name="Shinenn K" userId="ec2293f8aad7a502" providerId="LiveId" clId="{8805CB77-67E0-4FEE-929E-C0B3743266A3}" dt="2024-02-02T13:17:48.092" v="186" actId="478"/>
          <ac:spMkLst>
            <pc:docMk/>
            <pc:sldMk cId="2642532193" sldId="282"/>
            <ac:spMk id="7" creationId="{91C1E4C3-D62D-3503-5F88-F4960F2FB4D7}"/>
          </ac:spMkLst>
        </pc:spChg>
        <pc:spChg chg="add mod">
          <ac:chgData name="Shinenn K" userId="ec2293f8aad7a502" providerId="LiveId" clId="{8805CB77-67E0-4FEE-929E-C0B3743266A3}" dt="2024-02-02T13:18:50.441" v="192" actId="478"/>
          <ac:spMkLst>
            <pc:docMk/>
            <pc:sldMk cId="2642532193" sldId="282"/>
            <ac:spMk id="9" creationId="{B0700B00-ADD8-CC1B-5C9A-1524DF22CD14}"/>
          </ac:spMkLst>
        </pc:spChg>
      </pc:sldChg>
      <pc:sldChg chg="modSp mod">
        <pc:chgData name="Shinenn K" userId="ec2293f8aad7a502" providerId="LiveId" clId="{8805CB77-67E0-4FEE-929E-C0B3743266A3}" dt="2024-02-02T13:19:42.058" v="200" actId="1076"/>
        <pc:sldMkLst>
          <pc:docMk/>
          <pc:sldMk cId="2891722697" sldId="283"/>
        </pc:sldMkLst>
        <pc:spChg chg="mod">
          <ac:chgData name="Shinenn K" userId="ec2293f8aad7a502" providerId="LiveId" clId="{8805CB77-67E0-4FEE-929E-C0B3743266A3}" dt="2024-02-02T13:19:18.783" v="193"/>
          <ac:spMkLst>
            <pc:docMk/>
            <pc:sldMk cId="2891722697" sldId="283"/>
            <ac:spMk id="3" creationId="{4E7DBC24-A6FD-D0CC-17C8-0EADD32CA071}"/>
          </ac:spMkLst>
        </pc:spChg>
        <pc:spChg chg="mod">
          <ac:chgData name="Shinenn K" userId="ec2293f8aad7a502" providerId="LiveId" clId="{8805CB77-67E0-4FEE-929E-C0B3743266A3}" dt="2024-02-02T13:19:42.058" v="200" actId="1076"/>
          <ac:spMkLst>
            <pc:docMk/>
            <pc:sldMk cId="2891722697" sldId="283"/>
            <ac:spMk id="5" creationId="{6DF5239F-D0A9-1761-6CE7-A47E94E0AB22}"/>
          </ac:spMkLst>
        </pc:spChg>
      </pc:sldChg>
      <pc:sldChg chg="modSp mod">
        <pc:chgData name="Shinenn K" userId="ec2293f8aad7a502" providerId="LiveId" clId="{8805CB77-67E0-4FEE-929E-C0B3743266A3}" dt="2024-02-02T13:20:17.686" v="202"/>
        <pc:sldMkLst>
          <pc:docMk/>
          <pc:sldMk cId="2483373887" sldId="284"/>
        </pc:sldMkLst>
        <pc:spChg chg="mod">
          <ac:chgData name="Shinenn K" userId="ec2293f8aad7a502" providerId="LiveId" clId="{8805CB77-67E0-4FEE-929E-C0B3743266A3}" dt="2024-02-02T13:20:05.568" v="201"/>
          <ac:spMkLst>
            <pc:docMk/>
            <pc:sldMk cId="2483373887" sldId="284"/>
            <ac:spMk id="3" creationId="{152F739A-F9A6-3F92-8D9A-20747FEA7654}"/>
          </ac:spMkLst>
        </pc:spChg>
        <pc:spChg chg="mod">
          <ac:chgData name="Shinenn K" userId="ec2293f8aad7a502" providerId="LiveId" clId="{8805CB77-67E0-4FEE-929E-C0B3743266A3}" dt="2024-02-02T13:20:17.686" v="202"/>
          <ac:spMkLst>
            <pc:docMk/>
            <pc:sldMk cId="2483373887" sldId="284"/>
            <ac:spMk id="5" creationId="{8513B53E-A10A-1F17-69C3-7CF337077585}"/>
          </ac:spMkLst>
        </pc:spChg>
      </pc:sldChg>
      <pc:sldChg chg="modSp mod">
        <pc:chgData name="Shinenn K" userId="ec2293f8aad7a502" providerId="LiveId" clId="{8805CB77-67E0-4FEE-929E-C0B3743266A3}" dt="2024-02-02T13:21:05.668" v="207" actId="6549"/>
        <pc:sldMkLst>
          <pc:docMk/>
          <pc:sldMk cId="1082532822" sldId="285"/>
        </pc:sldMkLst>
        <pc:spChg chg="mod">
          <ac:chgData name="Shinenn K" userId="ec2293f8aad7a502" providerId="LiveId" clId="{8805CB77-67E0-4FEE-929E-C0B3743266A3}" dt="2024-02-02T13:20:46.261" v="204" actId="14100"/>
          <ac:spMkLst>
            <pc:docMk/>
            <pc:sldMk cId="1082532822" sldId="285"/>
            <ac:spMk id="3" creationId="{D20D32D3-A029-6E91-6C5B-F28C6F4F4667}"/>
          </ac:spMkLst>
        </pc:spChg>
        <pc:spChg chg="mod">
          <ac:chgData name="Shinenn K" userId="ec2293f8aad7a502" providerId="LiveId" clId="{8805CB77-67E0-4FEE-929E-C0B3743266A3}" dt="2024-02-02T13:21:05.668" v="207" actId="6549"/>
          <ac:spMkLst>
            <pc:docMk/>
            <pc:sldMk cId="1082532822" sldId="285"/>
            <ac:spMk id="5" creationId="{9DF28AF1-6714-0970-DF23-D095DEF6E775}"/>
          </ac:spMkLst>
        </pc:spChg>
      </pc:sldChg>
      <pc:sldChg chg="modSp mod">
        <pc:chgData name="Shinenn K" userId="ec2293f8aad7a502" providerId="LiveId" clId="{8805CB77-67E0-4FEE-929E-C0B3743266A3}" dt="2024-02-02T13:21:41.040" v="208"/>
        <pc:sldMkLst>
          <pc:docMk/>
          <pc:sldMk cId="1865213537" sldId="286"/>
        </pc:sldMkLst>
        <pc:spChg chg="mod">
          <ac:chgData name="Shinenn K" userId="ec2293f8aad7a502" providerId="LiveId" clId="{8805CB77-67E0-4FEE-929E-C0B3743266A3}" dt="2024-02-02T13:21:41.040" v="208"/>
          <ac:spMkLst>
            <pc:docMk/>
            <pc:sldMk cId="1865213537" sldId="286"/>
            <ac:spMk id="3" creationId="{9E30ED51-7E71-E11D-9D30-382498FFF984}"/>
          </ac:spMkLst>
        </pc:spChg>
      </pc:sldChg>
      <pc:sldChg chg="addSp delSp modSp mod">
        <pc:chgData name="Shinenn K" userId="ec2293f8aad7a502" providerId="LiveId" clId="{8805CB77-67E0-4FEE-929E-C0B3743266A3}" dt="2024-02-02T13:22:27.271" v="213" actId="1076"/>
        <pc:sldMkLst>
          <pc:docMk/>
          <pc:sldMk cId="2055586677" sldId="287"/>
        </pc:sldMkLst>
        <pc:spChg chg="mod">
          <ac:chgData name="Shinenn K" userId="ec2293f8aad7a502" providerId="LiveId" clId="{8805CB77-67E0-4FEE-929E-C0B3743266A3}" dt="2024-02-02T13:22:27.271" v="213" actId="1076"/>
          <ac:spMkLst>
            <pc:docMk/>
            <pc:sldMk cId="2055586677" sldId="287"/>
            <ac:spMk id="2" creationId="{0E09E24C-9A2A-D409-E12F-C4E7F71E1AE3}"/>
          </ac:spMkLst>
        </pc:spChg>
        <pc:spChg chg="mod">
          <ac:chgData name="Shinenn K" userId="ec2293f8aad7a502" providerId="LiveId" clId="{8805CB77-67E0-4FEE-929E-C0B3743266A3}" dt="2024-02-02T13:22:03.292" v="209"/>
          <ac:spMkLst>
            <pc:docMk/>
            <pc:sldMk cId="2055586677" sldId="287"/>
            <ac:spMk id="3" creationId="{62EA015C-F4AD-F5E6-C8D2-1F283998199E}"/>
          </ac:spMkLst>
        </pc:spChg>
        <pc:spChg chg="del">
          <ac:chgData name="Shinenn K" userId="ec2293f8aad7a502" providerId="LiveId" clId="{8805CB77-67E0-4FEE-929E-C0B3743266A3}" dt="2024-02-02T13:22:15.706" v="210" actId="478"/>
          <ac:spMkLst>
            <pc:docMk/>
            <pc:sldMk cId="2055586677" sldId="287"/>
            <ac:spMk id="4" creationId="{27BE2DE8-71AA-CE71-BA63-B2AD9F3EE284}"/>
          </ac:spMkLst>
        </pc:spChg>
        <pc:spChg chg="add mod">
          <ac:chgData name="Shinenn K" userId="ec2293f8aad7a502" providerId="LiveId" clId="{8805CB77-67E0-4FEE-929E-C0B3743266A3}" dt="2024-02-02T13:22:15.706" v="210" actId="478"/>
          <ac:spMkLst>
            <pc:docMk/>
            <pc:sldMk cId="2055586677" sldId="287"/>
            <ac:spMk id="6" creationId="{04493403-66EB-054E-28A6-38623768BCB7}"/>
          </ac:spMkLst>
        </pc:spChg>
      </pc:sldChg>
      <pc:sldChg chg="modSp mod">
        <pc:chgData name="Shinenn K" userId="ec2293f8aad7a502" providerId="LiveId" clId="{8805CB77-67E0-4FEE-929E-C0B3743266A3}" dt="2024-02-02T13:28:29.921" v="292" actId="1076"/>
        <pc:sldMkLst>
          <pc:docMk/>
          <pc:sldMk cId="3380084097" sldId="288"/>
        </pc:sldMkLst>
        <pc:spChg chg="mod">
          <ac:chgData name="Shinenn K" userId="ec2293f8aad7a502" providerId="LiveId" clId="{8805CB77-67E0-4FEE-929E-C0B3743266A3}" dt="2024-02-02T13:28:29.921" v="292" actId="1076"/>
          <ac:spMkLst>
            <pc:docMk/>
            <pc:sldMk cId="3380084097" sldId="288"/>
            <ac:spMk id="2" creationId="{B4DFF6B3-3935-FFFC-DA83-CAB4D92076A6}"/>
          </ac:spMkLst>
        </pc:spChg>
        <pc:spChg chg="mod">
          <ac:chgData name="Shinenn K" userId="ec2293f8aad7a502" providerId="LiveId" clId="{8805CB77-67E0-4FEE-929E-C0B3743266A3}" dt="2024-02-02T13:22:54.628" v="216" actId="14100"/>
          <ac:spMkLst>
            <pc:docMk/>
            <pc:sldMk cId="3380084097" sldId="288"/>
            <ac:spMk id="3" creationId="{63FB3D13-A852-B0DE-E77B-B2AFB6E888C3}"/>
          </ac:spMkLst>
        </pc:spChg>
      </pc:sldChg>
      <pc:sldChg chg="modSp mod">
        <pc:chgData name="Shinenn K" userId="ec2293f8aad7a502" providerId="LiveId" clId="{8805CB77-67E0-4FEE-929E-C0B3743266A3}" dt="2024-02-02T13:31:40.064" v="340" actId="20577"/>
        <pc:sldMkLst>
          <pc:docMk/>
          <pc:sldMk cId="1912696843" sldId="289"/>
        </pc:sldMkLst>
        <pc:spChg chg="mod">
          <ac:chgData name="Shinenn K" userId="ec2293f8aad7a502" providerId="LiveId" clId="{8805CB77-67E0-4FEE-929E-C0B3743266A3}" dt="2024-02-02T13:31:40.064" v="340" actId="20577"/>
          <ac:spMkLst>
            <pc:docMk/>
            <pc:sldMk cId="1912696843" sldId="289"/>
            <ac:spMk id="2" creationId="{0FEFFFAC-7323-9CAB-9EBF-46D9EABAF3D6}"/>
          </ac:spMkLst>
        </pc:spChg>
      </pc:sldChg>
      <pc:sldChg chg="modSp mod ord">
        <pc:chgData name="Shinenn K" userId="ec2293f8aad7a502" providerId="LiveId" clId="{8805CB77-67E0-4FEE-929E-C0B3743266A3}" dt="2024-02-02T13:30:45.334" v="328" actId="12"/>
        <pc:sldMkLst>
          <pc:docMk/>
          <pc:sldMk cId="3937431784" sldId="290"/>
        </pc:sldMkLst>
        <pc:spChg chg="mod">
          <ac:chgData name="Shinenn K" userId="ec2293f8aad7a502" providerId="LiveId" clId="{8805CB77-67E0-4FEE-929E-C0B3743266A3}" dt="2024-02-02T13:30:45.334" v="328" actId="12"/>
          <ac:spMkLst>
            <pc:docMk/>
            <pc:sldMk cId="3937431784" sldId="290"/>
            <ac:spMk id="2" creationId="{8C1F2FEE-3BB1-31BE-D950-0B297BAC5131}"/>
          </ac:spMkLst>
        </pc:spChg>
      </pc:sldChg>
      <pc:sldChg chg="modSp mod">
        <pc:chgData name="Shinenn K" userId="ec2293f8aad7a502" providerId="LiveId" clId="{8805CB77-67E0-4FEE-929E-C0B3743266A3}" dt="2024-02-02T13:32:20.948" v="350" actId="404"/>
        <pc:sldMkLst>
          <pc:docMk/>
          <pc:sldMk cId="1027985295" sldId="291"/>
        </pc:sldMkLst>
        <pc:spChg chg="mod">
          <ac:chgData name="Shinenn K" userId="ec2293f8aad7a502" providerId="LiveId" clId="{8805CB77-67E0-4FEE-929E-C0B3743266A3}" dt="2024-02-02T13:32:20.948" v="350" actId="404"/>
          <ac:spMkLst>
            <pc:docMk/>
            <pc:sldMk cId="1027985295" sldId="291"/>
            <ac:spMk id="3" creationId="{53BCF13A-1B7F-EDF7-F4A9-7E42358FA1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1D59-1F45-4E8C-BD12-904AA71F1B5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4F78-DBA4-4963-8C91-13D36257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读经证道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EF3BD-3CE2-0F49-3EE1-7D254E50D695}"/>
              </a:ext>
            </a:extLst>
          </p:cNvPr>
          <p:cNvSpPr txBox="1"/>
          <p:nvPr userDrawn="1"/>
        </p:nvSpPr>
        <p:spPr>
          <a:xfrm>
            <a:off x="290946" y="752434"/>
            <a:ext cx="656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8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读 经 证 道</a:t>
            </a:r>
            <a:endParaRPr lang="en-US" sz="8000" dirty="0">
              <a:solidFill>
                <a:schemeClr val="bg1">
                  <a:lumMod val="8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831E-229B-68BF-B5E9-23409612ABA6}"/>
              </a:ext>
            </a:extLst>
          </p:cNvPr>
          <p:cNvSpPr txBox="1"/>
          <p:nvPr userDrawn="1"/>
        </p:nvSpPr>
        <p:spPr>
          <a:xfrm>
            <a:off x="2687782" y="22582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Copperplate Gothic Light" panose="020E0507020206020404" pitchFamily="34" charset="0"/>
                <a:ea typeface="锐字真言体免费商用" panose="02010600030101010101" pitchFamily="2" charset="-122"/>
              </a:rPr>
              <a:t>SHARE GOD’S WORD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pperplate Gothic Light" panose="020E0507020206020404" pitchFamily="34" charset="0"/>
              <a:ea typeface="锐字真言体免费商用" panose="02010600030101010101" pitchFamily="2" charset="-122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E3C67E-DF33-D136-B27F-DBB0540833FA}"/>
              </a:ext>
            </a:extLst>
          </p:cNvPr>
          <p:cNvCxnSpPr>
            <a:cxnSpLocks/>
          </p:cNvCxnSpPr>
          <p:nvPr userDrawn="1"/>
        </p:nvCxnSpPr>
        <p:spPr>
          <a:xfrm>
            <a:off x="1634836" y="2458345"/>
            <a:ext cx="164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EC4F99-53A9-FAF3-B443-48A30B3B2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336">
            <a:off x="2161310" y="35213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F0DAC8-8D83-F357-862F-CA30A4470F22}"/>
              </a:ext>
            </a:extLst>
          </p:cNvPr>
          <p:cNvSpPr/>
          <p:nvPr userDrawn="1"/>
        </p:nvSpPr>
        <p:spPr>
          <a:xfrm>
            <a:off x="-2" y="1856836"/>
            <a:ext cx="12192001" cy="302571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C7D42-5086-9677-DA77-D66B52D4D3A9}"/>
              </a:ext>
            </a:extLst>
          </p:cNvPr>
          <p:cNvSpPr/>
          <p:nvPr userDrawn="1"/>
        </p:nvSpPr>
        <p:spPr>
          <a:xfrm>
            <a:off x="-1" y="2173691"/>
            <a:ext cx="12192001" cy="260982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E1D91-785A-E36F-0569-507A0CDA3B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609" y="2862057"/>
            <a:ext cx="10834777" cy="112907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10539-16FB-78A6-1A93-847647850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07" y="3991128"/>
            <a:ext cx="10834776" cy="50033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小标题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BEB28-0ED2-3C5D-5553-A14A0F339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903">
            <a:off x="3998070" y="4722718"/>
            <a:ext cx="4124049" cy="30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小标题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FD3-CF04-228B-CFAD-D97C9B682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66" y="3010618"/>
            <a:ext cx="6878129" cy="1190446"/>
          </a:xfrm>
        </p:spPr>
        <p:txBody>
          <a:bodyPr anchor="b">
            <a:noAutofit/>
          </a:bodyPr>
          <a:lstStyle>
            <a:lvl1pPr algn="ctr">
              <a:defRPr sz="6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2566" y="4761781"/>
            <a:ext cx="6878129" cy="136297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内容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FD3-CF04-228B-CFAD-D97C9B682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1631" y="181156"/>
            <a:ext cx="8016813" cy="698739"/>
          </a:xfrm>
        </p:spPr>
        <p:txBody>
          <a:bodyPr anchor="b">
            <a:noAutofit/>
          </a:bodyPr>
          <a:lstStyle>
            <a:lvl1pPr algn="ctr">
              <a:defRPr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41632" y="966159"/>
            <a:ext cx="8016813" cy="5710687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983-BBB2-C678-DCDE-E98D7C5E3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873" y="120957"/>
            <a:ext cx="8257309" cy="560080"/>
          </a:xfrm>
        </p:spPr>
        <p:txBody>
          <a:bodyPr>
            <a:normAutofit/>
          </a:bodyPr>
          <a:lstStyle>
            <a:lvl1pPr algn="ctr"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2711D-9174-2273-72BD-85852336423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1152" y="1083753"/>
            <a:ext cx="11826817" cy="5006610"/>
          </a:xfrm>
        </p:spPr>
        <p:txBody>
          <a:bodyPr>
            <a:normAutofit/>
          </a:bodyPr>
          <a:lstStyle>
            <a:lvl1pPr>
              <a:defRPr sz="3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>
              <a:defRPr sz="2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>
              <a:defRPr sz="2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>
              <a:defRPr sz="2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>
              <a:defRPr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内容</a:t>
            </a:r>
            <a:endParaRPr lang="en-US" altLang="zh-CN" dirty="0"/>
          </a:p>
          <a:p>
            <a:pPr lvl="1"/>
            <a:r>
              <a:rPr lang="zh-CN" altLang="en-US" dirty="0"/>
              <a:t>内容</a:t>
            </a:r>
            <a:endParaRPr lang="en-US" altLang="zh-CN" dirty="0"/>
          </a:p>
          <a:p>
            <a:pPr lvl="2"/>
            <a:r>
              <a:rPr lang="zh-CN" altLang="en-US" dirty="0"/>
              <a:t>内容</a:t>
            </a:r>
            <a:endParaRPr lang="en-US" altLang="zh-CN" dirty="0"/>
          </a:p>
          <a:p>
            <a:pPr lvl="3"/>
            <a:r>
              <a:rPr lang="zh-CN" altLang="en-US" dirty="0"/>
              <a:t>内容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733E1-26B0-0531-507F-E200E719D7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1151" y="6090365"/>
            <a:ext cx="10156168" cy="544405"/>
          </a:xfrm>
        </p:spPr>
        <p:txBody>
          <a:bodyPr/>
          <a:lstStyle>
            <a:lvl1pPr marL="0" indent="0">
              <a:buNone/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7179F-6E77-3D4C-1186-902344043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91" y="5970918"/>
            <a:ext cx="1369595" cy="8870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22287C-182B-6212-C6D9-50F1A2E0F0B5}"/>
              </a:ext>
            </a:extLst>
          </p:cNvPr>
          <p:cNvCxnSpPr/>
          <p:nvPr userDrawn="1"/>
        </p:nvCxnSpPr>
        <p:spPr>
          <a:xfrm>
            <a:off x="10639247" y="207868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C4797F-30D8-08F1-504B-AAEEC2AAE018}"/>
              </a:ext>
            </a:extLst>
          </p:cNvPr>
          <p:cNvCxnSpPr>
            <a:cxnSpLocks/>
          </p:cNvCxnSpPr>
          <p:nvPr userDrawn="1"/>
        </p:nvCxnSpPr>
        <p:spPr>
          <a:xfrm>
            <a:off x="11950461" y="228538"/>
            <a:ext cx="0" cy="338317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2584AD9-226F-B4CB-17DC-07FBE9711BFA}"/>
              </a:ext>
            </a:extLst>
          </p:cNvPr>
          <p:cNvSpPr/>
          <p:nvPr userDrawn="1"/>
        </p:nvSpPr>
        <p:spPr>
          <a:xfrm>
            <a:off x="11879965" y="566854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438FA-242F-9852-1891-F0DC2896F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" y="56053"/>
            <a:ext cx="1485270" cy="6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65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5FB7F-2477-370C-C826-366D23D2B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34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3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08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4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45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16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0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F60EB-0099-7274-23F2-ECD5AEF9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CB384-1DF8-214B-30FB-DF2BCD6B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232" y="1025534"/>
            <a:ext cx="11903537" cy="51435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r>
              <a:rPr lang="zh-CN" altLang="en-US" dirty="0"/>
              <a:t>经文内容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D964D-1C2E-080D-3156-009C6697E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 b="24150"/>
          <a:stretch/>
        </p:blipFill>
        <p:spPr>
          <a:xfrm>
            <a:off x="10722915" y="145869"/>
            <a:ext cx="1454247" cy="68031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913177-1B02-F620-72C0-835B80C9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77443" y="123961"/>
            <a:ext cx="6845471" cy="680311"/>
          </a:xfrm>
        </p:spPr>
        <p:txBody>
          <a:bodyPr anchor="b">
            <a:noAutofit/>
          </a:bodyPr>
          <a:lstStyle>
            <a:lvl1pPr marL="0" indent="0" algn="l">
              <a:buNone/>
              <a:defRPr sz="4000" b="0">
                <a:solidFill>
                  <a:schemeClr val="bg1">
                    <a:lumMod val="8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824DCF8-9184-2823-616F-DF6C0711F1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9127" y="158465"/>
            <a:ext cx="2975377" cy="608135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8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经文目录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69913-CC03-62DF-5FA5-67409466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5409" r="30755" b="35094"/>
          <a:stretch/>
        </p:blipFill>
        <p:spPr>
          <a:xfrm>
            <a:off x="34504" y="0"/>
            <a:ext cx="672287" cy="768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0EDBD-599D-F4E8-5B25-A5CA133579F1}"/>
              </a:ext>
            </a:extLst>
          </p:cNvPr>
          <p:cNvCxnSpPr>
            <a:cxnSpLocks/>
          </p:cNvCxnSpPr>
          <p:nvPr userDrawn="1"/>
        </p:nvCxnSpPr>
        <p:spPr>
          <a:xfrm>
            <a:off x="706791" y="770766"/>
            <a:ext cx="3070843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9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028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9255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9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05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107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688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389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598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4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89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5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17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94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歌词 黑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钢琴简笔画 钢琴简笔画儿童画 - 水彩迷">
            <a:extLst>
              <a:ext uri="{FF2B5EF4-FFF2-40B4-BE49-F238E27FC236}">
                <a16:creationId xmlns:a16="http://schemas.microsoft.com/office/drawing/2014/main" id="{7F6ECEF4-8804-E8D3-80A5-369E33EE70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7584"/>
          <a:stretch/>
        </p:blipFill>
        <p:spPr bwMode="auto">
          <a:xfrm flipH="1">
            <a:off x="10270835" y="5642843"/>
            <a:ext cx="1828799" cy="11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4714" y="267193"/>
            <a:ext cx="896244" cy="5066798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69831"/>
            <a:ext cx="9826828" cy="651833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035A1-92B1-F685-D7C6-48E7F2FEA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75" b="58219" l="32977" r="62133">
                        <a14:backgroundMark x1="45579" y1="43197" x2="45579" y2="43197"/>
                        <a14:backgroundMark x1="46023" y1="42713" x2="46023" y2="42713"/>
                        <a14:backgroundMark x1="46023" y1="42713" x2="46023" y2="42713"/>
                        <a14:backgroundMark x1="46023" y1="42713" x2="46023" y2="42713"/>
                        <a14:backgroundMark x1="46104" y1="28139" x2="46104" y2="28139"/>
                        <a14:backgroundMark x1="45620" y1="26887" x2="45620" y2="26887"/>
                        <a14:backgroundMark x1="45862" y1="26403" x2="45862" y2="26403"/>
                        <a14:backgroundMark x1="37707" y1="35406" x2="37707" y2="35406"/>
                        <a14:backgroundMark x1="38191" y1="35042" x2="38191" y2="35042"/>
                        <a14:backgroundMark x1="37949" y1="36132" x2="37949" y2="36132"/>
                        <a14:backgroundMark x1="46104" y1="40452" x2="46104" y2="40452"/>
                        <a14:backgroundMark x1="46104" y1="39564" x2="45983" y2="56318"/>
                        <a14:backgroundMark x1="39080" y1="38111" x2="45055" y2="38353"/>
                        <a14:backgroundMark x1="46306" y1="25676" x2="46225" y2="28987"/>
                        <a14:backgroundMark x1="53694" y1="38837" x2="54380" y2="37344"/>
                        <a14:backgroundMark x1="47356" y1="23092" x2="47356" y2="2309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-95367" y="-82368"/>
            <a:ext cx="755766" cy="972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DF9C8-BB22-EFD5-A585-9CF9E580DD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0" y="166765"/>
            <a:ext cx="3023485" cy="6332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2F44E-5940-9FAD-437A-F3E57729C558}"/>
              </a:ext>
            </a:extLst>
          </p:cNvPr>
          <p:cNvCxnSpPr/>
          <p:nvPr userDrawn="1"/>
        </p:nvCxnSpPr>
        <p:spPr>
          <a:xfrm>
            <a:off x="10487229" y="169831"/>
            <a:ext cx="131121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55E612-6809-B5A7-B246-F972FC0D9E9B}"/>
              </a:ext>
            </a:extLst>
          </p:cNvPr>
          <p:cNvCxnSpPr>
            <a:cxnSpLocks/>
          </p:cNvCxnSpPr>
          <p:nvPr userDrawn="1"/>
        </p:nvCxnSpPr>
        <p:spPr>
          <a:xfrm>
            <a:off x="11798443" y="169831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F481A2E-2093-FC5A-7F84-F57496DDBAF1}"/>
              </a:ext>
            </a:extLst>
          </p:cNvPr>
          <p:cNvSpPr/>
          <p:nvPr userDrawn="1"/>
        </p:nvSpPr>
        <p:spPr>
          <a:xfrm>
            <a:off x="11727947" y="638355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ACB23-243B-4C37-614A-EE67F8D13BF4}"/>
              </a:ext>
            </a:extLst>
          </p:cNvPr>
          <p:cNvCxnSpPr>
            <a:cxnSpLocks/>
          </p:cNvCxnSpPr>
          <p:nvPr userDrawn="1"/>
        </p:nvCxnSpPr>
        <p:spPr>
          <a:xfrm>
            <a:off x="660401" y="6531778"/>
            <a:ext cx="96196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歌词 白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4714" y="267193"/>
            <a:ext cx="896244" cy="5066798"/>
          </a:xfrm>
        </p:spPr>
        <p:txBody>
          <a:bodyPr>
            <a:normAutofit/>
          </a:bodyPr>
          <a:lstStyle>
            <a:lvl1pPr algn="ctr">
              <a:defRPr sz="5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69831"/>
            <a:ext cx="9826828" cy="651833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035A1-92B1-F685-D7C6-48E7F2FEA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-94859" y="-3066"/>
            <a:ext cx="755766" cy="972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DF9C8-BB22-EFD5-A585-9CF9E580DD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6" y="188707"/>
            <a:ext cx="3023485" cy="6332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2F44E-5940-9FAD-437A-F3E57729C558}"/>
              </a:ext>
            </a:extLst>
          </p:cNvPr>
          <p:cNvCxnSpPr/>
          <p:nvPr userDrawn="1"/>
        </p:nvCxnSpPr>
        <p:spPr>
          <a:xfrm>
            <a:off x="10487229" y="169831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55E612-6809-B5A7-B246-F972FC0D9E9B}"/>
              </a:ext>
            </a:extLst>
          </p:cNvPr>
          <p:cNvCxnSpPr>
            <a:cxnSpLocks/>
          </p:cNvCxnSpPr>
          <p:nvPr userDrawn="1"/>
        </p:nvCxnSpPr>
        <p:spPr>
          <a:xfrm>
            <a:off x="11798443" y="169831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F481A2E-2093-FC5A-7F84-F57496DDBAF1}"/>
              </a:ext>
            </a:extLst>
          </p:cNvPr>
          <p:cNvSpPr/>
          <p:nvPr userDrawn="1"/>
        </p:nvSpPr>
        <p:spPr>
          <a:xfrm>
            <a:off x="11727947" y="638355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3610E-D325-20B7-5E19-8DF1A2685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09" y="5333991"/>
            <a:ext cx="2806932" cy="16916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ACB23-243B-4C37-614A-EE67F8D13BF4}"/>
              </a:ext>
            </a:extLst>
          </p:cNvPr>
          <p:cNvCxnSpPr>
            <a:cxnSpLocks/>
          </p:cNvCxnSpPr>
          <p:nvPr userDrawn="1"/>
        </p:nvCxnSpPr>
        <p:spPr>
          <a:xfrm>
            <a:off x="660401" y="6531778"/>
            <a:ext cx="791195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4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歌词 主日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9915F6-99E2-6BF0-7FA0-C56866E898B0}"/>
              </a:ext>
            </a:extLst>
          </p:cNvPr>
          <p:cNvSpPr/>
          <p:nvPr userDrawn="1"/>
        </p:nvSpPr>
        <p:spPr>
          <a:xfrm>
            <a:off x="0" y="0"/>
            <a:ext cx="12192000" cy="57819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0568" y="442684"/>
            <a:ext cx="600523" cy="4073898"/>
          </a:xfrm>
        </p:spPr>
        <p:txBody>
          <a:bodyPr>
            <a:normAutofit/>
          </a:bodyPr>
          <a:lstStyle>
            <a:lvl1pPr algn="ctr"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90" y="267193"/>
            <a:ext cx="11055769" cy="572549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928E3C-3F80-654A-82DB-1E0E9F5CC7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27" y="6486607"/>
            <a:ext cx="831432" cy="349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7DF2EB-4C92-4835-B6FF-776A0AD04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10742542" y="-107610"/>
            <a:ext cx="755766" cy="9729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2868F8-F79F-B03C-B69C-35D514787CEB}"/>
              </a:ext>
            </a:extLst>
          </p:cNvPr>
          <p:cNvCxnSpPr>
            <a:cxnSpLocks/>
          </p:cNvCxnSpPr>
          <p:nvPr userDrawn="1"/>
        </p:nvCxnSpPr>
        <p:spPr>
          <a:xfrm>
            <a:off x="11157369" y="1076036"/>
            <a:ext cx="0" cy="291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C59E1-195C-2744-B38C-A4B65BB66A8E}"/>
              </a:ext>
            </a:extLst>
          </p:cNvPr>
          <p:cNvCxnSpPr/>
          <p:nvPr userDrawn="1"/>
        </p:nvCxnSpPr>
        <p:spPr>
          <a:xfrm>
            <a:off x="96293" y="105177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1AD2A1-807D-9886-DF4A-8F7FCFC1CC8D}"/>
              </a:ext>
            </a:extLst>
          </p:cNvPr>
          <p:cNvCxnSpPr>
            <a:cxnSpLocks/>
          </p:cNvCxnSpPr>
          <p:nvPr userDrawn="1"/>
        </p:nvCxnSpPr>
        <p:spPr>
          <a:xfrm>
            <a:off x="101936" y="105177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802D81-D301-1CA4-4345-58B88DA27958}"/>
              </a:ext>
            </a:extLst>
          </p:cNvPr>
          <p:cNvSpPr/>
          <p:nvPr userDrawn="1"/>
        </p:nvSpPr>
        <p:spPr>
          <a:xfrm>
            <a:off x="31440" y="573701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76B38-92EC-4256-70D1-8F7D06E65538}"/>
              </a:ext>
            </a:extLst>
          </p:cNvPr>
          <p:cNvSpPr txBox="1"/>
          <p:nvPr userDrawn="1"/>
        </p:nvSpPr>
        <p:spPr>
          <a:xfrm>
            <a:off x="5835184" y="6498174"/>
            <a:ext cx="90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站酷文艺体" panose="02000603000000000000" pitchFamily="2" charset="-122"/>
                <a:ea typeface="站酷文艺体" panose="02000603000000000000" pitchFamily="2" charset="-122"/>
              </a:rPr>
              <a:t>·</a:t>
            </a:r>
            <a:r>
              <a:rPr lang="zh-CN" alt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rPr>
              <a:t>主日学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1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6001" y="304800"/>
            <a:ext cx="9013370" cy="61341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通知内容</a:t>
            </a:r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BE0FE148-C2FE-F739-0C01-A6732C878C53}"/>
              </a:ext>
            </a:extLst>
          </p:cNvPr>
          <p:cNvSpPr/>
          <p:nvPr userDrawn="1"/>
        </p:nvSpPr>
        <p:spPr>
          <a:xfrm rot="576161">
            <a:off x="10359957" y="523605"/>
            <a:ext cx="1257300" cy="2295920"/>
          </a:xfrm>
          <a:prstGeom prst="foldedCorner">
            <a:avLst/>
          </a:prstGeom>
          <a:solidFill>
            <a:srgbClr val="F8D4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59962-4BA7-7525-BB89-55A26D497B54}"/>
              </a:ext>
            </a:extLst>
          </p:cNvPr>
          <p:cNvSpPr txBox="1"/>
          <p:nvPr userDrawn="1"/>
        </p:nvSpPr>
        <p:spPr>
          <a:xfrm rot="576161">
            <a:off x="10439399" y="694006"/>
            <a:ext cx="165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F96B2B"/>
                </a:solidFill>
                <a:effectLst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通知</a:t>
            </a:r>
            <a:endParaRPr lang="en-US" sz="6600" dirty="0">
              <a:solidFill>
                <a:srgbClr val="F96B2B"/>
              </a:solidFill>
              <a:effectLst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EA5394-8EFC-467F-13D2-9EF0A71F1A3D}"/>
              </a:ext>
            </a:extLst>
          </p:cNvPr>
          <p:cNvSpPr/>
          <p:nvPr userDrawn="1"/>
        </p:nvSpPr>
        <p:spPr>
          <a:xfrm>
            <a:off x="10596563" y="529431"/>
            <a:ext cx="152399" cy="1523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读经证道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EF3BD-3CE2-0F49-3EE1-7D254E50D695}"/>
              </a:ext>
            </a:extLst>
          </p:cNvPr>
          <p:cNvSpPr txBox="1"/>
          <p:nvPr userDrawn="1"/>
        </p:nvSpPr>
        <p:spPr>
          <a:xfrm>
            <a:off x="290946" y="752434"/>
            <a:ext cx="656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8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每 日 经 文</a:t>
            </a:r>
            <a:endParaRPr lang="en-US" sz="8000" dirty="0">
              <a:solidFill>
                <a:schemeClr val="bg1">
                  <a:lumMod val="8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831E-229B-68BF-B5E9-23409612ABA6}"/>
              </a:ext>
            </a:extLst>
          </p:cNvPr>
          <p:cNvSpPr txBox="1"/>
          <p:nvPr userDrawn="1"/>
        </p:nvSpPr>
        <p:spPr>
          <a:xfrm>
            <a:off x="2687782" y="22582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Copperplate Gothic Light" panose="020E0507020206020404" pitchFamily="34" charset="0"/>
                <a:ea typeface="锐字真言体免费商用" panose="02010600030101010101" pitchFamily="2" charset="-122"/>
              </a:rPr>
              <a:t>SHARE GOD’S WORD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pperplate Gothic Light" panose="020E0507020206020404" pitchFamily="34" charset="0"/>
              <a:ea typeface="锐字真言体免费商用" panose="02010600030101010101" pitchFamily="2" charset="-122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E3C67E-DF33-D136-B27F-DBB0540833FA}"/>
              </a:ext>
            </a:extLst>
          </p:cNvPr>
          <p:cNvCxnSpPr>
            <a:cxnSpLocks/>
          </p:cNvCxnSpPr>
          <p:nvPr userDrawn="1"/>
        </p:nvCxnSpPr>
        <p:spPr>
          <a:xfrm>
            <a:off x="1634836" y="2458345"/>
            <a:ext cx="164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EC4F99-53A9-FAF3-B443-48A30B3B2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336">
            <a:off x="2161310" y="35213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5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F60EB-0099-7274-23F2-ECD5AEF9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097"/>
            <a:ext cx="1215749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D964D-1C2E-080D-3156-009C6697E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 b="24150"/>
          <a:stretch/>
        </p:blipFill>
        <p:spPr>
          <a:xfrm>
            <a:off x="27838" y="6250424"/>
            <a:ext cx="1454247" cy="68031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913177-1B02-F620-72C0-835B80C9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170" y="229950"/>
            <a:ext cx="11315638" cy="17637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600" b="0">
                <a:solidFill>
                  <a:schemeClr val="bg1">
                    <a:lumMod val="8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经文</a:t>
            </a:r>
            <a:endParaRPr lang="en-US" dirty="0"/>
          </a:p>
          <a:p>
            <a:pPr lvl="0"/>
            <a:endParaRPr lang="en-US" altLang="zh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69913-CC03-62DF-5FA5-67409466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5409" r="30755" b="35094"/>
          <a:stretch/>
        </p:blipFill>
        <p:spPr>
          <a:xfrm>
            <a:off x="34504" y="0"/>
            <a:ext cx="672287" cy="768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0EDBD-599D-F4E8-5B25-A5CA133579F1}"/>
              </a:ext>
            </a:extLst>
          </p:cNvPr>
          <p:cNvCxnSpPr>
            <a:cxnSpLocks/>
          </p:cNvCxnSpPr>
          <p:nvPr userDrawn="1"/>
        </p:nvCxnSpPr>
        <p:spPr>
          <a:xfrm>
            <a:off x="353270" y="1997315"/>
            <a:ext cx="11637427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5C351-4B02-57A7-7705-E11A2E0E9EF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1736" y="768839"/>
            <a:ext cx="17429" cy="12320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9CB384-1DF8-214B-30FB-DF2BCD6B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652" y="2102180"/>
            <a:ext cx="11664045" cy="4220979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经文注解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63C4E-F1BC-119B-8227-8475C8090C3E}"/>
              </a:ext>
            </a:extLst>
          </p:cNvPr>
          <p:cNvCxnSpPr>
            <a:cxnSpLocks/>
          </p:cNvCxnSpPr>
          <p:nvPr userDrawn="1"/>
        </p:nvCxnSpPr>
        <p:spPr>
          <a:xfrm>
            <a:off x="622170" y="143602"/>
            <a:ext cx="11368527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F3A051-EB04-6A6B-3B0B-7A72C0AC7724}"/>
              </a:ext>
            </a:extLst>
          </p:cNvPr>
          <p:cNvCxnSpPr>
            <a:cxnSpLocks/>
          </p:cNvCxnSpPr>
          <p:nvPr userDrawn="1"/>
        </p:nvCxnSpPr>
        <p:spPr>
          <a:xfrm>
            <a:off x="11990697" y="143602"/>
            <a:ext cx="0" cy="18537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赞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82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E6A8D-A380-549F-D5F5-26160559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470FC-D64F-1B79-5CCC-BF8AAE4F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4A1EC-5DCF-72DF-10CD-5EBF1274E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5AA5-47BA-4D1A-88C0-31C72F83A3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EB66-754B-8CB6-F2B6-47F786090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12F2-EFB4-1040-07F1-F7C7AEAAF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B2A5-B195-4CD1-AD72-D7697F48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50" r:id="rId3"/>
    <p:sldLayoutId id="2147483747" r:id="rId4"/>
    <p:sldLayoutId id="2147483749" r:id="rId5"/>
    <p:sldLayoutId id="2147483748" r:id="rId6"/>
    <p:sldLayoutId id="2147483775" r:id="rId7"/>
    <p:sldLayoutId id="2147483776" r:id="rId8"/>
    <p:sldLayoutId id="21474837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C3A5F-99D2-E891-42F5-9C59293A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AE318-18ED-3CAF-0345-A3380B1C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9934-7284-44E9-AFDD-E07ED26CF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072F-E3A3-4826-85C6-7205D3D6C08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3BE0-C14E-74EE-5DB7-A2223A7BF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F4BE0-BBB1-1D76-76A0-F3D2B1BB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3F49-FBA0-4491-BD57-FF05A16A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27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C5060-AE32-D210-B624-D6AA063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3BD3D-812E-FDFA-2A37-7D5E8B5A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2DB8C-6326-FB76-9AA8-168AFF601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1CB0-A44F-4348-9F66-BA6C3AF4876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4A8CE-5C0B-E380-E34E-082C752DA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F670-F885-00FD-1715-9A346B160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D816-23CC-4782-8FE5-CADA8B9F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54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路 </a:t>
            </a:r>
            <a:r>
              <a:rPr lang="en-US" altLang="zh-CN" dirty="0"/>
              <a:t>2:52】</a:t>
            </a:r>
            <a:r>
              <a:rPr lang="zh-CN" altLang="en-US" dirty="0"/>
              <a:t>耶稣的智慧和身量，并　神和人喜爱他的心，都一齐增长。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智慧，指心智的成长。</a:t>
            </a:r>
            <a:br>
              <a:rPr lang="zh-CN" altLang="en-US" dirty="0"/>
            </a:br>
            <a:r>
              <a:rPr lang="zh-CN" altLang="en-US" dirty="0"/>
              <a:t>身量，指身体的成长。</a:t>
            </a:r>
            <a:br>
              <a:rPr lang="zh-CN" altLang="en-US" dirty="0"/>
            </a:br>
            <a:r>
              <a:rPr lang="zh-CN" altLang="en-US" dirty="0"/>
              <a:t>神喜爱他的心，指属灵的成长。</a:t>
            </a:r>
            <a:br>
              <a:rPr lang="zh-CN" altLang="en-US" dirty="0"/>
            </a:br>
            <a:r>
              <a:rPr lang="zh-CN" altLang="en-US" dirty="0"/>
              <a:t>人喜爱他的心，指社交的成长。</a:t>
            </a:r>
            <a:br>
              <a:rPr lang="zh-CN" altLang="en-US" dirty="0"/>
            </a:br>
            <a:r>
              <a:rPr lang="zh-CN" altLang="en-US" dirty="0"/>
              <a:t>    耶稣这四个方面的成长是均衡的，是合神心意的，也是基督徒父母教养孩童的榜样。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8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1:1】</a:t>
            </a:r>
            <a:r>
              <a:rPr lang="zh-CN" altLang="en-US" dirty="0"/>
              <a:t>不从恶人的计谋，不站罪人的道路，不坐亵慢人的座位，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「恶人」与神为敌，不从其「计谋」，就是不认同他们的思想。</a:t>
            </a:r>
            <a:br>
              <a:rPr lang="zh-CN" altLang="en-US" dirty="0"/>
            </a:br>
            <a:r>
              <a:rPr lang="zh-CN" altLang="en-US" dirty="0"/>
              <a:t>「罪人」指射箭不中的人，他们偏离正道、习以为常，不站其「道路」，就是不效法他们的行为。</a:t>
            </a:r>
            <a:br>
              <a:rPr lang="zh-CN" altLang="en-US" dirty="0"/>
            </a:br>
            <a:r>
              <a:rPr lang="zh-CN" altLang="en-US" dirty="0"/>
              <a:t>「亵慢人」心高气傲，自以为是，对遵循神的教训的人一味冷嘲热讽，不坐其「座位」，就是不与他们联合。</a:t>
            </a:r>
            <a:br>
              <a:rPr lang="zh-CN" altLang="en-US" dirty="0"/>
            </a:br>
            <a:r>
              <a:rPr lang="zh-CN" altLang="en-US" dirty="0"/>
              <a:t>「计谋、道路、座位」代表「思想、行为、联合」，程度不断加深。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2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1:2】</a:t>
            </a:r>
            <a:r>
              <a:rPr lang="zh-CN" altLang="en-US" dirty="0"/>
              <a:t>惟喜爱耶和华的律法，昼夜思想，这人便为有福。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「惟喜爱耶和华的律法」意指单单爱慕神的话，喜欢领受神话语中的教训。</a:t>
            </a:r>
            <a:br>
              <a:rPr lang="zh-CN" altLang="en-US" dirty="0"/>
            </a:br>
            <a:r>
              <a:rPr lang="zh-CN" altLang="en-US" dirty="0"/>
              <a:t>「昼夜思想」意指浸沉于神的话中，不分日夜时刻思想神的话。</a:t>
            </a:r>
            <a:br>
              <a:rPr lang="zh-CN" altLang="en-US" dirty="0"/>
            </a:br>
            <a:r>
              <a:rPr lang="zh-CN" altLang="en-US" dirty="0"/>
              <a:t>「这人便为有福」意指神的话极其宝贵，能给人带来永远的福气。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2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1:3】</a:t>
            </a:r>
            <a:r>
              <a:rPr lang="zh-CN" altLang="en-US" dirty="0"/>
              <a:t>他要像一棵树栽在溪水旁，按时候结果子，叶子也不枯干。凡他所作的尽都顺利。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「他要像一颗树，栽在溪水旁」意指不断吸取水分，满有生命的供应。</a:t>
            </a:r>
            <a:br>
              <a:rPr lang="zh-CN" altLang="en-US" dirty="0"/>
            </a:br>
            <a:r>
              <a:rPr lang="zh-CN" altLang="en-US" dirty="0"/>
              <a:t>「按时候结果子」</a:t>
            </a:r>
            <a:r>
              <a:rPr lang="en-US" altLang="zh-CN" dirty="0"/>
              <a:t>『</a:t>
            </a:r>
            <a:r>
              <a:rPr lang="zh-CN" altLang="en-US" dirty="0"/>
              <a:t>果子</a:t>
            </a:r>
            <a:r>
              <a:rPr lang="en-US" altLang="zh-CN" dirty="0"/>
              <a:t>』</a:t>
            </a:r>
            <a:r>
              <a:rPr lang="zh-CN" altLang="en-US" dirty="0"/>
              <a:t>是指内在生命的流露和表显；好树自然结出好的果子，并且在该结果子的季节，总不会找不着果子。</a:t>
            </a:r>
            <a:br>
              <a:rPr lang="zh-CN" altLang="en-US" dirty="0"/>
            </a:br>
            <a:r>
              <a:rPr lang="zh-CN" altLang="en-US" dirty="0"/>
              <a:t>「叶子也不枯干」指他的生活行为，必然良善且持久不变。</a:t>
            </a:r>
            <a:br>
              <a:rPr lang="zh-CN" altLang="en-US" dirty="0"/>
            </a:br>
            <a:r>
              <a:rPr lang="zh-CN" altLang="en-US" dirty="0"/>
              <a:t>「凡他所作的，尽都顺利」这里的</a:t>
            </a:r>
            <a:r>
              <a:rPr lang="en-US" altLang="zh-CN" dirty="0"/>
              <a:t>『</a:t>
            </a:r>
            <a:r>
              <a:rPr lang="zh-CN" altLang="en-US" dirty="0"/>
              <a:t>顺利</a:t>
            </a:r>
            <a:r>
              <a:rPr lang="en-US" altLang="zh-CN" dirty="0"/>
              <a:t>』</a:t>
            </a:r>
            <a:r>
              <a:rPr lang="zh-CN" altLang="en-US" dirty="0"/>
              <a:t>并非指外面的境遇一帆风顺，没有苦难；乃是指里面的心境一直蒙主保守，在主里有喜乐与平安。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8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3:3】</a:t>
            </a:r>
            <a:r>
              <a:rPr lang="zh-CN" altLang="en-US" dirty="0"/>
              <a:t>但你耶和华是我四围的盾牌，是我的荣耀，又是叫我抬起头来的。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「但祢」原文是充满感情、强调的语气。当大卫把目光转离令人胆战心惊的环境和敌人，重新注目于神、数算神的恩典的时候，就突破了人生的灰暗。</a:t>
            </a:r>
            <a:br>
              <a:rPr lang="zh-CN" altLang="en-US" dirty="0"/>
            </a:br>
            <a:r>
              <a:rPr lang="zh-CN" altLang="en-US" dirty="0"/>
              <a:t>「四围的盾牌」比喻神完全的保护。</a:t>
            </a:r>
            <a:br>
              <a:rPr lang="zh-CN" altLang="en-US" dirty="0"/>
            </a:br>
            <a:r>
              <a:rPr lang="zh-CN" altLang="en-US" dirty="0"/>
              <a:t>「抬起头来」指在神眼前蒙恩，恢复尊严。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5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3:4】</a:t>
            </a:r>
            <a:r>
              <a:rPr lang="zh-CN" altLang="en-US" dirty="0"/>
              <a:t>我用我的声音求告耶和华，他就从他的圣山上应允我。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他虽早已知道信徒的苦楚，但还要我们向他祈求。因他愿意我们寻求他，亲近他，与他建立关系，而不是远离他。所以，我们的求告，他必应允。</a:t>
            </a:r>
            <a:br>
              <a:rPr lang="zh-CN" altLang="en-US" dirty="0"/>
            </a:br>
            <a:r>
              <a:rPr lang="zh-CN" altLang="en-US" dirty="0"/>
              <a:t>「圣山」指锡安山，也就是「大卫城」，神的约柜在那里。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3:5】</a:t>
            </a:r>
            <a:r>
              <a:rPr lang="zh-CN" altLang="en-US" dirty="0"/>
              <a:t>我躺下睡觉，我醒着，耶和华都保佑我。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本篇因这一句话，被称为“早晨的祷告”。大卫虽然被许多仇敌攻击，却能“躺下睡觉，”就证明他实在倚靠神，得了他的平安。他知道：“耶和华亲爱的，必叫他安然睡觉”</a:t>
            </a:r>
            <a:r>
              <a:rPr lang="en-US" altLang="zh-CN" dirty="0"/>
              <a:t>(</a:t>
            </a:r>
            <a:r>
              <a:rPr lang="zh-CN" altLang="en-US" dirty="0"/>
              <a:t>诗一二七</a:t>
            </a:r>
            <a:r>
              <a:rPr lang="en-US" altLang="zh-CN" dirty="0"/>
              <a:t>2)</a:t>
            </a:r>
            <a:r>
              <a:rPr lang="zh-CN" altLang="en-US" dirty="0"/>
              <a:t>。信徒的平安不在乎外面的环境，乃在乎心中的境况。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7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16:2】</a:t>
            </a:r>
            <a:r>
              <a:rPr lang="zh-CN" altLang="en-US" dirty="0"/>
              <a:t>我的心哪，你曾对耶和华说：“你是我的主，我的好处不在你以外。”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“我的好处不在你以外。”更可作：“除你以外，我再没有好处。”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0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16:4】</a:t>
            </a:r>
            <a:r>
              <a:rPr lang="zh-CN" altLang="en-US" dirty="0"/>
              <a:t>以别神代替耶和华的，他们的愁苦必加增；他们所浇奠的血我不献上；我嘴唇也不提别神的名号。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“别神”指假神。在大卫时代外邦人所拜的巴力、大衮等都属此类。今天，凡是在我们心里占去应属神的位置的东西，都可以称之为“别神”。</a:t>
            </a:r>
            <a:br>
              <a:rPr lang="zh-CN" altLang="en-US" dirty="0"/>
            </a:br>
            <a:r>
              <a:rPr lang="zh-CN" altLang="en-US" dirty="0"/>
              <a:t>  “所浇奠的</a:t>
            </a:r>
            <a:r>
              <a:rPr lang="en-US" altLang="zh-CN" dirty="0"/>
              <a:t>"</a:t>
            </a:r>
            <a:r>
              <a:rPr lang="zh-CN" altLang="en-US" dirty="0"/>
              <a:t>，应该是祭拜“别神</a:t>
            </a:r>
            <a:r>
              <a:rPr lang="en-US" altLang="zh-CN" dirty="0"/>
              <a:t>"</a:t>
            </a:r>
            <a:r>
              <a:rPr lang="zh-CN" altLang="en-US" dirty="0"/>
              <a:t>的仪式，将血当成祭物浇献在其面前。</a:t>
            </a:r>
            <a:br>
              <a:rPr lang="zh-CN" altLang="en-US" dirty="0"/>
            </a:br>
            <a:r>
              <a:rPr lang="zh-CN" altLang="en-US" dirty="0"/>
              <a:t>  那些选择“别神”的人将在愁苦中，而诗人从真神那里所得到的都是好处。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16:7】</a:t>
            </a:r>
            <a:r>
              <a:rPr lang="zh-CN" altLang="en-US" dirty="0"/>
              <a:t>我必称颂那指教我的耶和华，我的心肠在夜间也警戒我。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“心肠”指思想，“警戒”原文作“管教”。</a:t>
            </a:r>
            <a:br>
              <a:rPr lang="zh-CN" altLang="en-US" dirty="0"/>
            </a:br>
            <a:r>
              <a:rPr lang="zh-CN" altLang="en-US" dirty="0"/>
              <a:t>  这里指的是神的引导，神的引导并不是勉强人，而是一面从外面「指教」我们，一面从里面「警戒」我们。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06FD-BC87-85C7-CEE2-65FDEDD8A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弗 </a:t>
            </a:r>
            <a:r>
              <a:rPr lang="en-US" altLang="zh-CN" dirty="0"/>
              <a:t>6:3】</a:t>
            </a:r>
            <a:r>
              <a:rPr lang="zh-CN" altLang="en-US" dirty="0"/>
              <a:t>要孝敬父母，使你得福，在世长寿。这是第一条带应许的诫命。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CD5CB0-BE37-F6C1-6DA8-9EBDC7FA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﹝</a:t>
            </a:r>
            <a:r>
              <a:rPr lang="zh-CN" altLang="en-US" dirty="0"/>
              <a:t>原文直译</a:t>
            </a:r>
            <a:r>
              <a:rPr lang="en-US" altLang="zh-CN" dirty="0"/>
              <a:t>﹞</a:t>
            </a:r>
            <a:r>
              <a:rPr lang="zh-CN" altLang="en-US" dirty="0"/>
              <a:t>「要敬重你的父亲和母亲，这是第一条带应许的诫命：使你亨通，在地上长寿。」</a:t>
            </a:r>
            <a:br>
              <a:rPr lang="zh-CN" altLang="en-US" dirty="0"/>
            </a:br>
            <a:r>
              <a:rPr lang="en-US" altLang="zh-CN" dirty="0"/>
              <a:t>﹝</a:t>
            </a:r>
            <a:r>
              <a:rPr lang="zh-CN" altLang="en-US" dirty="0"/>
              <a:t>背景注解</a:t>
            </a:r>
            <a:r>
              <a:rPr lang="en-US" altLang="zh-CN" dirty="0"/>
              <a:t>﹞</a:t>
            </a:r>
            <a:r>
              <a:rPr lang="zh-CN" altLang="en-US" dirty="0"/>
              <a:t>神藉摩西所颁给以色列人的十条诫命，是刻在两块石版上</a:t>
            </a:r>
            <a:r>
              <a:rPr lang="en-US" altLang="zh-CN" dirty="0"/>
              <a:t>(</a:t>
            </a:r>
            <a:r>
              <a:rPr lang="zh-CN" altLang="en-US" dirty="0"/>
              <a:t>申四</a:t>
            </a:r>
            <a:r>
              <a:rPr lang="en-US" altLang="zh-CN" dirty="0"/>
              <a:t>13</a:t>
            </a:r>
            <a:r>
              <a:rPr lang="zh-CN" altLang="en-US" dirty="0"/>
              <a:t>；五</a:t>
            </a:r>
            <a:r>
              <a:rPr lang="en-US" altLang="zh-CN" dirty="0"/>
              <a:t>7~21)</a:t>
            </a:r>
            <a:r>
              <a:rPr lang="zh-CN" altLang="en-US" dirty="0"/>
              <a:t>；有的学者说，头块石版上刻了头四条“有关神的诫命”，第二块石版上刻了后六条“人际关系的诫命”；但也有的学者认为每块刻五条。「当孝敬父母」是十诫中的第五条，无论是刻在第一块石版上，或是刻在第二块石版上，都是人际关系中的第一条诫命，也是人际关系中惟一带着应许的诫命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16:5】</a:t>
            </a:r>
            <a:r>
              <a:rPr lang="zh-CN" altLang="en-US" dirty="0"/>
              <a:t>耶和华是我的产业，是我杯中的份；我所得的，你为我持守。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创造宇宙万有的神竟然愿意成为「我的产业」，我们在这短暂的今生还需要追求什么呢？然而人却很难抵挡各样的世界的诱惑，总是舍弃「上好」，追求「次好、不好」的。</a:t>
            </a:r>
            <a:br>
              <a:rPr lang="zh-CN" altLang="en-US" dirty="0"/>
            </a:br>
            <a:r>
              <a:rPr lang="zh-CN" altLang="en-US" dirty="0"/>
              <a:t>  「是我杯中的份」：</a:t>
            </a:r>
            <a:r>
              <a:rPr lang="en-US" altLang="zh-CN" dirty="0"/>
              <a:t>『</a:t>
            </a:r>
            <a:r>
              <a:rPr lang="zh-CN" altLang="en-US" dirty="0"/>
              <a:t>杯中的份</a:t>
            </a:r>
            <a:r>
              <a:rPr lang="en-US" altLang="zh-CN" dirty="0"/>
              <a:t>』</a:t>
            </a:r>
            <a:r>
              <a:rPr lang="zh-CN" altLang="en-US" dirty="0"/>
              <a:t>指所该得和享受的福分；意指我心所宝贵、所享受的乃是神自己。</a:t>
            </a:r>
            <a:br>
              <a:rPr lang="zh-CN" altLang="en-US" dirty="0"/>
            </a:br>
            <a:r>
              <a:rPr lang="zh-CN" altLang="en-US" dirty="0"/>
              <a:t>「我所得的，你为我持守」：</a:t>
            </a:r>
            <a:r>
              <a:rPr lang="en-US" altLang="zh-CN" dirty="0"/>
              <a:t>『</a:t>
            </a:r>
            <a:r>
              <a:rPr lang="zh-CN" altLang="en-US" dirty="0"/>
              <a:t>所得的</a:t>
            </a:r>
            <a:r>
              <a:rPr lang="en-US" altLang="zh-CN" dirty="0"/>
              <a:t>』</a:t>
            </a:r>
            <a:r>
              <a:rPr lang="zh-CN" altLang="en-US" dirty="0"/>
              <a:t>指一生经营的收获；意指凡神所赏赐给我的，神也必为我保守。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2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16:9】</a:t>
            </a:r>
            <a:r>
              <a:rPr lang="zh-CN" altLang="en-US" dirty="0"/>
              <a:t>因此，我的心欢喜，我的灵快乐，我的肉身也要安然居住。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「我的心欢喜」：指我的魂因尊主为大而欢喜快乐</a:t>
            </a:r>
            <a:r>
              <a:rPr lang="en-US" altLang="zh-CN" dirty="0"/>
              <a:t>(</a:t>
            </a:r>
            <a:r>
              <a:rPr lang="zh-CN" altLang="en-US" dirty="0"/>
              <a:t>参路一</a:t>
            </a:r>
            <a:r>
              <a:rPr lang="en-US" altLang="zh-CN" dirty="0"/>
              <a:t>46)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「我的灵快乐」：指我的灵以神我的救主为乐</a:t>
            </a:r>
            <a:r>
              <a:rPr lang="en-US" altLang="zh-CN" dirty="0"/>
              <a:t>(</a:t>
            </a:r>
            <a:r>
              <a:rPr lang="zh-CN" altLang="en-US" dirty="0"/>
              <a:t>参路一</a:t>
            </a:r>
            <a:r>
              <a:rPr lang="en-US" altLang="zh-CN" dirty="0"/>
              <a:t>47)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「我的肉身也要安然居住」：指我的肉身活在世上虽然有苦难，却在主里面有平安</a:t>
            </a:r>
            <a:r>
              <a:rPr lang="en-US" altLang="zh-CN" dirty="0"/>
              <a:t>(</a:t>
            </a:r>
            <a:r>
              <a:rPr lang="zh-CN" altLang="en-US" dirty="0"/>
              <a:t>参约十六</a:t>
            </a:r>
            <a:r>
              <a:rPr lang="en-US" altLang="zh-CN" dirty="0"/>
              <a:t>33)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    我们若能倚靠神，按神的旨意生活行动，身、心、灵就必得着平安与喜乐。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69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16:11】</a:t>
            </a:r>
            <a:r>
              <a:rPr lang="zh-CN" altLang="en-US" dirty="0"/>
              <a:t>你必将生命的道路指示我。在你面前有满足的喜乐，在你右手中有永远的福乐。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生命的道路</a:t>
            </a:r>
            <a:r>
              <a:rPr lang="en-US" altLang="zh-CN" dirty="0"/>
              <a:t>』</a:t>
            </a:r>
            <a:r>
              <a:rPr lang="zh-CN" altLang="en-US" dirty="0"/>
              <a:t>指通神之路，就是主耶稣基督；神已将基督启示给我们，祂就是道路、真理、生命</a:t>
            </a:r>
            <a:r>
              <a:rPr lang="en-US" altLang="zh-CN" dirty="0"/>
              <a:t>(</a:t>
            </a:r>
            <a:r>
              <a:rPr lang="zh-CN" altLang="en-US" dirty="0"/>
              <a:t>参约十四</a:t>
            </a:r>
            <a:r>
              <a:rPr lang="en-US" altLang="zh-CN" dirty="0"/>
              <a:t>6)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   这条生命的道路将我们引向满足的喜乐和永远的福乐。这恩典是神所赐的，是人不能被夺去的。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7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17:8】</a:t>
            </a:r>
            <a:r>
              <a:rPr lang="zh-CN" altLang="en-US" dirty="0"/>
              <a:t>求你保护我，如同保护眼中的瞳人，将我隐藏在你翅膀的荫下；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本句为大卫祈求神的保护。</a:t>
            </a:r>
            <a:br>
              <a:rPr lang="zh-CN" altLang="en-US" dirty="0"/>
            </a:br>
            <a:r>
              <a:rPr lang="zh-CN" altLang="en-US" dirty="0"/>
              <a:t>  “瞳人”为纤细易受损伤的器官，最应保护爱惜。</a:t>
            </a:r>
            <a:br>
              <a:rPr lang="zh-CN" altLang="en-US" dirty="0"/>
            </a:br>
            <a:r>
              <a:rPr lang="zh-CN" altLang="en-US" dirty="0"/>
              <a:t>  “翅膀的荫下”可指雌鸟护庇其雏，也可指约柜上天使基路伯的双翼，象征神“保护的大能”。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18:2】</a:t>
            </a:r>
            <a:r>
              <a:rPr lang="zh-CN" altLang="en-US" dirty="0"/>
              <a:t>耶和华是我的岩石，我的山寨，我的救主，我的　神，我的磐石，我所投靠的。他是我的盾牌，是拯救我的角，是我的高台。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大卫用来称颂神的</a:t>
            </a:r>
            <a:r>
              <a:rPr lang="en-US" altLang="zh-CN" dirty="0"/>
              <a:t>9</a:t>
            </a:r>
            <a:r>
              <a:rPr lang="zh-CN" altLang="en-US" dirty="0"/>
              <a:t>个词，都是他在旷野躲避扫罗的经历，是他被追赶的人生里结出的生命的果子。「岩石」、「山寨」、「盘石」、「盾牌」、「高台」都是保护的象征；「救主」有「避难所」的意思；「角」是力量的象征。大卫在一个又一个的难处当中不断经历神、认识神，同样，我们在人生旷野中的经历，也能把「神」从一个遥不可及的抽象概念，变成「我所投靠」</a:t>
            </a:r>
            <a:r>
              <a:rPr lang="en-US" altLang="zh-CN" dirty="0"/>
              <a:t>(2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的「活神」</a:t>
            </a:r>
            <a:r>
              <a:rPr lang="en-US" altLang="zh-CN" dirty="0"/>
              <a:t>(46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。我们在旷野中的经历越多，对神是「我的力量」就体会得越深</a:t>
            </a:r>
            <a:r>
              <a:rPr lang="en-US" altLang="zh-CN" dirty="0"/>
              <a:t>(1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，就越能看神是「当赞美的」</a:t>
            </a:r>
            <a:r>
              <a:rPr lang="en-US" altLang="zh-CN" dirty="0"/>
              <a:t>(3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，越有信心去「求告」</a:t>
            </a:r>
            <a:r>
              <a:rPr lang="en-US" altLang="zh-CN" dirty="0"/>
              <a:t>(3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9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18:25-26】25 </a:t>
            </a:r>
            <a:r>
              <a:rPr lang="zh-CN" altLang="en-US" dirty="0"/>
              <a:t>慈爱的人，你以慈爱待他；完全的人，你以完全待他；</a:t>
            </a:r>
            <a:r>
              <a:rPr lang="en-US" altLang="zh-CN" dirty="0"/>
              <a:t>26 </a:t>
            </a:r>
            <a:r>
              <a:rPr lang="zh-CN" altLang="en-US" dirty="0"/>
              <a:t>清洁的人，你以清洁待他；乖僻的人，你以弯曲待他。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神对待人的法则，是「你们用什么量器量给人，也必用什么量器量给你们」（太七</a:t>
            </a:r>
            <a:r>
              <a:rPr lang="en-US" altLang="zh-CN" dirty="0"/>
              <a:t>2</a:t>
            </a:r>
            <a:r>
              <a:rPr lang="zh-CN" altLang="en-US" dirty="0"/>
              <a:t>），「你们愿意人怎样待你们，你们也要怎样待人」（太七</a:t>
            </a:r>
            <a:r>
              <a:rPr lang="en-US" altLang="zh-CN" dirty="0"/>
              <a:t>12</a:t>
            </a:r>
            <a:r>
              <a:rPr lang="zh-CN" altLang="en-US" dirty="0"/>
              <a:t>）。同样，我们愿意神怎样待我们，我们也要怎样对待神的话语。</a:t>
            </a:r>
            <a:br>
              <a:rPr lang="zh-CN" altLang="en-US" dirty="0"/>
            </a:br>
            <a:r>
              <a:rPr lang="zh-CN" altLang="en-US" dirty="0"/>
              <a:t>    这里的“慈爱”、“完全”、“清洁”，并非说人已有这些长处，而是强调人应努力达到的目标。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0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99303F-1F60-DB71-BFD2-ECC0A2E35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19:1】</a:t>
            </a:r>
            <a:r>
              <a:rPr lang="zh-CN" altLang="en-US" dirty="0"/>
              <a:t>诸天述说　神的荣耀，穹苍传扬他的手段。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9648A-7757-C331-689C-2EA22EE3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『</a:t>
            </a:r>
            <a:r>
              <a:rPr lang="zh-CN" altLang="en-US" dirty="0"/>
              <a:t>诸天和穹苍</a:t>
            </a:r>
            <a:r>
              <a:rPr lang="en-US" altLang="zh-CN" dirty="0"/>
              <a:t>』</a:t>
            </a:r>
            <a:r>
              <a:rPr lang="zh-CN" altLang="en-US" dirty="0"/>
              <a:t>指人眼所能看见的天空和布满日月星辰的太空。</a:t>
            </a:r>
            <a:r>
              <a:rPr lang="en-US" altLang="zh-CN" dirty="0"/>
              <a:t>『</a:t>
            </a:r>
            <a:r>
              <a:rPr lang="zh-CN" altLang="en-US" dirty="0"/>
              <a:t>荣耀</a:t>
            </a:r>
            <a:r>
              <a:rPr lang="en-US" altLang="zh-CN" dirty="0"/>
              <a:t>』</a:t>
            </a:r>
            <a:r>
              <a:rPr lang="zh-CN" altLang="en-US" dirty="0"/>
              <a:t>形容神的伟大。</a:t>
            </a:r>
            <a:r>
              <a:rPr lang="en-US" altLang="zh-CN" dirty="0"/>
              <a:t>『</a:t>
            </a:r>
            <a:r>
              <a:rPr lang="zh-CN" altLang="en-US" dirty="0"/>
              <a:t>手段</a:t>
            </a:r>
            <a:r>
              <a:rPr lang="en-US" altLang="zh-CN" dirty="0"/>
              <a:t>』</a:t>
            </a:r>
            <a:r>
              <a:rPr lang="zh-CN" altLang="en-US" dirty="0"/>
              <a:t>形容神的能力无限。</a:t>
            </a:r>
            <a:br>
              <a:rPr lang="zh-CN" altLang="en-US" dirty="0"/>
            </a:br>
            <a:r>
              <a:rPr lang="zh-CN" altLang="en-US" dirty="0"/>
              <a:t>    神是借着祂所创造的宇宙、大自然</a:t>
            </a:r>
            <a:r>
              <a:rPr lang="en-US" altLang="zh-CN" dirty="0"/>
              <a:t>(</a:t>
            </a:r>
            <a:r>
              <a:rPr lang="zh-CN" altLang="en-US" dirty="0"/>
              <a:t>包括人类本身</a:t>
            </a:r>
            <a:r>
              <a:rPr lang="en-US" altLang="zh-CN" dirty="0"/>
              <a:t>)</a:t>
            </a:r>
            <a:r>
              <a:rPr lang="zh-CN" altLang="en-US" dirty="0"/>
              <a:t>向人们启示祂自己，这是在任何时间、地点，人人均可领受的启示。宇宙的浩瀚无际如同一部展开的书，是人人都能研读、察看的。神就是这本书的作者。</a:t>
            </a:r>
            <a:br>
              <a:rPr lang="zh-CN" altLang="en-US" dirty="0"/>
            </a:br>
            <a:r>
              <a:rPr lang="zh-CN" altLang="en-US" dirty="0"/>
              <a:t>    当人看见神所造的「诸天」和「穹苍」，就不能不承认宇宙中有一位创造者；并且认识到自己的微小。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19:7】</a:t>
            </a:r>
            <a:r>
              <a:rPr lang="zh-CN" altLang="en-US" dirty="0"/>
              <a:t>耶和华的律法全备，能苏醒人心；耶和华的法度确定，能使愚人有智慧；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『</a:t>
            </a:r>
            <a:r>
              <a:rPr lang="zh-CN" altLang="en-US" dirty="0"/>
              <a:t>律法</a:t>
            </a:r>
            <a:r>
              <a:rPr lang="en-US" altLang="zh-CN" dirty="0"/>
              <a:t>』</a:t>
            </a:r>
            <a:r>
              <a:rPr lang="zh-CN" altLang="en-US" dirty="0"/>
              <a:t>重在指规范人思想和行为的条例。</a:t>
            </a:r>
            <a:r>
              <a:rPr lang="en-US" altLang="zh-CN" dirty="0"/>
              <a:t>『</a:t>
            </a:r>
            <a:r>
              <a:rPr lang="zh-CN" altLang="en-US" dirty="0"/>
              <a:t>全备</a:t>
            </a:r>
            <a:r>
              <a:rPr lang="en-US" altLang="zh-CN" dirty="0"/>
              <a:t>』</a:t>
            </a:r>
            <a:r>
              <a:rPr lang="zh-CN" altLang="en-US" dirty="0"/>
              <a:t>意指面面俱全，没有遗漏不足之处。</a:t>
            </a:r>
            <a:br>
              <a:rPr lang="zh-CN" altLang="en-US" dirty="0"/>
            </a:br>
            <a:r>
              <a:rPr lang="zh-CN" altLang="en-US" dirty="0"/>
              <a:t>「能苏醒人心」指律法能使人的心思转向神。</a:t>
            </a:r>
            <a:br>
              <a:rPr lang="zh-CN" altLang="en-US" dirty="0"/>
            </a:br>
            <a:r>
              <a:rPr lang="zh-CN" altLang="en-US" dirty="0"/>
              <a:t>    </a:t>
            </a:r>
            <a:r>
              <a:rPr lang="en-US" altLang="zh-CN" dirty="0"/>
              <a:t>『</a:t>
            </a:r>
            <a:r>
              <a:rPr lang="zh-CN" altLang="en-US" dirty="0"/>
              <a:t>法度</a:t>
            </a:r>
            <a:r>
              <a:rPr lang="en-US" altLang="zh-CN" dirty="0"/>
              <a:t>』</a:t>
            </a:r>
            <a:r>
              <a:rPr lang="zh-CN" altLang="en-US" dirty="0"/>
              <a:t>指神所证实的真理，</a:t>
            </a:r>
            <a:r>
              <a:rPr lang="en-US" altLang="zh-CN" dirty="0"/>
              <a:t>『</a:t>
            </a:r>
            <a:r>
              <a:rPr lang="zh-CN" altLang="en-US" dirty="0"/>
              <a:t>确定</a:t>
            </a:r>
            <a:r>
              <a:rPr lang="en-US" altLang="zh-CN" dirty="0"/>
              <a:t>』</a:t>
            </a:r>
            <a:r>
              <a:rPr lang="zh-CN" altLang="en-US" dirty="0"/>
              <a:t>指清楚明确，没有似是而非之处。</a:t>
            </a:r>
            <a:br>
              <a:rPr lang="zh-CN" altLang="en-US" dirty="0"/>
            </a:br>
            <a:r>
              <a:rPr lang="zh-CN" altLang="en-US" dirty="0"/>
              <a:t>「能使愚人有智慧」指使人有得救的智慧。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6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19:11】</a:t>
            </a:r>
            <a:r>
              <a:rPr lang="zh-CN" altLang="en-US" dirty="0"/>
              <a:t>况且你的仆人因此受警戒，守着这些便有大赏。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况且</a:t>
            </a:r>
            <a:r>
              <a:rPr lang="en-US" altLang="zh-CN" dirty="0"/>
              <a:t>』</a:t>
            </a:r>
            <a:r>
              <a:rPr lang="zh-CN" altLang="en-US" dirty="0"/>
              <a:t>意指除此之外，尚有更大的好处；</a:t>
            </a:r>
            <a:r>
              <a:rPr lang="en-US" altLang="zh-CN" dirty="0"/>
              <a:t>『</a:t>
            </a:r>
            <a:r>
              <a:rPr lang="zh-CN" altLang="en-US" dirty="0"/>
              <a:t>你的仆人</a:t>
            </a:r>
            <a:r>
              <a:rPr lang="en-US" altLang="zh-CN" dirty="0"/>
              <a:t>』</a:t>
            </a:r>
            <a:r>
              <a:rPr lang="zh-CN" altLang="en-US" dirty="0"/>
              <a:t>泛指所有神的儿女；</a:t>
            </a:r>
            <a:r>
              <a:rPr lang="en-US" altLang="zh-CN" dirty="0"/>
              <a:t>『</a:t>
            </a:r>
            <a:r>
              <a:rPr lang="zh-CN" altLang="en-US" dirty="0"/>
              <a:t>因此受警戒</a:t>
            </a:r>
            <a:r>
              <a:rPr lang="en-US" altLang="zh-CN" dirty="0"/>
              <a:t>』</a:t>
            </a:r>
            <a:r>
              <a:rPr lang="zh-CN" altLang="en-US" dirty="0"/>
              <a:t>意指因着神话中的亮光，受到警告、劝戒和规正。</a:t>
            </a:r>
            <a:br>
              <a:rPr lang="zh-CN" altLang="en-US" dirty="0"/>
            </a:br>
            <a:r>
              <a:rPr lang="zh-CN" altLang="en-US" dirty="0"/>
              <a:t>「守着这些便有大赏」意指越多得着神的话语，并且遵守话中的教训，便会越多得着极大的赏赐，益处无穷。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1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19:13】</a:t>
            </a:r>
            <a:r>
              <a:rPr lang="zh-CN" altLang="en-US" dirty="0"/>
              <a:t>求你拦阻仆人不犯任意妄为的罪，不容这罪辖制我，我便完全，免犯大罪。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『</a:t>
            </a:r>
            <a:r>
              <a:rPr lang="zh-CN" altLang="en-US" dirty="0"/>
              <a:t>任意妄为的罪</a:t>
            </a:r>
            <a:r>
              <a:rPr lang="en-US" altLang="zh-CN" dirty="0"/>
              <a:t>』</a:t>
            </a:r>
            <a:r>
              <a:rPr lang="zh-CN" altLang="en-US" dirty="0"/>
              <a:t>指神未曾命令，却自作主张，随心所欲而行的罪。这里指求神管制并阻止我，叫我不致胆大包天，擅自为所欲为。</a:t>
            </a:r>
            <a:br>
              <a:rPr lang="zh-CN" altLang="en-US" dirty="0"/>
            </a:br>
            <a:r>
              <a:rPr lang="zh-CN" altLang="en-US" dirty="0"/>
              <a:t>「不容这罪辖制我」指不让任意妄为的罪胜过我，使我不受它的操纵。</a:t>
            </a:r>
            <a:br>
              <a:rPr lang="zh-CN" altLang="en-US" dirty="0"/>
            </a:br>
            <a:r>
              <a:rPr lang="zh-CN" altLang="en-US" dirty="0"/>
              <a:t>「我便完全」这里的</a:t>
            </a:r>
            <a:r>
              <a:rPr lang="en-US" altLang="zh-CN" dirty="0"/>
              <a:t>『</a:t>
            </a:r>
            <a:r>
              <a:rPr lang="zh-CN" altLang="en-US" dirty="0"/>
              <a:t>完全</a:t>
            </a:r>
            <a:r>
              <a:rPr lang="en-US" altLang="zh-CN" dirty="0"/>
              <a:t>』</a:t>
            </a:r>
            <a:r>
              <a:rPr lang="zh-CN" altLang="en-US" dirty="0"/>
              <a:t>并不是指行为上全然无罪，而是指存心动机上的完全，没有故意犯罪。</a:t>
            </a:r>
            <a:br>
              <a:rPr lang="zh-CN" altLang="en-US" dirty="0"/>
            </a:br>
            <a:r>
              <a:rPr lang="zh-CN" altLang="en-US" dirty="0"/>
              <a:t>「免犯大罪」意指免得我犯藐视神的大罪。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3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3F88D-8696-FCAD-2651-C6C14A80A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 </a:t>
            </a:r>
            <a:r>
              <a:rPr lang="en-US" altLang="zh-CN" dirty="0"/>
              <a:t>4:23】</a:t>
            </a:r>
            <a:r>
              <a:rPr lang="zh-CN" altLang="en-US" dirty="0"/>
              <a:t>时候将到，如今就是了，那真正拜父的，要用心灵和诚实拜他，因为父要这样的人拜他。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40E01-1C91-C18E-0BFA-96D5FF33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﹝</a:t>
            </a:r>
            <a:r>
              <a:rPr lang="zh-CN" altLang="en-US" dirty="0"/>
              <a:t>文意注解</a:t>
            </a:r>
            <a:r>
              <a:rPr lang="en-US" altLang="zh-CN" dirty="0"/>
              <a:t>﹞</a:t>
            </a:r>
            <a:r>
              <a:rPr lang="zh-CN" altLang="en-US" dirty="0"/>
              <a:t>「要用心灵和诚实拜祂」：当时的人将敬拜变成外表与形式，斤斤计较地点和祭物，而忽略了里面敬拜的实际，故主耶稣在此有意将</a:t>
            </a:r>
            <a:r>
              <a:rPr lang="en-US" altLang="zh-CN" dirty="0"/>
              <a:t>『</a:t>
            </a:r>
            <a:r>
              <a:rPr lang="zh-CN" altLang="en-US" dirty="0"/>
              <a:t>心灵</a:t>
            </a:r>
            <a:r>
              <a:rPr lang="en-US" altLang="zh-CN" dirty="0"/>
              <a:t>』</a:t>
            </a:r>
            <a:r>
              <a:rPr lang="zh-CN" altLang="en-US" dirty="0"/>
              <a:t>与敬拜的</a:t>
            </a:r>
            <a:r>
              <a:rPr lang="en-US" altLang="zh-CN" dirty="0"/>
              <a:t>『</a:t>
            </a:r>
            <a:r>
              <a:rPr lang="zh-CN" altLang="en-US" dirty="0"/>
              <a:t>地点</a:t>
            </a:r>
            <a:r>
              <a:rPr lang="en-US" altLang="zh-CN" dirty="0"/>
              <a:t>』</a:t>
            </a:r>
            <a:r>
              <a:rPr lang="zh-CN" altLang="en-US" dirty="0"/>
              <a:t>相对，</a:t>
            </a:r>
            <a:r>
              <a:rPr lang="en-US" altLang="zh-CN" dirty="0"/>
              <a:t>『</a:t>
            </a:r>
            <a:r>
              <a:rPr lang="zh-CN" altLang="en-US" dirty="0"/>
              <a:t>诚实</a:t>
            </a:r>
            <a:r>
              <a:rPr lang="en-US" altLang="zh-CN" dirty="0"/>
              <a:t>』</a:t>
            </a:r>
            <a:r>
              <a:rPr lang="zh-CN" altLang="en-US" dirty="0"/>
              <a:t>与敬拜的</a:t>
            </a:r>
            <a:r>
              <a:rPr lang="en-US" altLang="zh-CN" dirty="0"/>
              <a:t>『</a:t>
            </a:r>
            <a:r>
              <a:rPr lang="zh-CN" altLang="en-US" dirty="0"/>
              <a:t>祭物</a:t>
            </a:r>
            <a:r>
              <a:rPr lang="en-US" altLang="zh-CN" dirty="0"/>
              <a:t>』</a:t>
            </a:r>
            <a:r>
              <a:rPr lang="zh-CN" altLang="en-US" dirty="0"/>
              <a:t>相对，指出</a:t>
            </a:r>
            <a:r>
              <a:rPr lang="en-US" altLang="zh-CN" dirty="0"/>
              <a:t>『</a:t>
            </a:r>
            <a:r>
              <a:rPr lang="zh-CN" altLang="en-US" dirty="0"/>
              <a:t>灵</a:t>
            </a:r>
            <a:r>
              <a:rPr lang="en-US" altLang="zh-CN" dirty="0"/>
              <a:t>』</a:t>
            </a:r>
            <a:r>
              <a:rPr lang="zh-CN" altLang="en-US" dirty="0"/>
              <a:t>乃是敬拜地点的实际，</a:t>
            </a:r>
            <a:r>
              <a:rPr lang="en-US" altLang="zh-CN" dirty="0"/>
              <a:t>『</a:t>
            </a:r>
            <a:r>
              <a:rPr lang="zh-CN" altLang="en-US" dirty="0"/>
              <a:t>真诚</a:t>
            </a:r>
            <a:r>
              <a:rPr lang="en-US" altLang="zh-CN" dirty="0"/>
              <a:t>』</a:t>
            </a:r>
            <a:r>
              <a:rPr lang="zh-CN" altLang="en-US" dirty="0"/>
              <a:t>乃是祭物的实际。</a:t>
            </a:r>
            <a:br>
              <a:rPr lang="zh-CN" altLang="en-US" dirty="0"/>
            </a:br>
            <a:r>
              <a:rPr lang="zh-CN" altLang="en-US" dirty="0"/>
              <a:t>「父要这样的人拜祂」：</a:t>
            </a:r>
            <a:r>
              <a:rPr lang="en-US" altLang="zh-CN" dirty="0"/>
              <a:t>『</a:t>
            </a:r>
            <a:r>
              <a:rPr lang="zh-CN" altLang="en-US" dirty="0"/>
              <a:t>要</a:t>
            </a:r>
            <a:r>
              <a:rPr lang="en-US" altLang="zh-CN" dirty="0"/>
              <a:t>』</a:t>
            </a:r>
            <a:r>
              <a:rPr lang="zh-CN" altLang="en-US" dirty="0"/>
              <a:t>字原文有</a:t>
            </a:r>
            <a:r>
              <a:rPr lang="en-US" altLang="zh-CN" dirty="0"/>
              <a:t>『</a:t>
            </a:r>
            <a:r>
              <a:rPr lang="zh-CN" altLang="en-US" dirty="0"/>
              <a:t>寻找</a:t>
            </a:r>
            <a:r>
              <a:rPr lang="en-US" altLang="zh-CN" dirty="0"/>
              <a:t>』</a:t>
            </a:r>
            <a:r>
              <a:rPr lang="zh-CN" altLang="en-US" dirty="0"/>
              <a:t>的意思；神一直在寻找</a:t>
            </a:r>
            <a:r>
              <a:rPr lang="en-US" altLang="zh-CN" dirty="0"/>
              <a:t>『</a:t>
            </a:r>
            <a:r>
              <a:rPr lang="zh-CN" altLang="en-US" dirty="0"/>
              <a:t>这样的人</a:t>
            </a:r>
            <a:r>
              <a:rPr lang="en-US" altLang="zh-CN" dirty="0"/>
              <a:t>』</a:t>
            </a:r>
            <a:r>
              <a:rPr lang="zh-CN" altLang="en-US" dirty="0"/>
              <a:t>，可见如此敬拜神的人不多。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5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19:14】</a:t>
            </a:r>
            <a:r>
              <a:rPr lang="zh-CN" altLang="en-US" dirty="0"/>
              <a:t>耶和华我的磐石，我的救赎主啊，愿我口中的言语，心里的意念，在你面前蒙悦纳。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『</a:t>
            </a:r>
            <a:r>
              <a:rPr lang="zh-CN" altLang="en-US" dirty="0"/>
              <a:t>磐石</a:t>
            </a:r>
            <a:r>
              <a:rPr lang="en-US" altLang="zh-CN" dirty="0"/>
              <a:t>』</a:t>
            </a:r>
            <a:r>
              <a:rPr lang="zh-CN" altLang="en-US" dirty="0"/>
              <a:t>意指稳固不动摇的依靠。</a:t>
            </a:r>
            <a:br>
              <a:rPr lang="zh-CN" altLang="en-US" dirty="0"/>
            </a:br>
            <a:r>
              <a:rPr lang="en-US" altLang="zh-CN" dirty="0"/>
              <a:t>『</a:t>
            </a:r>
            <a:r>
              <a:rPr lang="zh-CN" altLang="en-US" dirty="0"/>
              <a:t>救赎主</a:t>
            </a:r>
            <a:r>
              <a:rPr lang="en-US" altLang="zh-CN" dirty="0"/>
              <a:t>』</a:t>
            </a:r>
            <a:r>
              <a:rPr lang="zh-CN" altLang="en-US" dirty="0"/>
              <a:t>意指拥有权柄和能力，可以将人从罪的辖制底下赎回，使其获得自由者。</a:t>
            </a:r>
            <a:br>
              <a:rPr lang="zh-CN" altLang="en-US" dirty="0"/>
            </a:br>
            <a:r>
              <a:rPr lang="zh-CN" altLang="en-US" dirty="0"/>
              <a:t>「愿我口中的言语，心里的意念，在你面前蒙悦纳」表明诗人所求的就是在日常生活中有清洁的言语和思想。这个祈祷总的来说是普遍性的，为所有的人树立了榜样。</a:t>
            </a:r>
            <a:br>
              <a:rPr lang="zh-CN" altLang="en-US" dirty="0"/>
            </a:br>
            <a:r>
              <a:rPr lang="zh-CN" altLang="en-US" dirty="0"/>
              <a:t>连接上文可见，神并不要人只停留在不犯罪上，而是要活出在神面前「蒙悦纳」的人生。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62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24:1】</a:t>
            </a:r>
            <a:r>
              <a:rPr lang="zh-CN" altLang="en-US" dirty="0"/>
              <a:t>地和其中所充满的，世界和住在其间的，都属耶和华。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神对地球和上面的一切，包括所有的居民都拥有主权，不管人是否已经认识神，他们「都属耶和华」，因为神「创造诸世界」，又「用祂权能的命令托住万有」</a:t>
            </a:r>
            <a:r>
              <a:rPr lang="en-US" altLang="zh-CN" dirty="0"/>
              <a:t>(</a:t>
            </a:r>
            <a:r>
              <a:rPr lang="zh-CN" altLang="en-US" dirty="0"/>
              <a:t>来一</a:t>
            </a:r>
            <a:r>
              <a:rPr lang="en-US" altLang="zh-CN" dirty="0"/>
              <a:t>2~3)</a:t>
            </a:r>
            <a:r>
              <a:rPr lang="zh-CN" altLang="en-US" dirty="0"/>
              <a:t>，所以人都当来亲近祂。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24:3-4】3 </a:t>
            </a:r>
            <a:r>
              <a:rPr lang="zh-CN" altLang="en-US" dirty="0"/>
              <a:t>谁能登耶和华的山？谁能站在他的圣所？</a:t>
            </a:r>
            <a:r>
              <a:rPr lang="en-US" altLang="zh-CN" dirty="0"/>
              <a:t>4 </a:t>
            </a:r>
            <a:r>
              <a:rPr lang="zh-CN" altLang="en-US" dirty="0"/>
              <a:t>就是手洁心清，不向虚妄，起誓不怀诡诈的人。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「耶和华的山」指锡安山，「祂的圣所」指会幕，都是象征与神亲近的地方。人要与神亲近，必须付上代价。</a:t>
            </a:r>
            <a:br>
              <a:rPr lang="zh-CN" altLang="en-US" dirty="0"/>
            </a:br>
            <a:r>
              <a:rPr lang="zh-CN" altLang="en-US" dirty="0"/>
              <a:t>    首先是必须「手洁心清」，即不但外面行为圣洁，还要心里动机纯正。</a:t>
            </a:r>
            <a:br>
              <a:rPr lang="zh-CN" altLang="en-US" dirty="0"/>
            </a:br>
            <a:r>
              <a:rPr lang="zh-CN" altLang="en-US" dirty="0"/>
              <a:t>    其次是必须「不向虚妄」，即与神之间有正确的关系。远离空虚、没有价值的偶像。</a:t>
            </a:r>
            <a:br>
              <a:rPr lang="zh-CN" altLang="en-US" dirty="0"/>
            </a:br>
            <a:r>
              <a:rPr lang="zh-CN" altLang="en-US" dirty="0"/>
              <a:t>    还有必须「不怀诡诈」，即与人之间有正确的关系。不以诡诈待人。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69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25:12-13】12 </a:t>
            </a:r>
            <a:r>
              <a:rPr lang="zh-CN" altLang="en-US" dirty="0"/>
              <a:t>谁敬畏耶和华，耶和华必指示他当选择的道路。</a:t>
            </a:r>
            <a:r>
              <a:rPr lang="en-US" altLang="zh-CN" dirty="0"/>
              <a:t>13 </a:t>
            </a:r>
            <a:r>
              <a:rPr lang="zh-CN" altLang="en-US" dirty="0"/>
              <a:t>他必安然居住，他的后裔必承受地土。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「敬畏耶和华」就是把神当作神，与神建立正确的关系。</a:t>
            </a:r>
            <a:br>
              <a:rPr lang="zh-CN" altLang="en-US" dirty="0"/>
            </a:br>
            <a:r>
              <a:rPr lang="zh-CN" altLang="en-US" dirty="0"/>
              <a:t>    只有「敬畏耶和华」（</a:t>
            </a:r>
            <a:r>
              <a:rPr lang="en-US" altLang="zh-CN" dirty="0"/>
              <a:t>12</a:t>
            </a:r>
            <a:r>
              <a:rPr lang="zh-CN" altLang="en-US" dirty="0"/>
              <a:t>节）的人，才有智慧进行正确的选择。因为「敬畏耶和华是智慧的开端」。</a:t>
            </a:r>
            <a:br>
              <a:rPr lang="zh-CN" altLang="en-US" dirty="0"/>
            </a:br>
            <a:r>
              <a:rPr lang="zh-CN" altLang="en-US" dirty="0"/>
              <a:t>    敬畏神的人，因有神的保佑，必安然居住，不怕灾祸。</a:t>
            </a:r>
            <a:br>
              <a:rPr lang="zh-CN" altLang="en-US" dirty="0"/>
            </a:br>
            <a:r>
              <a:rPr lang="zh-CN" altLang="en-US" dirty="0"/>
              <a:t>    敬畏耶和华的人，不但自己生活蒙福，连儿孙都能</a:t>
            </a:r>
            <a:r>
              <a:rPr lang="zh-CN" altLang="en-US"/>
              <a:t>在神的应</a:t>
            </a:r>
            <a:r>
              <a:rPr lang="zh-CN" altLang="en-US" dirty="0"/>
              <a:t>许中蒙福。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85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2F27B-6660-84E5-FE95-4E4ADA2A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27:1】</a:t>
            </a:r>
            <a:r>
              <a:rPr lang="zh-CN" altLang="en-US" dirty="0"/>
              <a:t>耶和华是我的亮光，是我的拯救，我还怕谁呢？耶和华是我性命的保障，我还惧谁呢？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5EB04-A0CE-7CD8-B68E-1D16657F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亮光</a:t>
            </a:r>
            <a:r>
              <a:rPr lang="en-US" altLang="zh-CN" dirty="0"/>
              <a:t>』</a:t>
            </a:r>
            <a:r>
              <a:rPr lang="zh-CN" altLang="en-US" dirty="0"/>
              <a:t>指黑暗中的指路明灯，使人知道何去何从。</a:t>
            </a:r>
            <a:br>
              <a:rPr lang="zh-CN" altLang="en-US" dirty="0"/>
            </a:br>
            <a:r>
              <a:rPr lang="en-US" altLang="zh-CN" dirty="0"/>
              <a:t>『</a:t>
            </a:r>
            <a:r>
              <a:rPr lang="zh-CN" altLang="en-US" dirty="0"/>
              <a:t>拯救</a:t>
            </a:r>
            <a:r>
              <a:rPr lang="en-US" altLang="zh-CN" dirty="0"/>
              <a:t>』</a:t>
            </a:r>
            <a:r>
              <a:rPr lang="zh-CN" altLang="en-US" dirty="0"/>
              <a:t>指危难中的解救，虽然屡次陷入重围，仍安然无恙。</a:t>
            </a:r>
            <a:br>
              <a:rPr lang="zh-CN" altLang="en-US" dirty="0"/>
            </a:br>
            <a:r>
              <a:rPr lang="en-US" altLang="zh-CN" dirty="0"/>
              <a:t>『</a:t>
            </a:r>
            <a:r>
              <a:rPr lang="zh-CN" altLang="en-US" dirty="0"/>
              <a:t>性命的保障</a:t>
            </a:r>
            <a:r>
              <a:rPr lang="en-US" altLang="zh-CN" dirty="0"/>
              <a:t>』</a:t>
            </a:r>
            <a:r>
              <a:rPr lang="zh-CN" altLang="en-US" dirty="0"/>
              <a:t>指性命交关时的避难所。</a:t>
            </a:r>
            <a:br>
              <a:rPr lang="zh-CN" altLang="en-US" dirty="0"/>
            </a:br>
            <a:r>
              <a:rPr lang="zh-CN" altLang="en-US" dirty="0"/>
              <a:t>有神作我的亮光、拯救、保障，人还能把我怎样呢？我必无所畏惧。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5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808DD-7976-4506-F79E-2F0C293DB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27:4】</a:t>
            </a:r>
            <a:r>
              <a:rPr lang="zh-CN" altLang="en-US" dirty="0"/>
              <a:t>有一件事，我曾求耶和华，我仍要寻求：就是一生一世住在耶和华的殿中，瞻仰他的荣美，在他的殿里求问。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1AF65-8960-6642-A114-68DAE0F3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「有一件事」意指在他心目中最重要的一件事。</a:t>
            </a:r>
            <a:br>
              <a:rPr lang="zh-CN" altLang="en-US" dirty="0"/>
            </a:br>
            <a:r>
              <a:rPr lang="zh-CN" altLang="en-US" dirty="0"/>
              <a:t>「我曾求耶和华，我仍要寻求」意指自从我认识了神，一直到现在，不停地求神答应并成全我的一件事。</a:t>
            </a:r>
            <a:br>
              <a:rPr lang="zh-CN" altLang="en-US" dirty="0"/>
            </a:br>
            <a:r>
              <a:rPr lang="zh-CN" altLang="en-US" dirty="0"/>
              <a:t>「就是一生一世住在耶和华的殿中」意指我有生之年，盼望能与神同住、同行。</a:t>
            </a:r>
            <a:br>
              <a:rPr lang="zh-CN" altLang="en-US" dirty="0"/>
            </a:br>
            <a:r>
              <a:rPr lang="zh-CN" altLang="en-US" dirty="0"/>
              <a:t>「瞻仰他的荣美」意指一直不离开神的面光，仰望并注目于他。</a:t>
            </a:r>
            <a:br>
              <a:rPr lang="zh-CN" altLang="en-US" dirty="0"/>
            </a:br>
            <a:r>
              <a:rPr lang="zh-CN" altLang="en-US" dirty="0"/>
              <a:t>「在他的殿里求问」意指与他的祷告、交通不间断。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2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6477ED-5AE2-0FDA-BB1C-3D5233472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29:2】</a:t>
            </a:r>
            <a:r>
              <a:rPr lang="zh-CN" altLang="en-US" dirty="0"/>
              <a:t>要将耶和华的名所当得的荣耀归给他，以圣洁的妆饰敬拜耶和华。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6EE7B-87A7-1EEE-ECFB-2E029FA3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人若不将神「所当得的荣耀归给祂」，就会把神的荣耀归给假神或自己，这是神最憎恶的。</a:t>
            </a:r>
            <a:br>
              <a:rPr lang="zh-CN" altLang="en-US" dirty="0"/>
            </a:br>
            <a:r>
              <a:rPr lang="zh-CN" altLang="en-US" dirty="0"/>
              <a:t>「以圣洁的妆饰敬拜耶和华」直译是「要敬拜那圣洁荣耀的耶和华」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99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3F9899-FE79-D7EE-6157-BB4D6551A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29:10-11】10 </a:t>
            </a:r>
            <a:r>
              <a:rPr lang="zh-CN" altLang="en-US" dirty="0"/>
              <a:t>洪水泛滥之时，耶和华坐着为王；耶和华坐着为王，直到永远。</a:t>
            </a:r>
            <a:r>
              <a:rPr lang="en-US" altLang="zh-CN" dirty="0"/>
              <a:t>11 </a:t>
            </a:r>
            <a:r>
              <a:rPr lang="zh-CN" altLang="en-US" dirty="0"/>
              <a:t>耶和华必赐力量给他的百姓，耶和华必赐平安的福给他的百姓。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37DBC0-5627-E6BA-3CEF-B6364AD4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「洪水」特指挪亚时代的大洪水，形容巨大的动荡。</a:t>
            </a:r>
            <a:br>
              <a:rPr lang="zh-CN" altLang="en-US" dirty="0"/>
            </a:br>
            <a:r>
              <a:rPr lang="zh-CN" altLang="en-US" dirty="0"/>
              <a:t>但不管世界如何动荡不安，神始终「坐着为王」，掌管自然和历史，并将「力量」和「平安」赐给属祂的人。这会给人带来极大的安全感。</a:t>
            </a:r>
            <a:br>
              <a:rPr lang="zh-CN" altLang="en-US" dirty="0"/>
            </a:br>
            <a:r>
              <a:rPr lang="zh-CN" altLang="en-US" dirty="0"/>
              <a:t>因此，不管环境如何可怕，我们都可以放心，因为掌管环境的乃是我们的父神，他要让我们在风暴中经历祂的大能，得享基督里的平安。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77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3993C-0E6F-827C-DAE0-C27CE4A4C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30:5】</a:t>
            </a:r>
            <a:r>
              <a:rPr lang="zh-CN" altLang="en-US" dirty="0"/>
              <a:t>因为，他的怒气不过是转眼之间，他的恩典乃是一生之久。一宿虽然有哭泣，早晨便必欢呼。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7CCE79-AFA7-F1E5-FB2B-645DB20C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神</a:t>
            </a:r>
            <a:r>
              <a:rPr lang="zh-CN" altLang="en-US" dirty="0"/>
              <a:t>的怒气是短暂的，但祂的恩典却是长久的。对于在管教中真诚悔改的人，神的「怒气不过是转眼之间」，一旦我们一宿「哭泣」，向神认罪悔改，神就赦免人的罪，使人「早晨欢呼」。但对于悖逆顽梗、不肯悔改的人，神的怒气却是永远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44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F6547-DBB8-B4C1-DF2E-929713F9E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32:1-2】1 </a:t>
            </a:r>
            <a:r>
              <a:rPr lang="zh-CN" altLang="en-US" dirty="0"/>
              <a:t>得赦免其过、遮盖其罪的，这人是有福的。</a:t>
            </a:r>
            <a:r>
              <a:rPr lang="en-US" altLang="zh-CN" dirty="0"/>
              <a:t>2 </a:t>
            </a:r>
            <a:r>
              <a:rPr lang="zh-CN" altLang="en-US" dirty="0"/>
              <a:t>凡心里没有诡诈，耶和华不算为有罪的，这人是有福的。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6A9BA-DA87-71EF-127F-7D83388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诗人以亲身经历见证了一个罪得赦免的人是何等有福，他的生命也最有意义。</a:t>
            </a:r>
            <a:br>
              <a:rPr lang="zh-CN" altLang="en-US" dirty="0"/>
            </a:br>
            <a:r>
              <a:rPr lang="zh-CN" altLang="en-US" dirty="0"/>
              <a:t>  「遮盖」的工作只有神去做才是有效且使人有福的。但神的「遮盖」不是忽略、遮掩，而是因为人认罪悔改，「心里没有诡诈」的意思就是诚实面对自己，真实地在神面前认罪悔改。</a:t>
            </a:r>
            <a:br>
              <a:rPr lang="zh-CN" altLang="en-US" dirty="0"/>
            </a:br>
            <a:r>
              <a:rPr lang="zh-CN" altLang="en-US" dirty="0"/>
              <a:t>所以「赦免其过」、「不算为有罪」的前提是人肯认罪悔改。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5471B-F2F3-18DE-8145-7A0D3C433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 </a:t>
            </a:r>
            <a:r>
              <a:rPr lang="en-US" altLang="zh-CN" dirty="0"/>
              <a:t>4:24】</a:t>
            </a:r>
            <a:r>
              <a:rPr lang="zh-CN" altLang="en-US" dirty="0"/>
              <a:t>神是个灵，所以拜他的，必须用心灵和诚实拜他。”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BA314B-A7A2-EE05-FCBE-22C70218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“心灵”原文是“灵”，“诚实”原文是“真理”。     </a:t>
            </a:r>
            <a:br>
              <a:rPr lang="zh-CN" altLang="en-US" dirty="0"/>
            </a:br>
            <a:r>
              <a:rPr lang="zh-CN" altLang="en-US" dirty="0"/>
              <a:t>意思是神是灵，信他的人要在圣灵和真理里敬拜他。</a:t>
            </a:r>
            <a:br>
              <a:rPr lang="zh-CN" altLang="en-US" dirty="0"/>
            </a:br>
            <a:r>
              <a:rPr lang="zh-CN" altLang="en-US" dirty="0"/>
              <a:t>这也表明，信徒要在圣灵的感动和指引下，靠着圣经启示的真理来敬拜神。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6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B07BC-3873-9AB5-5E2F-BCD9CCDE4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32:6】</a:t>
            </a:r>
            <a:r>
              <a:rPr lang="zh-CN" altLang="en-US" dirty="0"/>
              <a:t>为此，凡虔诚人都当趁你可寻找的时候祷告你，大水泛溢的时候，必不能到他那里。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E8B83E-39E6-A13A-7B34-BCF5AABB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「虔诚人」不是不犯罪的人，而是犯了罪以后知道寻求神的人。      </a:t>
            </a:r>
            <a:br>
              <a:rPr lang="zh-CN" altLang="en-US" dirty="0"/>
            </a:br>
            <a:r>
              <a:rPr lang="zh-CN" altLang="en-US" dirty="0"/>
              <a:t>  「当趁你可寻找的时候</a:t>
            </a:r>
            <a:r>
              <a:rPr lang="en-US" altLang="zh-CN" dirty="0"/>
              <a:t>]</a:t>
            </a:r>
            <a:r>
              <a:rPr lang="zh-CN" altLang="en-US"/>
              <a:t>，不是指神的空暇，是指人的灵魂有所准备的时候。神一直在敞开胸怀等候我们，无论何时、何地，只要我们肯诚实悔改，机会便会到来。</a:t>
            </a:r>
            <a:br>
              <a:rPr lang="zh-CN" altLang="en-US"/>
            </a:br>
            <a:r>
              <a:rPr lang="zh-CN" altLang="en-US"/>
              <a:t>    如此，当大灾难来临的时候，也可及时躲避，得神的保护。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5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5A924-7724-0ABE-7139-D6D5F6E3C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33:6】</a:t>
            </a:r>
            <a:r>
              <a:rPr lang="zh-CN" altLang="en-US" dirty="0"/>
              <a:t>诸天藉耶和华的命而造，万象藉他口中的气而成。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33:9】</a:t>
            </a:r>
            <a:r>
              <a:rPr lang="zh-CN" altLang="en-US" dirty="0"/>
              <a:t>因为他说有，就有；命立，就立。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E2D3B7-9A46-2357-FF10-80FBD003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『</a:t>
            </a:r>
            <a:r>
              <a:rPr lang="zh-CN" altLang="en-US" dirty="0"/>
              <a:t>诸天</a:t>
            </a:r>
            <a:r>
              <a:rPr lang="en-US" altLang="zh-CN" dirty="0"/>
              <a:t>』</a:t>
            </a:r>
            <a:r>
              <a:rPr lang="zh-CN" altLang="en-US" dirty="0"/>
              <a:t>指天空、太空和第三层天；</a:t>
            </a:r>
            <a:r>
              <a:rPr lang="en-US" altLang="zh-CN" dirty="0"/>
              <a:t>『</a:t>
            </a:r>
            <a:r>
              <a:rPr lang="zh-CN" altLang="en-US" dirty="0"/>
              <a:t>命</a:t>
            </a:r>
            <a:r>
              <a:rPr lang="en-US" altLang="zh-CN" dirty="0"/>
              <a:t>』</a:t>
            </a:r>
            <a:r>
              <a:rPr lang="zh-CN" altLang="en-US" dirty="0"/>
              <a:t>指口中的言语，因万物是凭神的话而被造的；</a:t>
            </a:r>
            <a:r>
              <a:rPr lang="en-US" altLang="zh-CN" dirty="0"/>
              <a:t>『</a:t>
            </a:r>
            <a:r>
              <a:rPr lang="zh-CN" altLang="en-US" dirty="0"/>
              <a:t>万象</a:t>
            </a:r>
            <a:r>
              <a:rPr lang="en-US" altLang="zh-CN" dirty="0"/>
              <a:t>』</a:t>
            </a:r>
            <a:r>
              <a:rPr lang="zh-CN" altLang="en-US" dirty="0"/>
              <a:t>指日、月、星辰；</a:t>
            </a:r>
            <a:r>
              <a:rPr lang="en-US" altLang="zh-CN" dirty="0"/>
              <a:t>『</a:t>
            </a:r>
            <a:r>
              <a:rPr lang="zh-CN" altLang="en-US" dirty="0"/>
              <a:t>口中的气</a:t>
            </a:r>
            <a:r>
              <a:rPr lang="en-US" altLang="zh-CN" dirty="0"/>
              <a:t>』</a:t>
            </a:r>
            <a:r>
              <a:rPr lang="zh-CN" altLang="en-US" dirty="0"/>
              <a:t>指圣灵的运行，神的创造大工是借着神的灵所成就的。</a:t>
            </a:r>
            <a:br>
              <a:rPr lang="zh-CN" altLang="en-US" dirty="0"/>
            </a:br>
            <a:r>
              <a:rPr lang="zh-CN" altLang="en-US" dirty="0"/>
              <a:t>「祂说有，就有」意指神是使无变为有的神，只要祂的一句话，原来所没有的就成为有。</a:t>
            </a:r>
            <a:br>
              <a:rPr lang="zh-CN" altLang="en-US" dirty="0"/>
            </a:br>
            <a:r>
              <a:rPr lang="zh-CN" altLang="en-US" dirty="0"/>
              <a:t>「命立，就立」意指祂是凭权能的命令托住万有的神，只要祂的一句话，原来所不能站立的就坚立了。</a:t>
            </a:r>
            <a:br>
              <a:rPr lang="zh-CN" altLang="en-US" dirty="0"/>
            </a:br>
            <a:r>
              <a:rPr lang="zh-CN" altLang="en-US" dirty="0"/>
              <a:t>这两节经文都是讲神是创造者，他用他的话语创造万有，全地都在神的权柄之下。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74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5408F-A2DE-848B-21A1-989509E5F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33:12】</a:t>
            </a:r>
            <a:r>
              <a:rPr lang="zh-CN" altLang="en-US" dirty="0"/>
              <a:t>以耶和华为　神的，那国是有福的！他所拣选为自己产业的，那民是有福的！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6AF458-DFEB-14B3-D9F7-05D47770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那国</a:t>
            </a:r>
            <a:r>
              <a:rPr lang="en-US" altLang="zh-CN" dirty="0"/>
              <a:t>』</a:t>
            </a:r>
            <a:r>
              <a:rPr lang="zh-CN" altLang="en-US" dirty="0"/>
              <a:t>表面上指的是以色列国，但实际也可应用在凡尊重真神、以真神为立国之本的国家。</a:t>
            </a:r>
            <a:br>
              <a:rPr lang="zh-CN" altLang="en-US" dirty="0"/>
            </a:br>
            <a:r>
              <a:rPr lang="en-US" altLang="zh-CN" dirty="0"/>
              <a:t>『</a:t>
            </a:r>
            <a:r>
              <a:rPr lang="zh-CN" altLang="en-US" dirty="0"/>
              <a:t>那民</a:t>
            </a:r>
            <a:r>
              <a:rPr lang="en-US" altLang="zh-CN" dirty="0"/>
              <a:t>』</a:t>
            </a:r>
            <a:r>
              <a:rPr lang="zh-CN" altLang="en-US"/>
              <a:t>即神所拣选的产业，指的是以色列民，但也可应用在新约的信徒，就是教会身上。</a:t>
            </a:r>
            <a:br>
              <a:rPr lang="zh-CN" altLang="en-US"/>
            </a:br>
            <a:r>
              <a:rPr lang="zh-CN" altLang="en-US"/>
              <a:t>所以凡以教会为家，属神的百姓，都是有福的。 </a:t>
            </a:r>
            <a:br>
              <a:rPr lang="zh-CN" alt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4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EB8F92-3D8C-233F-890B-D6AC695A4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34:1】</a:t>
            </a:r>
            <a:r>
              <a:rPr lang="zh-CN" altLang="en-US" dirty="0"/>
              <a:t>我要时时称颂耶和华，赞美他的话必常在我口中。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36F494-A4BA-21E5-5B19-F3FD4CE0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意指我要时常屈膝颂扬神，我的嘴唇必不断地赞美祂。</a:t>
            </a:r>
            <a:br>
              <a:rPr lang="zh-CN" altLang="en-US" dirty="0"/>
            </a:br>
            <a:r>
              <a:rPr lang="zh-CN" altLang="en-US" dirty="0"/>
              <a:t>    大卫所有的经历都一直向他证明，人所遭遇的事无论有多绝望，仍然在神手中</a:t>
            </a:r>
            <a:r>
              <a:rPr lang="en-US" altLang="zh-CN" dirty="0"/>
              <a:t>(</a:t>
            </a:r>
            <a:r>
              <a:rPr lang="zh-CN" altLang="en-US" dirty="0"/>
              <a:t>三十一</a:t>
            </a:r>
            <a:r>
              <a:rPr lang="en-US" altLang="zh-CN" dirty="0"/>
              <a:t>15)</a:t>
            </a:r>
            <a:r>
              <a:rPr lang="zh-CN" altLang="en-US" dirty="0"/>
              <a:t>，因此，我们要凡事谢恩，时时称颂。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99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6554BE-2FBB-77EB-8A7D-6ADA61632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34:5】</a:t>
            </a:r>
            <a:r>
              <a:rPr lang="zh-CN" altLang="en-US" dirty="0"/>
              <a:t>凡仰望他的，便有光荣；他们的脸，必不蒙羞。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BF0D2-3785-3465-71C2-FF13E1D0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仰望</a:t>
            </a:r>
            <a:r>
              <a:rPr lang="en-US" altLang="zh-CN" dirty="0"/>
              <a:t>』</a:t>
            </a:r>
            <a:r>
              <a:rPr lang="zh-CN" altLang="en-US" dirty="0"/>
              <a:t>指信靠、依赖。</a:t>
            </a:r>
            <a:br>
              <a:rPr lang="zh-CN" altLang="en-US" dirty="0"/>
            </a:br>
            <a:r>
              <a:rPr lang="en-US" altLang="zh-CN" dirty="0"/>
              <a:t>『</a:t>
            </a:r>
            <a:r>
              <a:rPr lang="zh-CN" altLang="en-US" dirty="0"/>
              <a:t>光荣</a:t>
            </a:r>
            <a:r>
              <a:rPr lang="en-US" altLang="zh-CN" dirty="0"/>
              <a:t>』</a:t>
            </a:r>
            <a:r>
              <a:rPr lang="zh-CN" altLang="en-US" dirty="0"/>
              <a:t>和</a:t>
            </a:r>
            <a:r>
              <a:rPr lang="en-US" altLang="zh-CN" dirty="0"/>
              <a:t>『</a:t>
            </a:r>
            <a:r>
              <a:rPr lang="zh-CN" altLang="en-US" dirty="0"/>
              <a:t>蒙羞</a:t>
            </a:r>
            <a:r>
              <a:rPr lang="en-US" altLang="zh-CN" dirty="0"/>
              <a:t>』</a:t>
            </a:r>
            <a:r>
              <a:rPr lang="zh-CN" altLang="en-US" dirty="0"/>
              <a:t>意思相对。</a:t>
            </a:r>
            <a:br>
              <a:rPr lang="zh-CN" altLang="en-US" dirty="0"/>
            </a:br>
            <a:r>
              <a:rPr lang="zh-CN" altLang="en-US" dirty="0"/>
              <a:t>人若将眼目专注在自己身上，必然低头蒙羞；反之，转眼注目于神，必然昂首挺胸，满有光彩。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12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40ADF-38EB-3AF6-76D5-4F15C9392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34:7】</a:t>
            </a:r>
            <a:r>
              <a:rPr lang="zh-CN" altLang="en-US" dirty="0"/>
              <a:t>耶和华的使者，在敬畏他的人四围安营搭救他们。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1A05E2-4CB1-2176-7565-5FC14DA5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本节解释神如何拯救诗人脱离一切的恐惧和患难：乃是差遣祂的使者，作我们随时的帮助和保护。</a:t>
            </a:r>
            <a:br>
              <a:rPr lang="zh-CN" altLang="en-US"/>
            </a:br>
            <a:r>
              <a:rPr lang="zh-CN" altLang="en-US"/>
              <a:t>    “耶和华的使者”也可指耶和华自己，神亲自保护属祂的人。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5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CB5B0-4BE1-79B8-B7FB-915D55D0B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34:8】</a:t>
            </a:r>
            <a:r>
              <a:rPr lang="zh-CN" altLang="en-US" dirty="0"/>
              <a:t>你们要尝尝主恩的滋味，便知道他是美善，投靠他的人有福了！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3C8CA-BCCE-E026-BDA9-5B11FF8E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信仰最可靠的证据就是亲身的体会。没有基督徒个人的经验，基督教就只是一套理论而已。只有理论的信仰是不能救人的。</a:t>
            </a:r>
            <a:br>
              <a:rPr lang="zh-CN" altLang="en-US" dirty="0"/>
            </a:br>
            <a:r>
              <a:rPr lang="zh-CN" altLang="en-US" dirty="0"/>
              <a:t>因此，诗人以过来人的身份劝告人，应当品尝主，即经历神，便可体验出祂是何等的美好，而品尝祂的方法便是</a:t>
            </a:r>
            <a:r>
              <a:rPr lang="en-US" altLang="zh-CN" dirty="0"/>
              <a:t>『</a:t>
            </a:r>
            <a:r>
              <a:rPr lang="zh-CN" altLang="en-US" dirty="0"/>
              <a:t>信靠祂</a:t>
            </a:r>
            <a:r>
              <a:rPr lang="en-US" altLang="zh-CN" dirty="0"/>
              <a:t>』</a:t>
            </a:r>
            <a:r>
              <a:rPr lang="zh-CN" altLang="en-US" dirty="0"/>
              <a:t>，将自己全然交托给祂，这是人蒙福的道路。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1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32503-529D-8D4F-4838-8EA86D955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34:9】</a:t>
            </a:r>
            <a:r>
              <a:rPr lang="zh-CN" altLang="en-US" dirty="0"/>
              <a:t>耶和华的圣民哪，你们当敬畏他，因敬畏他的一无所缺。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34F8F5-575F-5835-5C97-F5C9ECED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『</a:t>
            </a:r>
            <a:r>
              <a:rPr lang="zh-CN" altLang="en-US" dirty="0"/>
              <a:t>敬畏祂</a:t>
            </a:r>
            <a:r>
              <a:rPr lang="en-US" altLang="zh-CN" dirty="0"/>
              <a:t>』</a:t>
            </a:r>
            <a:r>
              <a:rPr lang="zh-CN" altLang="en-US" dirty="0"/>
              <a:t>意思是唯恐触犯祂，害怕惹祂生气，而人最令祂不喜悦的，就是不信任祂；</a:t>
            </a:r>
            <a:br>
              <a:rPr lang="zh-CN" altLang="en-US" dirty="0"/>
            </a:br>
            <a:r>
              <a:rPr lang="zh-CN" altLang="en-US" dirty="0"/>
              <a:t>    诗人因经历了神的救恩，就更深地认识了神，知道神必然照着祂的信实看顾祂的百姓。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5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13B11-B418-E8A4-FE44-7D415E44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34:10】</a:t>
            </a:r>
            <a:r>
              <a:rPr lang="zh-CN" altLang="en-US" dirty="0"/>
              <a:t>少壮狮子还缺食忍饿；但寻求耶和华的，什么好处都不缺。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812A07-6F0F-5FDB-6760-685A1A9C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『</a:t>
            </a:r>
            <a:r>
              <a:rPr lang="zh-CN" altLang="en-US" dirty="0"/>
              <a:t>少壮狮子</a:t>
            </a:r>
            <a:r>
              <a:rPr lang="en-US" altLang="zh-CN" dirty="0"/>
              <a:t>』</a:t>
            </a:r>
            <a:r>
              <a:rPr lang="zh-CN" altLang="en-US" dirty="0"/>
              <a:t>意指外在条件良好的人，譬如身体强壮，智力充足，家境丰厚等。</a:t>
            </a:r>
            <a:br>
              <a:rPr lang="zh-CN" altLang="en-US" dirty="0"/>
            </a:br>
            <a:r>
              <a:rPr lang="zh-CN" altLang="en-US" dirty="0"/>
              <a:t>   </a:t>
            </a:r>
            <a:r>
              <a:rPr lang="en-US" altLang="zh-CN" dirty="0"/>
              <a:t>『</a:t>
            </a:r>
            <a:r>
              <a:rPr lang="zh-CN" altLang="en-US" dirty="0"/>
              <a:t>不缺</a:t>
            </a:r>
            <a:r>
              <a:rPr lang="en-US" altLang="zh-CN" dirty="0"/>
              <a:t>』</a:t>
            </a:r>
            <a:r>
              <a:rPr lang="zh-CN" altLang="en-US" dirty="0"/>
              <a:t>是因为凡所祈求的，都必得着答应。  </a:t>
            </a:r>
            <a:br>
              <a:rPr lang="zh-CN" altLang="en-US" dirty="0"/>
            </a:br>
            <a:r>
              <a:rPr lang="zh-CN" altLang="en-US" dirty="0"/>
              <a:t>    因此本句意指像少壮的狮子那样条件优越的，仍有缺乏的时候。但敬畏耶和华的人，不缺任何好处。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17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BAA6A-B7DA-76D1-E181-B295F9121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34:18】</a:t>
            </a:r>
            <a:r>
              <a:rPr lang="zh-CN" altLang="en-US" dirty="0"/>
              <a:t>「耶和华靠近伤心的人，拯救灵性痛悔的人。」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34:19】</a:t>
            </a:r>
            <a:r>
              <a:rPr lang="zh-CN" altLang="en-US" dirty="0"/>
              <a:t>义人多有苦难，但耶和华救他脱离这一切，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DB5EF-DECE-AFB4-BFC6-7E3D22A5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神拯救的对象不是义人或行善的人，乃是真正悔改的人。这是基督教独特的救恩观。世人都是罪人，不能凭自己的努力解决罪，惟有认罪悔改才能得着神的赦免。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 世界既然与神为敌，神的儿女必然在世界「多有苦难」。</a:t>
            </a:r>
            <a:br>
              <a:rPr lang="zh-CN" altLang="en-US" dirty="0"/>
            </a:br>
            <a:r>
              <a:rPr lang="zh-CN" altLang="en-US" dirty="0"/>
              <a:t>神没有应许我们不遭遇苦难，却应许拯救我们「脱离这一切」。正如主耶稣对门徒们所说的：「在世上，你们有苦难；但你们可以放心，我已经胜了世界」（约十六</a:t>
            </a:r>
            <a:r>
              <a:rPr lang="en-US" altLang="zh-CN" dirty="0"/>
              <a:t>33</a:t>
            </a:r>
            <a:r>
              <a:rPr lang="zh-CN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6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527605-F24B-054C-D1D4-766B12021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弗 </a:t>
            </a:r>
            <a:r>
              <a:rPr lang="en-US" altLang="zh-CN" dirty="0"/>
              <a:t>4:1】</a:t>
            </a:r>
            <a:r>
              <a:rPr lang="zh-CN" altLang="en-US" dirty="0"/>
              <a:t>既然蒙召，行事为人就当与蒙召的恩相称。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C4257-CD29-CA81-797E-D4EDB64C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这是说我们的</a:t>
            </a:r>
            <a:r>
              <a:rPr lang="en-US" altLang="zh-CN" dirty="0"/>
              <a:t>『</a:t>
            </a:r>
            <a:r>
              <a:rPr lang="zh-CN" altLang="en-US" dirty="0"/>
              <a:t>所行</a:t>
            </a:r>
            <a:r>
              <a:rPr lang="en-US" altLang="zh-CN" dirty="0"/>
              <a:t>』</a:t>
            </a:r>
            <a:r>
              <a:rPr lang="zh-CN" altLang="en-US" dirty="0"/>
              <a:t>（即行事为人），要与我们的</a:t>
            </a:r>
            <a:r>
              <a:rPr lang="en-US" altLang="zh-CN" dirty="0"/>
              <a:t>『</a:t>
            </a:r>
            <a:r>
              <a:rPr lang="zh-CN" altLang="en-US" dirty="0"/>
              <a:t>所是</a:t>
            </a:r>
            <a:r>
              <a:rPr lang="en-US" altLang="zh-CN" dirty="0"/>
              <a:t>』</a:t>
            </a:r>
            <a:r>
              <a:rPr lang="zh-CN" altLang="en-US" dirty="0"/>
              <a:t>（ 即基督徒的身份）相配，才不致违背神呼召我们的原意。</a:t>
            </a:r>
            <a:br>
              <a:rPr lang="zh-CN" altLang="en-US" dirty="0"/>
            </a:br>
            <a:r>
              <a:rPr lang="zh-CN" altLang="en-US" dirty="0"/>
              <a:t>神呼召我们，并不是要我们离开世界，乃是要我们在世界中，照着神恩召「行事为人」。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10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5AFC0-2D06-A87A-68EC-0AD4536CC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34:22】</a:t>
            </a:r>
            <a:r>
              <a:rPr lang="zh-CN" altLang="en-US" dirty="0"/>
              <a:t>耶和华救赎他仆人的灵魂，凡投靠他的，必不至定罪。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16F652-8DB2-0F38-3825-DAC9E653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虽然世人都犯了罪，但神怜悯我们，愿意给人一条出路 ，就是「投靠祂」，接受神儿子宝血的救赎，如此才能「必不至定罪」。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89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EC7E5-F029-C534-285E-64E2B286C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36:5】</a:t>
            </a:r>
            <a:r>
              <a:rPr lang="zh-CN" altLang="en-US" dirty="0"/>
              <a:t>耶和华啊，你的慈爱上及诸天，你的信实达到穹苍。</a:t>
            </a:r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36:6】</a:t>
            </a:r>
            <a:r>
              <a:rPr lang="zh-CN" altLang="en-US" dirty="0"/>
              <a:t>你的公义好像高山，你的判断如同深渊。耶和华啊，人民、牲畜，你都救护。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BA286-33B6-B729-D4A5-9D08AB4B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「慈爱、信实、公义、判断」都是神的性情，「诸天、穹苍」比喻无法测度，「高山」比喻无法动摇，「深渊」比喻无法探究。    神的性情不但如此伟大、而且何其宝贵，凡寻求祂的人都能得拯救。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25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F26858-D554-AA71-6482-81BA11267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36:9】</a:t>
            </a:r>
            <a:r>
              <a:rPr lang="zh-CN" altLang="en-US" dirty="0"/>
              <a:t>因为在你那里有生命的源头，在你的光中，我们必得见光。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663F2-2817-D58E-4F49-8953D444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生命的源头，指肉身和属灵的生命，以及今生和永生的源头。神不但是生命的源头，也赋予生命一切的意义。</a:t>
            </a:r>
            <a:br>
              <a:rPr lang="zh-CN" altLang="en-US"/>
            </a:br>
            <a:r>
              <a:rPr lang="zh-CN" altLang="en-US"/>
              <a:t>  「在祢的光中，我们必得见光」，意思是在神的光照之下，我们的人生才有喜乐、圣洁和真理。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26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23C6B-8C29-9569-9596-73315971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37:1】</a:t>
            </a:r>
            <a:r>
              <a:rPr lang="zh-CN" altLang="en-US" dirty="0"/>
              <a:t>不要为作恶的心怀不平，也不要向那行不义的生出嫉妒。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3040E-83F0-F5B4-95DE-7D544495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 大卫劝诫三千年前的年轻人对恶事「不要」心怀不平、对恶人「也不要」生出嫉妒。</a:t>
            </a:r>
            <a:br>
              <a:rPr lang="zh-CN" altLang="en-US" dirty="0"/>
            </a:br>
            <a:r>
              <a:rPr lang="zh-CN" altLang="en-US" dirty="0"/>
              <a:t>    今天我们也常常为离弃神的人活得潇洒自在而「心怀不平」，为不敬虔的人成功致富而「生出嫉妒」，叹息自己徒然遵行神的旨意。</a:t>
            </a:r>
            <a:br>
              <a:rPr lang="zh-CN" altLang="en-US" dirty="0"/>
            </a:br>
            <a:r>
              <a:rPr lang="zh-CN" altLang="en-US" dirty="0"/>
              <a:t>    世人更是羡慕恶人，他们虽然也会「不平、嫉妒」，但并不是因为公义，而是因为自己没有机会腐败、没有条件作恶。</a:t>
            </a:r>
            <a:br>
              <a:rPr lang="zh-CN" altLang="en-US" dirty="0"/>
            </a:br>
            <a:r>
              <a:rPr lang="zh-CN" altLang="en-US" dirty="0"/>
              <a:t>大卫却凭着丰富的人生经验提醒他们：要向前看，因为那些人「如草快被割下，又如青菜快要枯干」（</a:t>
            </a:r>
            <a:r>
              <a:rPr lang="en-US" altLang="zh-CN" dirty="0"/>
              <a:t>2</a:t>
            </a:r>
            <a:r>
              <a:rPr lang="zh-CN" altLang="en-US" dirty="0"/>
              <a:t>节）；更要「耐性等候」神（</a:t>
            </a:r>
            <a:r>
              <a:rPr lang="en-US" altLang="zh-CN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9</a:t>
            </a:r>
            <a:r>
              <a:rPr lang="zh-CN" altLang="en-US" dirty="0"/>
              <a:t>节），因为时候到了，我们就知道，倚靠神的人才是最有福的。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8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410160-7256-9712-EE71-4B38315E7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37:3】</a:t>
            </a:r>
            <a:r>
              <a:rPr lang="zh-CN" altLang="en-US" dirty="0"/>
              <a:t>你当倚靠耶和华而行善，住在地上，以他的信实为粮；</a:t>
            </a:r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37:4】</a:t>
            </a:r>
            <a:r>
              <a:rPr lang="zh-CN" altLang="en-US" dirty="0"/>
              <a:t>又要以耶和华为乐，他就将你心里所求的赐给你。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D8CE4-27C3-84C0-3D55-8CE413AD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「倚靠耶和华」、「以耶和华为乐」，才能面对恶人暂时的兴旺而不心浮气躁。</a:t>
            </a:r>
            <a:br>
              <a:rPr lang="zh-CN" altLang="en-US"/>
            </a:br>
            <a:r>
              <a:rPr lang="zh-CN" altLang="en-US"/>
              <a:t>    人之所以能「倚靠耶和华」、「以耶和华为乐」，不是根据自己的意志，也不是因为勉强、惧怕，而是因为尝过了「主恩的滋味」，所以从心里享受神的同在。</a:t>
            </a:r>
            <a:br>
              <a:rPr lang="zh-CN" altLang="en-US"/>
            </a:br>
            <a:r>
              <a:rPr lang="zh-CN" altLang="en-US"/>
              <a:t>  「以耶和华为乐」的人，所追求的都是神的旨意，所以神必然「将你心里所求的赐给你」。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14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E4F6AB-3489-CA1C-F426-AC5BD6E4B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37:5】</a:t>
            </a:r>
            <a:r>
              <a:rPr lang="zh-CN" altLang="en-US" dirty="0"/>
              <a:t>当将你的事交托耶和华，并倚靠他，他就必成全。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1116DC-639C-5506-CECC-F8758581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「当将你的事交托耶和华」，就是把我们的重担完全卸给神。</a:t>
            </a:r>
            <a:br>
              <a:rPr lang="zh-CN" altLang="en-US" dirty="0"/>
            </a:br>
            <a:r>
              <a:rPr lang="zh-CN" altLang="en-US" dirty="0"/>
              <a:t>  诗人笃定地告诉我们：只要把重担卸给神，神就会做，神出手，事情就会解决。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96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FE6C9-EB83-83AF-4974-F490C0897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37:16】</a:t>
            </a:r>
            <a:r>
              <a:rPr lang="zh-CN" altLang="en-US" dirty="0"/>
              <a:t>一个义人所有的虽少，强过许多恶人的富余。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8A60F-DAEC-A681-A695-A1ED3D31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这不是说，钱越少越好，也不是说义人就不可以富余。而是说，义人在世上虽有软弱，终必得享福乐；恶人虽有万贯家产，却无法得到真正的福乐。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95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BF8578-BAAC-8ED7-535A-C51B90066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37:23】</a:t>
            </a:r>
            <a:r>
              <a:rPr lang="zh-CN" altLang="en-US" dirty="0"/>
              <a:t>义人的脚步被耶和华立定；他的道路，耶和华也喜爱。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2C793-3F6F-C9E9-B72D-6766A537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“义人的脚步被耶和华立定”，不是指神机械决定人的举手投足，乃是意味神全然支持、引导敬虔人。敬虔人也有跌倒之时，但神必不袖手旁观，必赐人力量，使其重新站立。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5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5CAE9-8C27-FECA-24C5-2BFC6AA68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诗</a:t>
            </a:r>
            <a:r>
              <a:rPr lang="en-US" altLang="zh-CN" sz="2800" dirty="0"/>
              <a:t>39:5】</a:t>
            </a:r>
            <a:r>
              <a:rPr lang="zh-CN" altLang="en-US" sz="2800" dirty="0"/>
              <a:t>你使我的年日窄如手掌。我一生的年数，在你面前如同无有。各人最稳妥的时候，真是全然虚幻。</a:t>
            </a:r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诗</a:t>
            </a:r>
            <a:r>
              <a:rPr lang="en-US" altLang="zh-CN" sz="2800" dirty="0"/>
              <a:t>39:6】</a:t>
            </a:r>
            <a:r>
              <a:rPr lang="zh-CN" altLang="en-US" sz="2800" dirty="0"/>
              <a:t>世人行动实系幻影。他们忙乱，真是枉然；积蓄财宝，不知将来有谁收取。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321E3-A4A7-22E3-695B-F3CD74E9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“窄如手掌”，即四指之宽。“全然虚幻”，指一瞬间的事。</a:t>
            </a:r>
            <a:br>
              <a:rPr lang="zh-CN" altLang="en-US" dirty="0"/>
            </a:br>
            <a:r>
              <a:rPr lang="zh-CN" altLang="en-US" dirty="0"/>
              <a:t>    从古至今，所有的人都是匆匆而来，忙忙碌碌；又匆匆而走，转眼成空，什么都没留下，什么都没带走。</a:t>
            </a:r>
            <a:br>
              <a:rPr lang="zh-CN" altLang="en-US" dirty="0"/>
            </a:br>
            <a:r>
              <a:rPr lang="zh-CN" altLang="en-US" dirty="0"/>
              <a:t>    可怜今天许多信徒也跟着世人「忙乱」，岂不也是「幻影」和「枉然」吗？明明「不知将来有谁收取」，却还是习惯性地「积蓄财宝」，到底是「为谁辛苦为谁忙」呢？</a:t>
            </a:r>
            <a:br>
              <a:rPr lang="zh-CN" altLang="en-US" dirty="0"/>
            </a:br>
            <a:r>
              <a:rPr lang="zh-CN" altLang="en-US" dirty="0"/>
              <a:t>    但这两节经文并不是不让我们工作、积蓄，而是让我们能够明白神的心意，多做属灵的事，多作有意义的事！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0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8121A7-B901-D200-5BA7-411752192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39:9】</a:t>
            </a:r>
            <a:r>
              <a:rPr lang="zh-CN" altLang="en-US" dirty="0"/>
              <a:t>因我所遭遇的是出于你，我就默然不语。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8102-0894-E58E-B950-F84C866F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直译是「我默然，我不开口，因为这是祢做的」。</a:t>
            </a:r>
            <a:br>
              <a:rPr lang="zh-CN" altLang="en-US" dirty="0"/>
            </a:br>
            <a:r>
              <a:rPr lang="zh-CN" altLang="en-US" dirty="0"/>
              <a:t>    既然我们的神是全能、全知、慈爱、公义的神，我们就当知道「我所遭遇的是出于祢」。</a:t>
            </a:r>
            <a:br>
              <a:rPr lang="zh-CN" altLang="en-US" dirty="0"/>
            </a:br>
            <a:r>
              <a:rPr lang="zh-CN" altLang="en-US" dirty="0"/>
              <a:t>因为所有的遭遇都是经过神的手量给我们的，目的是为了管教或造就。所以当「默然不语」地顺服祂量给自己的一切际遇，放心地把自己交在祂的手中。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2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081B6-5E62-A71E-5BD5-1C22D7188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弗 </a:t>
            </a:r>
            <a:r>
              <a:rPr lang="en-US" altLang="zh-CN" dirty="0"/>
              <a:t>4:2】</a:t>
            </a:r>
            <a:r>
              <a:rPr lang="zh-CN" altLang="en-US" dirty="0"/>
              <a:t>凡事谦虚、温柔、忍耐，用爱心互相宽容，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BFA62F-CF0A-4D8E-90D2-8982EDFB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谦虚和温柔</a:t>
            </a:r>
            <a:r>
              <a:rPr lang="en-US" altLang="zh-CN" dirty="0"/>
              <a:t>』</a:t>
            </a:r>
            <a:r>
              <a:rPr lang="zh-CN" altLang="en-US" dirty="0"/>
              <a:t>是对待别人。</a:t>
            </a:r>
            <a:br>
              <a:rPr lang="zh-CN" altLang="en-US" dirty="0"/>
            </a:br>
            <a:r>
              <a:rPr lang="en-US" altLang="zh-CN" dirty="0"/>
              <a:t>『</a:t>
            </a:r>
            <a:r>
              <a:rPr lang="zh-CN" altLang="en-US" dirty="0"/>
              <a:t>忍耐和宽容</a:t>
            </a:r>
            <a:r>
              <a:rPr lang="en-US" altLang="zh-CN" dirty="0"/>
              <a:t>』</a:t>
            </a:r>
            <a:r>
              <a:rPr lang="zh-CN" altLang="en-US" dirty="0"/>
              <a:t>是接受别人的对待。</a:t>
            </a:r>
            <a:br>
              <a:rPr lang="zh-CN" altLang="en-US" dirty="0"/>
            </a:br>
            <a:r>
              <a:rPr lang="zh-CN" altLang="en-US" dirty="0"/>
              <a:t>  有爱心才能使谦虚，温柔，忍耐，宽容，成为可能。</a:t>
            </a:r>
            <a:br>
              <a:rPr lang="zh-CN" altLang="en-US" dirty="0"/>
            </a:br>
            <a:r>
              <a:rPr lang="zh-CN" altLang="en-US" dirty="0"/>
              <a:t>  而且信徒不是只在一、两件事上显出这样的美德，而是在「凡事」上都要如此。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35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4F305-E1A5-54AE-5C14-E54D5B61A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42:1】</a:t>
            </a:r>
            <a:r>
              <a:rPr lang="zh-CN" altLang="en-US" dirty="0"/>
              <a:t>　神啊，我的心切慕你，如鹿切慕溪水。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E4B65-F14E-A4A9-BE26-D6B50BAB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只有经历过旷野的干旱、炎热，才能体会鹿对溪水的「切慕」。只有经历过人生的旷野，才能像诗人一样「渴想神」，体会到人生不能没有神，就像鹿不能离开溪水一样。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35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5200C-CB00-C809-C43F-DC297907D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42:5】</a:t>
            </a:r>
            <a:r>
              <a:rPr lang="zh-CN" altLang="en-US" dirty="0"/>
              <a:t>我的心哪，你为何忧闷？为何在我里面烦躁？应当仰望　神，因他笑脸帮助我，我还要称赞他。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18CC5-EE93-462B-7052-56F50F6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当我们「忧闷、烦躁」的时候，应当省察自己的「心」，整天盯着环境和难处，只会徒增烦闷，只有「仰望神」才能得着帮助。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4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D93D7-9E49-6736-9A08-991181654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42:8】</a:t>
            </a:r>
            <a:r>
              <a:rPr lang="zh-CN" altLang="en-US" dirty="0"/>
              <a:t>白昼，耶和华必向我施慈爱；黑夜，我要歌颂祷告赐我生命的　神。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74876-4EAE-0FC9-E3CB-AD5AE2D4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诗人白天靠着神的帮助走出险境，夜晚向神感恩歌颂。</a:t>
            </a:r>
            <a:br>
              <a:rPr lang="zh-CN" altLang="en-US" dirty="0"/>
            </a:br>
            <a:r>
              <a:rPr lang="zh-CN" altLang="en-US" dirty="0"/>
              <a:t>神白日守护圣徒，夜晚与圣徒在祷告中相交。</a:t>
            </a:r>
            <a:br>
              <a:rPr lang="zh-CN" altLang="en-US"/>
            </a:br>
            <a:r>
              <a:rPr lang="zh-CN" altLang="en-US"/>
              <a:t>愿</a:t>
            </a:r>
            <a:r>
              <a:rPr lang="zh-CN" altLang="en-US" dirty="0"/>
              <a:t>我们都能成为蒙恩感恩的人，愿我们与神之间的关系也能如此和谐。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06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406487-E675-CCAC-7D18-3CD8F6EB2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46:1】</a:t>
            </a:r>
            <a:r>
              <a:rPr lang="zh-CN" altLang="en-US" dirty="0"/>
              <a:t>　神是我们的避难所，是我们的力量，是我们在患难中随时的帮助。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6599F6-D798-CAB4-2AFA-46F68D3C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“避难所”，是在危险时提供荫庇的地方。“力量”，是在软弱时给予我们勇气。“随时的帮助”，是在环境中能得到及时、可靠的帮助。</a:t>
            </a:r>
            <a:br>
              <a:rPr lang="zh-CN" altLang="en-US" dirty="0"/>
            </a:br>
            <a:r>
              <a:rPr lang="zh-CN" altLang="en-US" dirty="0"/>
              <a:t>能信靠这样一位神，真是我们一生最美的祝福！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9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474BD-335D-6BF2-A347-D806AE6D6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51:10】</a:t>
            </a:r>
            <a:r>
              <a:rPr lang="zh-CN" altLang="en-US" dirty="0"/>
              <a:t>　神啊，求你为我造清洁的心，使我里面重新有正直的灵。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4C39AE-7963-0084-54DE-03B560C2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大卫所求的不只是罪得赦免，更是求神“为我造清洁的心”，即不沾染罪恶的心，他知道这清洁的心不是人能靠自己拥有的，惟有神才能“造”。“使我里面重新有正直的灵”，即渴慕与神恢复亲密的交通。 信徒只有借着与主相交才能使灵更新，而活在世界中会使人的灵日益迟钝。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82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4C56FB-BD75-7042-DD0B-B4F78FFBD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51:17】</a:t>
            </a:r>
            <a:r>
              <a:rPr lang="zh-CN" altLang="en-US" dirty="0"/>
              <a:t>　神所要的祭，就是忧伤的灵。　神啊，忧伤痛悔的心，你必不轻看。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AC626-0BDE-E81F-C20C-E7D9F466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神所喜欢的是忧伤且谦卑的灵，患难时能仰望祂，犯了罪能忏悔，这比甚么祭物都令神欢喜。</a:t>
            </a:r>
            <a:br>
              <a:rPr lang="zh-CN" altLang="en-US" dirty="0"/>
            </a:br>
            <a:r>
              <a:rPr lang="zh-CN" altLang="en-US" dirty="0"/>
              <a:t>    人的罪无论大小，只要里面有了“忧伤痛悔的心”，愿意回转归向神，神必不轻看！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41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536E42-AF64-CC1D-312C-8A6E64636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罗 </a:t>
            </a:r>
            <a:r>
              <a:rPr lang="en-US" altLang="zh-CN" dirty="0"/>
              <a:t>1:20】</a:t>
            </a:r>
            <a:r>
              <a:rPr lang="zh-CN" altLang="en-US" dirty="0"/>
              <a:t>自从造天地以来，　神的永能和神性是明明可知的，虽是眼不能见，但藉着所造之物就可以晓得，叫人无可推诿。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C395D5-3369-CEB3-9467-97768C79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神的永能</a:t>
            </a:r>
            <a:r>
              <a:rPr lang="en-US" altLang="zh-CN" dirty="0"/>
              <a:t>』</a:t>
            </a:r>
            <a:r>
              <a:rPr lang="zh-CN" altLang="en-US" dirty="0"/>
              <a:t>是指神无限的能力，从万物的被造和存在，例如星辰排列的奇妙等就可看出；</a:t>
            </a:r>
            <a:br>
              <a:rPr lang="en-US" altLang="zh-CN" dirty="0"/>
            </a:br>
            <a:r>
              <a:rPr lang="en-US" altLang="zh-CN" dirty="0"/>
              <a:t>『</a:t>
            </a:r>
            <a:r>
              <a:rPr lang="zh-CN" altLang="en-US" dirty="0"/>
              <a:t>神性</a:t>
            </a:r>
            <a:r>
              <a:rPr lang="en-US" altLang="zh-CN" dirty="0"/>
              <a:t>』</a:t>
            </a:r>
            <a:r>
              <a:rPr lang="zh-CN" altLang="en-US" dirty="0"/>
              <a:t>是指神的本性和特征，从万物的所是和情景，例如人有良心和道德伦常等就可推知。</a:t>
            </a:r>
            <a:br>
              <a:rPr lang="zh-CN" altLang="en-US" dirty="0"/>
            </a:br>
            <a:r>
              <a:rPr lang="zh-CN" altLang="en-US" dirty="0"/>
              <a:t>故人若放弃成见，都不能不承认宇宙确有一位主宰，我们的神！</a:t>
            </a:r>
            <a:br>
              <a:rPr lang="zh-CN" altLang="en-US" dirty="0"/>
            </a:br>
            <a:r>
              <a:rPr lang="zh-CN" altLang="en-US" dirty="0"/>
              <a:t>神虽是</a:t>
            </a:r>
            <a:r>
              <a:rPr lang="en-US" altLang="zh-CN" dirty="0"/>
              <a:t>『</a:t>
            </a:r>
            <a:r>
              <a:rPr lang="zh-CN" altLang="en-US" dirty="0"/>
              <a:t>明明可知</a:t>
            </a:r>
            <a:r>
              <a:rPr lang="en-US" altLang="zh-CN" dirty="0"/>
              <a:t>』</a:t>
            </a:r>
            <a:r>
              <a:rPr lang="zh-CN" altLang="en-US" dirty="0"/>
              <a:t>的，却是</a:t>
            </a:r>
            <a:r>
              <a:rPr lang="en-US" altLang="zh-CN" dirty="0"/>
              <a:t>『</a:t>
            </a:r>
            <a:r>
              <a:rPr lang="zh-CN" altLang="en-US" dirty="0"/>
              <a:t>眼不能见</a:t>
            </a:r>
            <a:r>
              <a:rPr lang="en-US" altLang="zh-CN" dirty="0"/>
              <a:t>』</a:t>
            </a:r>
            <a:r>
              <a:rPr lang="zh-CN" altLang="en-US" dirty="0"/>
              <a:t>的。所以我们行事为人，应当凭着信心，而不可凭着眼见。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07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4F803-8FE3-ED8F-18D7-31BAFCCDB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赛 </a:t>
            </a:r>
            <a:r>
              <a:rPr lang="en-US" altLang="zh-CN" dirty="0"/>
              <a:t>59:1-2】1 </a:t>
            </a:r>
            <a:r>
              <a:rPr lang="zh-CN" altLang="en-US" dirty="0"/>
              <a:t>耶和华的膀臂并非缩短，不能拯救，耳朵并非发沉，不能听见。</a:t>
            </a:r>
            <a:r>
              <a:rPr lang="en-US" altLang="zh-CN" dirty="0"/>
              <a:t>2 </a:t>
            </a:r>
            <a:r>
              <a:rPr lang="zh-CN" altLang="en-US" dirty="0"/>
              <a:t>但你们的罪孽使你们与　神隔绝，你们的罪恶使他掩面不听你们。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40EA1-6F69-B7D8-E75B-A619B7DA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人们为何不感觉神的同在和能力？乃是罪的阻隔。</a:t>
            </a:r>
            <a:br>
              <a:rPr lang="zh-CN" altLang="en-US" dirty="0"/>
            </a:br>
            <a:r>
              <a:rPr lang="zh-CN" altLang="en-US" dirty="0"/>
              <a:t>在耶和华岂有难成的事吗？凡靠着他进到神面前的人，他都能拯救到底，因为他是长远活着，替他们祈求。但如果心里偏向罪孽，主必不听祷告，我们认罪悔改，祷告必蒙神垂听，神必开路。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7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90FF08-412D-6F86-4660-EEDBB5BFE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结 </a:t>
            </a:r>
            <a:r>
              <a:rPr lang="en-US" altLang="zh-CN" dirty="0"/>
              <a:t>33:11】</a:t>
            </a:r>
            <a:r>
              <a:rPr lang="zh-CN" altLang="en-US" dirty="0"/>
              <a:t>主耶和华说：我指着我的永生起誓，我断不喜悦恶人死亡，惟喜悦恶人转离所行的道而活。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109F7-1030-1474-0608-598CD238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这是神呼唤人回转。虽然人无法倚靠自己「心意更新而变化」，也无法从罪恶的辖制中自我拯救，但回转是必要的、行动是必须的！</a:t>
            </a:r>
            <a:br>
              <a:rPr lang="zh-CN" altLang="en-US" dirty="0"/>
            </a:br>
            <a:r>
              <a:rPr lang="zh-CN" altLang="en-US" dirty="0"/>
              <a:t>故此，我们当有这爱人灵魂的心志，不单单爱弟兄姊妹，也应关心那些仍未得着救恩的人，期望藉着福音的工作，领他们得着新的生命。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983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4C2E57-97FC-E335-6407-B53FA3FDF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 </a:t>
            </a:r>
            <a:r>
              <a:rPr lang="en-US" altLang="zh-CN" dirty="0"/>
              <a:t>3:16】</a:t>
            </a:r>
            <a:r>
              <a:rPr lang="zh-CN" altLang="en-US" dirty="0"/>
              <a:t>　神爱世人，甚至将他的独生子赐给他们，叫一切信他的，不至灭亡，反得永生。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1BD06-A707-B7DD-9AE7-62F6BF13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马丁路德称本节为</a:t>
            </a:r>
            <a:r>
              <a:rPr lang="en-US" altLang="zh-CN" dirty="0"/>
              <a:t>『</a:t>
            </a:r>
            <a:r>
              <a:rPr lang="zh-CN" altLang="en-US" dirty="0"/>
              <a:t>福音的缩影</a:t>
            </a:r>
            <a:r>
              <a:rPr lang="en-US" altLang="zh-CN" dirty="0"/>
              <a:t>』:(1)</a:t>
            </a:r>
            <a:r>
              <a:rPr lang="zh-CN" altLang="en-US" dirty="0"/>
              <a:t>神是爱的源头</a:t>
            </a:r>
            <a:r>
              <a:rPr lang="en-US" altLang="zh-CN" dirty="0"/>
              <a:t>;(2)</a:t>
            </a:r>
            <a:r>
              <a:rPr lang="zh-CN" altLang="en-US" dirty="0"/>
              <a:t>爱的对象：是人，是一切的人</a:t>
            </a:r>
            <a:r>
              <a:rPr lang="en-US" altLang="zh-CN" dirty="0"/>
              <a:t>;(3)</a:t>
            </a:r>
            <a:r>
              <a:rPr lang="zh-CN" altLang="en-US" dirty="0"/>
              <a:t>爱的方法：赐独生子</a:t>
            </a:r>
            <a:r>
              <a:rPr lang="en-US" altLang="zh-CN" dirty="0"/>
              <a:t>;(4)</a:t>
            </a:r>
            <a:r>
              <a:rPr lang="zh-CN" altLang="en-US" dirty="0"/>
              <a:t>爱的果效：人肯相信</a:t>
            </a:r>
            <a:r>
              <a:rPr lang="en-US" altLang="zh-CN" dirty="0"/>
              <a:t>;(5)</a:t>
            </a:r>
            <a:r>
              <a:rPr lang="zh-CN" altLang="en-US" dirty="0"/>
              <a:t>爱的收获：不至灭亡，反得永生。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6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4D3E3-3DE3-3519-D537-72F72CB59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弗 </a:t>
            </a:r>
            <a:r>
              <a:rPr lang="en-US" altLang="zh-CN" dirty="0"/>
              <a:t>4:3】</a:t>
            </a:r>
            <a:r>
              <a:rPr lang="zh-CN" altLang="en-US" dirty="0"/>
              <a:t>用和平彼此联络，竭力保守圣灵所赐合而为一的心。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493CE-A5F8-DCA3-BB0D-5E024631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『</a:t>
            </a:r>
            <a:r>
              <a:rPr lang="zh-CN" altLang="en-US" dirty="0"/>
              <a:t>联络</a:t>
            </a:r>
            <a:r>
              <a:rPr lang="en-US" altLang="zh-CN" dirty="0"/>
              <a:t>』</a:t>
            </a:r>
            <a:r>
              <a:rPr lang="zh-CN" altLang="en-US" dirty="0"/>
              <a:t>是维系已有的关系；众信徒相处时，难免有歧见和误会，总要以和平的绳索把众人捆在一起。</a:t>
            </a:r>
            <a:br>
              <a:rPr lang="zh-CN" altLang="en-US" dirty="0"/>
            </a:br>
            <a:r>
              <a:rPr lang="zh-CN" altLang="en-US" dirty="0"/>
              <a:t>  </a:t>
            </a:r>
            <a:r>
              <a:rPr lang="en-US" altLang="zh-CN" dirty="0"/>
              <a:t>『</a:t>
            </a:r>
            <a:r>
              <a:rPr lang="zh-CN" altLang="en-US" dirty="0"/>
              <a:t>竭力</a:t>
            </a:r>
            <a:r>
              <a:rPr lang="en-US" altLang="zh-CN" dirty="0"/>
              <a:t>』</a:t>
            </a:r>
            <a:r>
              <a:rPr lang="zh-CN" altLang="en-US" dirty="0"/>
              <a:t>有不断奋力地作，只许成功不许失败的含意；</a:t>
            </a:r>
            <a:r>
              <a:rPr lang="en-US" altLang="zh-CN" dirty="0"/>
              <a:t>『</a:t>
            </a:r>
            <a:r>
              <a:rPr lang="zh-CN" altLang="en-US" dirty="0"/>
              <a:t>保守</a:t>
            </a:r>
            <a:r>
              <a:rPr lang="en-US" altLang="zh-CN" dirty="0"/>
              <a:t>』</a:t>
            </a:r>
            <a:r>
              <a:rPr lang="zh-CN" altLang="en-US" dirty="0"/>
              <a:t>是指守住已经拥有的事物，以免失落或改变。</a:t>
            </a:r>
            <a:br>
              <a:rPr lang="zh-CN" altLang="en-US" dirty="0"/>
            </a:br>
            <a:r>
              <a:rPr lang="zh-CN" altLang="en-US" dirty="0"/>
              <a:t>  在我们每一个信徒里面的灵是一位，任何叫信徒与信徒分离的事，都是违背、得罪这位圣灵的。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61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A2171C-7176-1801-7BB2-FFEF31026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罗 </a:t>
            </a:r>
            <a:r>
              <a:rPr lang="en-US" altLang="zh-CN" dirty="0"/>
              <a:t>5:8】</a:t>
            </a:r>
            <a:r>
              <a:rPr lang="zh-CN" altLang="en-US" dirty="0"/>
              <a:t>惟有基督在我们还作罪人的时候为我们死，　神的爱就在此向我们显明了。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82FBA-A7E1-D10B-2E41-AEFDFDD0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主为我们受死，并不是因为我们</a:t>
            </a:r>
            <a:r>
              <a:rPr lang="en-US" altLang="zh-CN" dirty="0"/>
              <a:t>『</a:t>
            </a:r>
            <a:r>
              <a:rPr lang="zh-CN" altLang="en-US" dirty="0"/>
              <a:t>配</a:t>
            </a:r>
            <a:r>
              <a:rPr lang="en-US" altLang="zh-CN" dirty="0"/>
              <a:t>』</a:t>
            </a:r>
            <a:r>
              <a:rPr lang="zh-CN" altLang="en-US" dirty="0"/>
              <a:t>，却是在我们还作罪人的时候为我们死；在此表明祂的死并非被动履行义务，乃是主动彰显神爱。既然在我们还作罪人的时候，神的爱就已经显明了；如今我们是祂的儿女，无疑地神必定更加丰盛地爱我们了。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84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B5646-9171-515E-A8E9-2871669BC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约壹 </a:t>
            </a:r>
            <a:r>
              <a:rPr lang="en-US" altLang="zh-CN" dirty="0"/>
              <a:t>1:9】</a:t>
            </a:r>
            <a:r>
              <a:rPr lang="zh-CN" altLang="en-US" dirty="0"/>
              <a:t>我们若认自己的罪，　神是信实的，是公义的，必要赦免我们的罪，洗净我们一切的不义；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D5240-12CC-0357-A9EA-E157CC91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承认而不隐瞒自己的罪行，反蒙神赦免并遮盖其罪过；不刻意找理由为自己清洗不义，反而蒙神洗净一切的不义。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70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10553-46C6-6F6E-ACFB-315DA0B30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罗 </a:t>
            </a:r>
            <a:r>
              <a:rPr lang="en-US" altLang="zh-CN" dirty="0"/>
              <a:t>10:10】</a:t>
            </a:r>
            <a:r>
              <a:rPr lang="zh-CN" altLang="en-US" dirty="0"/>
              <a:t>因为人心里相信，就可以称义；口里承认，就可以得救。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9A796-FAE4-D340-9E31-8E526933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心里相信，是在神面前相信神藉著叫耶稣从死里复活而立祂为基督、为救主了；口里承认，是在人面前承认众人所藐视、所弃绝的耶稣是万有的主。这两者乃是我们称义和得救的条件。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9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F7F66-ADE7-5C49-8FE6-43945148D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 </a:t>
            </a:r>
            <a:r>
              <a:rPr lang="en-US" altLang="zh-CN" dirty="0"/>
              <a:t>1:12】</a:t>
            </a:r>
            <a:r>
              <a:rPr lang="zh-CN" altLang="en-US" dirty="0"/>
              <a:t>凡接待他的，就是信他名的人，他就赐他们权柄，作　神的儿女。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190D93-2763-1E98-FAA6-62218F4E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相信意即接受耶稣基督，「作神的儿女」：就是人有了神的生命和性情。人并非生来就是神的儿女，惟有藉著接待基督，才能获得作神的儿女的权利。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402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CB81C-A891-5031-8468-1450AF8AC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林后 </a:t>
            </a:r>
            <a:r>
              <a:rPr lang="en-US" altLang="zh-CN" dirty="0"/>
              <a:t>5:17】</a:t>
            </a:r>
            <a:r>
              <a:rPr lang="zh-CN" altLang="en-US" dirty="0"/>
              <a:t>若有人在基督里，他就是新造的人，旧事已过，都变成新的了。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04CEA-26C3-56AC-F452-0A45DAA6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在基督里</a:t>
            </a:r>
            <a:r>
              <a:rPr lang="en-US" altLang="zh-CN" dirty="0"/>
              <a:t>』</a:t>
            </a:r>
            <a:r>
              <a:rPr lang="zh-CN" altLang="en-US" dirty="0"/>
              <a:t>指相信接受基督，与祂在神的生命中联合；</a:t>
            </a:r>
            <a:r>
              <a:rPr lang="en-US" altLang="zh-CN" dirty="0"/>
              <a:t>『</a:t>
            </a:r>
            <a:r>
              <a:rPr lang="zh-CN" altLang="en-US" dirty="0"/>
              <a:t>新造的人</a:t>
            </a:r>
            <a:r>
              <a:rPr lang="en-US" altLang="zh-CN" dirty="0"/>
              <a:t>』</a:t>
            </a:r>
            <a:r>
              <a:rPr lang="zh-CN" altLang="en-US" dirty="0"/>
              <a:t>与旧造的肉体相对；</a:t>
            </a:r>
            <a:r>
              <a:rPr lang="en-US" altLang="zh-CN" dirty="0"/>
              <a:t>『</a:t>
            </a:r>
            <a:r>
              <a:rPr lang="zh-CN" altLang="en-US" dirty="0"/>
              <a:t>旧事</a:t>
            </a:r>
            <a:r>
              <a:rPr lang="en-US" altLang="zh-CN" dirty="0"/>
              <a:t>』</a:t>
            </a:r>
            <a:r>
              <a:rPr lang="zh-CN" altLang="en-US" dirty="0"/>
              <a:t>指从前在旧造</a:t>
            </a:r>
            <a:r>
              <a:rPr lang="en-US" altLang="zh-CN" dirty="0"/>
              <a:t>(</a:t>
            </a:r>
            <a:r>
              <a:rPr lang="zh-CN" altLang="en-US" dirty="0"/>
              <a:t>肉体</a:t>
            </a:r>
            <a:r>
              <a:rPr lang="en-US" altLang="zh-CN" dirty="0"/>
              <a:t>)</a:t>
            </a:r>
            <a:r>
              <a:rPr lang="zh-CN" altLang="en-US" dirty="0"/>
              <a:t>里的生活、习性、爱好、行事、历史。</a:t>
            </a:r>
            <a:br>
              <a:rPr lang="zh-CN" altLang="en-US" dirty="0"/>
            </a:br>
            <a:r>
              <a:rPr lang="zh-CN" altLang="en-US" dirty="0"/>
              <a:t>不是我这个人有了多少的改变，我才算是一个新造的人；只要我是在基督里，我就是一个新造的人。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09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6800D-565F-2DF0-0298-026103837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 </a:t>
            </a:r>
            <a:r>
              <a:rPr lang="en-US" altLang="zh-CN" dirty="0"/>
              <a:t>14:27】</a:t>
            </a:r>
            <a:r>
              <a:rPr lang="zh-CN" altLang="en-US" dirty="0"/>
              <a:t>我留下平安给你们，我将我的平安赐给你们。我所赐的，不像世人所赐的。你们心里不要忧愁，也不要胆怯。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245053-1979-D35E-F9D2-22CCB2BD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我的平安</a:t>
            </a:r>
            <a:r>
              <a:rPr lang="en-US" altLang="zh-CN" dirty="0"/>
              <a:t>』</a:t>
            </a:r>
            <a:r>
              <a:rPr lang="zh-CN" altLang="en-US" dirty="0"/>
              <a:t>指</a:t>
            </a:r>
            <a:r>
              <a:rPr lang="en-US" altLang="zh-CN" dirty="0"/>
              <a:t>『</a:t>
            </a:r>
            <a:r>
              <a:rPr lang="zh-CN" altLang="en-US" dirty="0"/>
              <a:t>基督的平安</a:t>
            </a:r>
            <a:r>
              <a:rPr lang="en-US" altLang="zh-CN" dirty="0"/>
              <a:t>』:(1)</a:t>
            </a:r>
            <a:r>
              <a:rPr lang="zh-CN" altLang="en-US" dirty="0"/>
              <a:t>是因着人享受主的救恩，而产生的一种心境的平安</a:t>
            </a:r>
            <a:r>
              <a:rPr lang="en-US" altLang="zh-CN" dirty="0"/>
              <a:t>;(2)</a:t>
            </a:r>
            <a:r>
              <a:rPr lang="zh-CN" altLang="en-US" dirty="0"/>
              <a:t>是里面的平安，全然不在乎外在的环境</a:t>
            </a:r>
            <a:r>
              <a:rPr lang="en-US" altLang="zh-CN" dirty="0"/>
              <a:t>;(3)</a:t>
            </a:r>
            <a:r>
              <a:rPr lang="zh-CN" altLang="en-US" dirty="0"/>
              <a:t>是指人与神、并人与人之间的一种相安相和的状况。</a:t>
            </a:r>
            <a:br>
              <a:rPr lang="zh-CN" altLang="en-US" dirty="0"/>
            </a:br>
            <a:r>
              <a:rPr lang="zh-CN" altLang="en-US" dirty="0"/>
              <a:t>主的同在，乃是真平安的根基和确据。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353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F4A5C-8C1A-9610-1ADD-082643DD4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罗 </a:t>
            </a:r>
            <a:r>
              <a:rPr lang="en-US" altLang="zh-CN" dirty="0"/>
              <a:t>8:15】</a:t>
            </a:r>
            <a:r>
              <a:rPr lang="zh-CN" altLang="en-US" dirty="0"/>
              <a:t>你们所受的不是奴仆的心，仍旧害怕；所受的乃是儿子的心，因此我们呼叫：“阿爸，父！”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11BB0-6548-4C11-619D-180A5D6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『</a:t>
            </a:r>
            <a:r>
              <a:rPr lang="zh-CN" altLang="en-US" dirty="0"/>
              <a:t>阿爸</a:t>
            </a:r>
            <a:r>
              <a:rPr lang="en-US" altLang="zh-CN" dirty="0"/>
              <a:t>』</a:t>
            </a:r>
            <a:r>
              <a:rPr lang="zh-CN" altLang="en-US" dirty="0"/>
              <a:t>的原文是亚兰文，</a:t>
            </a:r>
            <a:r>
              <a:rPr lang="en-US" altLang="zh-CN" dirty="0"/>
              <a:t>『</a:t>
            </a:r>
            <a:r>
              <a:rPr lang="zh-CN" altLang="en-US" dirty="0"/>
              <a:t>父</a:t>
            </a:r>
            <a:r>
              <a:rPr lang="en-US" altLang="zh-CN" dirty="0"/>
              <a:t>』</a:t>
            </a:r>
            <a:r>
              <a:rPr lang="zh-CN" altLang="en-US" dirty="0"/>
              <a:t>的原文是希腊文，两者都是父亲的意思，合起来呼叫，倍感亲切、甜美。</a:t>
            </a:r>
            <a:br>
              <a:rPr lang="zh-CN" altLang="en-US" dirty="0"/>
            </a:br>
            <a:r>
              <a:rPr lang="zh-CN" altLang="en-US" dirty="0"/>
              <a:t>我们与神的关系，既是因内里生命而有的父子关系，故我们能坦然无惧的进到神的面前，而毋需像仍在律法之下为奴隶的宗教徒，那样顾忌、拘束、战战兢兢，惟恐触犯了神。我们对神如此亲切、甜美的感觉，乃是里面所承受</a:t>
            </a:r>
            <a:r>
              <a:rPr lang="en-US" altLang="zh-CN" dirty="0"/>
              <a:t>『</a:t>
            </a:r>
            <a:r>
              <a:rPr lang="zh-CN" altLang="en-US" dirty="0"/>
              <a:t>儿子的灵</a:t>
            </a:r>
            <a:r>
              <a:rPr lang="en-US" altLang="zh-CN" dirty="0"/>
              <a:t>』</a:t>
            </a:r>
            <a:r>
              <a:rPr lang="zh-CN" altLang="en-US" dirty="0"/>
              <a:t>生发的功效。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265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AF8E8C-D0E3-AF44-ED12-942233C86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徒 </a:t>
            </a:r>
            <a:r>
              <a:rPr lang="en-US" altLang="zh-CN" dirty="0"/>
              <a:t>4:12】</a:t>
            </a:r>
            <a:r>
              <a:rPr lang="zh-CN" altLang="en-US" dirty="0"/>
              <a:t>除他以外，别无拯救。因为在天下人间，没有赐下别的名，我们可以靠着得救。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5D9D6B-FDA1-14FC-8624-11E874BE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耶稣基督乃是得救惟一的门路，在神面前人不能自救，也不能救别人。宗教不能救我们，善行也不能救我们，只有靠基督才能救我们。神给人的救恩就是人必须</a:t>
            </a:r>
            <a:r>
              <a:rPr lang="en-US" altLang="zh-CN" dirty="0"/>
              <a:t>『</a:t>
            </a:r>
            <a:r>
              <a:rPr lang="zh-CN" altLang="en-US" dirty="0"/>
              <a:t>信耶稣是基督，是神的儿子</a:t>
            </a:r>
            <a:r>
              <a:rPr lang="en-US" altLang="zh-CN" dirty="0"/>
              <a:t>』</a:t>
            </a:r>
            <a:r>
              <a:rPr lang="zh-CN" altLang="en-US" dirty="0"/>
              <a:t>，这样</a:t>
            </a:r>
            <a:r>
              <a:rPr lang="en-US" altLang="zh-CN" dirty="0"/>
              <a:t>『</a:t>
            </a:r>
            <a:r>
              <a:rPr lang="zh-CN" altLang="en-US" dirty="0"/>
              <a:t>就可以因祂的名得生命</a:t>
            </a:r>
            <a:r>
              <a:rPr lang="en-US" altLang="zh-CN" dirty="0"/>
              <a:t>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8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90DDF-3DC0-BDC9-376A-A6804C927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 </a:t>
            </a:r>
            <a:r>
              <a:rPr lang="en-US" altLang="zh-CN" dirty="0"/>
              <a:t>115:13】</a:t>
            </a:r>
            <a:r>
              <a:rPr lang="zh-CN" altLang="en-US" dirty="0"/>
              <a:t>凡敬畏耶和华的，无论大小，主必赐福给他。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F13EA-8DD4-7F1B-7DEE-3AAABB71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“凡敬畏耶和华的”主要指以色列之外的外邦人。</a:t>
            </a:r>
            <a:br>
              <a:rPr lang="zh-CN" altLang="en-US" dirty="0"/>
            </a:br>
            <a:r>
              <a:rPr lang="zh-CN" altLang="en-US" dirty="0"/>
              <a:t> “大小”是指年龄，而不是指身材或社会地位。</a:t>
            </a:r>
            <a:br>
              <a:rPr lang="zh-CN" altLang="en-US" dirty="0"/>
            </a:br>
            <a:r>
              <a:rPr lang="zh-CN" altLang="en-US" dirty="0"/>
              <a:t>  意思是无论以色列人还是外邦人，无论年长还是年幼，一切敬畏耶和华的，都必蒙赐福！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8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495BF-6B09-DA55-F734-CA203A5E0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箴 </a:t>
            </a:r>
            <a:r>
              <a:rPr lang="en-US" altLang="zh-CN" dirty="0"/>
              <a:t>14:26】</a:t>
            </a:r>
            <a:r>
              <a:rPr lang="zh-CN" altLang="en-US" dirty="0"/>
              <a:t>敬畏耶和华的，大有倚靠，他的儿女，也有避难所。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49272-ECF4-84E1-270F-8D96459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敬畏耶和华的人，大有依靠，神若帮助他，就没有人可以抵挡。受到邪恶攻击时，那人的儿女在神翅膀的荫下也有避难所。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5614"/>
      </p:ext>
    </p:extLst>
  </p:cSld>
  <p:clrMapOvr>
    <a:masterClrMapping/>
  </p:clrMapOvr>
</p:sld>
</file>

<file path=ppt/theme/theme1.xml><?xml version="1.0" encoding="utf-8"?>
<a:theme xmlns:a="http://schemas.openxmlformats.org/drawingml/2006/main" name="爱之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研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图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2967</TotalTime>
  <Words>11552</Words>
  <Application>Microsoft Office PowerPoint</Application>
  <PresentationFormat>Widescreen</PresentationFormat>
  <Paragraphs>155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阿里巴巴普惠体</vt:lpstr>
      <vt:lpstr>胡晓波男神体</vt:lpstr>
      <vt:lpstr>锐字真言体免费商用</vt:lpstr>
      <vt:lpstr>思源宋体 CN SemiBold</vt:lpstr>
      <vt:lpstr>站酷快乐体2016修订版</vt:lpstr>
      <vt:lpstr>站酷文艺体</vt:lpstr>
      <vt:lpstr>Arial</vt:lpstr>
      <vt:lpstr>Calibri</vt:lpstr>
      <vt:lpstr>Calibri Light</vt:lpstr>
      <vt:lpstr>Copperplate Gothic Light</vt:lpstr>
      <vt:lpstr>爱之音</vt:lpstr>
      <vt:lpstr>研讨</vt:lpstr>
      <vt:lpstr>图片</vt:lpstr>
      <vt:lpstr>PowerPoint Presentation</vt:lpstr>
      <vt:lpstr>﹝原文直译﹞「要敬重你的父亲和母亲，这是第一条带应许的诫命：使你亨通，在地上长寿。」 ﹝背景注解﹞神藉摩西所颁给以色列人的十条诫命，是刻在两块石版上(申四13；五7~21)；有的学者说，头块石版上刻了头四条“有关神的诫命”，第二块石版上刻了后六条“人际关系的诫命”；但也有的学者认为每块刻五条。「当孝敬父母」是十诫中的第五条，无论是刻在第一块石版上，或是刻在第二块石版上，都是人际关系中的第一条诫命，也是人际关系中惟一带着应许的诫命。</vt:lpstr>
      <vt:lpstr>﹝文意注解﹞「要用心灵和诚实拜祂」：当时的人将敬拜变成外表与形式，斤斤计较地点和祭物，而忽略了里面敬拜的实际，故主耶稣在此有意将『心灵』与敬拜的『地点』相对，『诚实』与敬拜的『祭物』相对，指出『灵』乃是敬拜地点的实际，『真诚』乃是祭物的实际。 「父要这样的人拜祂」：『要』字原文有『寻找』的意思；神一直在寻找『这样的人』，可见如此敬拜神的人不多。 </vt:lpstr>
      <vt:lpstr>“心灵”原文是“灵”，“诚实”原文是“真理”。      意思是神是灵，信他的人要在圣灵和真理里敬拜他。 这也表明，信徒要在圣灵的感动和指引下，靠着圣经启示的真理来敬拜神。 </vt:lpstr>
      <vt:lpstr>这是说我们的『所行』（即行事为人），要与我们的『所是』（ 即基督徒的身份）相配，才不致违背神呼召我们的原意。 神呼召我们，并不是要我们离开世界，乃是要我们在世界中，照着神恩召「行事为人」。 </vt:lpstr>
      <vt:lpstr>『谦虚和温柔』是对待别人。 『忍耐和宽容』是接受别人的对待。   有爱心才能使谦虚，温柔，忍耐，宽容，成为可能。   而且信徒不是只在一、两件事上显出这样的美德，而是在「凡事」上都要如此。 </vt:lpstr>
      <vt:lpstr> 『联络』是维系已有的关系；众信徒相处时，难免有歧见和误会，总要以和平的绳索把众人捆在一起。   『竭力』有不断奋力地作，只许成功不许失败的含意；『保守』是指守住已经拥有的事物，以免失落或改变。   在我们每一个信徒里面的灵是一位，任何叫信徒与信徒分离的事，都是违背、得罪这位圣灵的。</vt:lpstr>
      <vt:lpstr> “凡敬畏耶和华的”主要指以色列之外的外邦人。  “大小”是指年龄，而不是指身材或社会地位。   意思是无论以色列人还是外邦人，无论年长还是年幼，一切敬畏耶和华的，都必蒙赐福！</vt:lpstr>
      <vt:lpstr>敬畏耶和华的人，大有依靠，神若帮助他，就没有人可以抵挡。受到邪恶攻击时，那人的儿女在神翅膀的荫下也有避难所。</vt:lpstr>
      <vt:lpstr>智慧，指心智的成长。 身量，指身体的成长。 神喜爱他的心，指属灵的成长。 人喜爱他的心，指社交的成长。     耶稣这四个方面的成长是均衡的，是合神心意的，也是基督徒父母教养孩童的榜样。 </vt:lpstr>
      <vt:lpstr>「恶人」与神为敌，不从其「计谋」，就是不认同他们的思想。 「罪人」指射箭不中的人，他们偏离正道、习以为常，不站其「道路」，就是不效法他们的行为。 「亵慢人」心高气傲，自以为是，对遵循神的教训的人一味冷嘲热讽，不坐其「座位」，就是不与他们联合。 「计谋、道路、座位」代表「思想、行为、联合」，程度不断加深。 </vt:lpstr>
      <vt:lpstr> 「惟喜爱耶和华的律法」意指单单爱慕神的话，喜欢领受神话语中的教训。 「昼夜思想」意指浸沉于神的话中，不分日夜时刻思想神的话。 「这人便为有福」意指神的话极其宝贵，能给人带来永远的福气。</vt:lpstr>
      <vt:lpstr>「他要像一颗树，栽在溪水旁」意指不断吸取水分，满有生命的供应。 「按时候结果子」『果子』是指内在生命的流露和表显；好树自然结出好的果子，并且在该结果子的季节，总不会找不着果子。 「叶子也不枯干」指他的生活行为，必然良善且持久不变。 「凡他所作的，尽都顺利」这里的『顺利』并非指外面的境遇一帆风顺，没有苦难；乃是指里面的心境一直蒙主保守，在主里有喜乐与平安。 </vt:lpstr>
      <vt:lpstr>「但祢」原文是充满感情、强调的语气。当大卫把目光转离令人胆战心惊的环境和敌人，重新注目于神、数算神的恩典的时候，就突破了人生的灰暗。 「四围的盾牌」比喻神完全的保护。 「抬起头来」指在神眼前蒙恩，恢复尊严。 </vt:lpstr>
      <vt:lpstr> 他虽早已知道信徒的苦楚，但还要我们向他祈求。因他愿意我们寻求他，亲近他，与他建立关系，而不是远离他。所以，我们的求告，他必应允。 「圣山」指锡安山，也就是「大卫城」，神的约柜在那里。</vt:lpstr>
      <vt:lpstr> 本篇因这一句话，被称为“早晨的祷告”。大卫虽然被许多仇敌攻击，却能“躺下睡觉，”就证明他实在倚靠神，得了他的平安。他知道：“耶和华亲爱的，必叫他安然睡觉”(诗一二七2)。信徒的平安不在乎外面的环境，乃在乎心中的境况。</vt:lpstr>
      <vt:lpstr> “我的好处不在你以外。”更可作：“除你以外，我再没有好处。”</vt:lpstr>
      <vt:lpstr> “别神”指假神。在大卫时代外邦人所拜的巴力、大衮等都属此类。今天，凡是在我们心里占去应属神的位置的东西，都可以称之为“别神”。   “所浇奠的"，应该是祭拜“别神"的仪式，将血当成祭物浇献在其面前。   那些选择“别神”的人将在愁苦中，而诗人从真神那里所得到的都是好处。</vt:lpstr>
      <vt:lpstr> “心肠”指思想，“警戒”原文作“管教”。   这里指的是神的引导，神的引导并不是勉强人，而是一面从外面「指教」我们，一面从里面「警戒」我们。</vt:lpstr>
      <vt:lpstr> 创造宇宙万有的神竟然愿意成为「我的产业」，我们在这短暂的今生还需要追求什么呢？然而人却很难抵挡各样的世界的诱惑，总是舍弃「上好」，追求「次好、不好」的。   「是我杯中的份」：『杯中的份』指所该得和享受的福分；意指我心所宝贵、所享受的乃是神自己。 「我所得的，你为我持守」：『所得的』指一生经营的收获；意指凡神所赏赐给我的，神也必为我保守。</vt:lpstr>
      <vt:lpstr>「我的心欢喜」：指我的魂因尊主为大而欢喜快乐(参路一46)。 「我的灵快乐」：指我的灵以神我的救主为乐(参路一47)。 「我的肉身也要安然居住」：指我的肉身活在世上虽然有苦难，却在主里面有平安(参约十六33)。     我们若能倚靠神，按神的旨意生活行动，身、心、灵就必得着平安与喜乐。 </vt:lpstr>
      <vt:lpstr>『生命的道路』指通神之路，就是主耶稣基督；神已将基督启示给我们，祂就是道路、真理、生命(参约十四6)。    这条生命的道路将我们引向满足的喜乐和永远的福乐。这恩典是神所赐的，是人不能被夺去的。 </vt:lpstr>
      <vt:lpstr> 本句为大卫祈求神的保护。   “瞳人”为纤细易受损伤的器官，最应保护爱惜。   “翅膀的荫下”可指雌鸟护庇其雏，也可指约柜上天使基路伯的双翼，象征神“保护的大能”。</vt:lpstr>
      <vt:lpstr>大卫用来称颂神的9个词，都是他在旷野躲避扫罗的经历，是他被追赶的人生里结出的生命的果子。「岩石」、「山寨」、「盘石」、「盾牌」、「高台」都是保护的象征；「救主」有「避难所」的意思；「角」是力量的象征。大卫在一个又一个的难处当中不断经历神、认识神，同样，我们在人生旷野中的经历，也能把「神」从一个遥不可及的抽象概念，变成「我所投靠」(2节)的「活神」(46节)。我们在旷野中的经历越多，对神是「我的力量」就体会得越深(1节)，就越能看神是「当赞美的」(3节)，越有信心去「求告」(3节)祂。</vt:lpstr>
      <vt:lpstr> 神对待人的法则，是「你们用什么量器量给人，也必用什么量器量给你们」（太七2），「你们愿意人怎样待你们，你们也要怎样待人」（太七12）。同样，我们愿意神怎样待我们，我们也要怎样对待神的话语。     这里的“慈爱”、“完全”、“清洁”，并非说人已有这些长处，而是强调人应努力达到的目标。</vt:lpstr>
      <vt:lpstr>『诸天和穹苍』指人眼所能看见的天空和布满日月星辰的太空。『荣耀』形容神的伟大。『手段』形容神的能力无限。     神是借着祂所创造的宇宙、大自然(包括人类本身)向人们启示祂自己，这是在任何时间、地点，人人均可领受的启示。宇宙的浩瀚无际如同一部展开的书，是人人都能研读、察看的。神就是这本书的作者。     当人看见神所造的「诸天」和「穹苍」，就不能不承认宇宙中有一位创造者；并且认识到自己的微小。 </vt:lpstr>
      <vt:lpstr> 『律法』重在指规范人思想和行为的条例。『全备』意指面面俱全，没有遗漏不足之处。 「能苏醒人心」指律法能使人的心思转向神。     『法度』指神所证实的真理，『确定』指清楚明确，没有似是而非之处。 「能使愚人有智慧」指使人有得救的智慧。</vt:lpstr>
      <vt:lpstr>『况且』意指除此之外，尚有更大的好处；『你的仆人』泛指所有神的儿女；『因此受警戒』意指因着神话中的亮光，受到警告、劝戒和规正。 「守着这些便有大赏」意指越多得着神的话语，并且遵守话中的教训，便会越多得着极大的赏赐，益处无穷。 </vt:lpstr>
      <vt:lpstr>『任意妄为的罪』指神未曾命令，却自作主张，随心所欲而行的罪。这里指求神管制并阻止我，叫我不致胆大包天，擅自为所欲为。 「不容这罪辖制我」指不让任意妄为的罪胜过我，使我不受它的操纵。 「我便完全」这里的『完全』并不是指行为上全然无罪，而是指存心动机上的完全，没有故意犯罪。 「免犯大罪」意指免得我犯藐视神的大罪。 </vt:lpstr>
      <vt:lpstr>『磐石』意指稳固不动摇的依靠。 『救赎主』意指拥有权柄和能力，可以将人从罪的辖制底下赎回，使其获得自由者。 「愿我口中的言语，心里的意念，在你面前蒙悦纳」表明诗人所求的就是在日常生活中有清洁的言语和思想。这个祈祷总的来说是普遍性的，为所有的人树立了榜样。 连接上文可见，神并不要人只停留在不犯罪上，而是要活出在神面前「蒙悦纳」的人生。 </vt:lpstr>
      <vt:lpstr> 神对地球和上面的一切，包括所有的居民都拥有主权，不管人是否已经认识神，他们「都属耶和华」，因为神「创造诸世界」，又「用祂权能的命令托住万有」(来一2~3)，所以人都当来亲近祂。</vt:lpstr>
      <vt:lpstr>「耶和华的山」指锡安山，「祂的圣所」指会幕，都是象征与神亲近的地方。人要与神亲近，必须付上代价。     首先是必须「手洁心清」，即不但外面行为圣洁，还要心里动机纯正。     其次是必须「不向虚妄」，即与神之间有正确的关系。远离空虚、没有价值的偶像。     还有必须「不怀诡诈」，即与人之间有正确的关系。不以诡诈待人。 </vt:lpstr>
      <vt:lpstr>「敬畏耶和华」就是把神当作神，与神建立正确的关系。     只有「敬畏耶和华」（12节）的人，才有智慧进行正确的选择。因为「敬畏耶和华是智慧的开端」。     敬畏神的人，因有神的保佑，必安然居住，不怕灾祸。     敬畏耶和华的人，不但自己生活蒙福，连儿孙都能在神的应许中蒙福。 </vt:lpstr>
      <vt:lpstr>『亮光』指黑暗中的指路明灯，使人知道何去何从。 『拯救』指危难中的解救，虽然屡次陷入重围，仍安然无恙。 『性命的保障』指性命交关时的避难所。 有神作我的亮光、拯救、保障，人还能把我怎样呢？我必无所畏惧。 </vt:lpstr>
      <vt:lpstr>「有一件事」意指在他心目中最重要的一件事。 「我曾求耶和华，我仍要寻求」意指自从我认识了神，一直到现在，不停地求神答应并成全我的一件事。 「就是一生一世住在耶和华的殿中」意指我有生之年，盼望能与神同住、同行。 「瞻仰他的荣美」意指一直不离开神的面光，仰望并注目于他。 「在他的殿里求问」意指与他的祷告、交通不间断。 </vt:lpstr>
      <vt:lpstr> 人若不将神「所当得的荣耀归给祂」，就会把神的荣耀归给假神或自己，这是神最憎恶的。 「以圣洁的妆饰敬拜耶和华」直译是「要敬拜那圣洁荣耀的耶和华」</vt:lpstr>
      <vt:lpstr>「洪水」特指挪亚时代的大洪水，形容巨大的动荡。 但不管世界如何动荡不安，神始终「坐着为王」，掌管自然和历史，并将「力量」和「平安」赐给属祂的人。这会给人带来极大的安全感。 因此，不管环境如何可怕，我们都可以放心，因为掌管环境的乃是我们的父神，他要让我们在风暴中经历祂的大能，得享基督里的平安。</vt:lpstr>
      <vt:lpstr>神的怒气是短暂的，但祂的恩典却是长久的。对于在管教中真诚悔改的人，神的「怒气不过是转眼之间」，一旦我们一宿「哭泣」，向神认罪悔改，神就赦免人的罪，使人「早晨欢呼」。但对于悖逆顽梗、不肯悔改的人，神的怒气却是永远的。</vt:lpstr>
      <vt:lpstr> 诗人以亲身经历见证了一个罪得赦免的人是何等有福，他的生命也最有意义。   「遮盖」的工作只有神去做才是有效且使人有福的。但神的「遮盖」不是忽略、遮掩，而是因为人认罪悔改，「心里没有诡诈」的意思就是诚实面对自己，真实地在神面前认罪悔改。 所以「赦免其过」、「不算为有罪」的前提是人肯认罪悔改。</vt:lpstr>
      <vt:lpstr> 「虔诚人」不是不犯罪的人，而是犯了罪以后知道寻求神的人。         「当趁你可寻找的时候]，不是指神的空暇，是指人的灵魂有所准备的时候。神一直在敞开胸怀等候我们，无论何时、何地，只要我们肯诚实悔改，机会便会到来。     如此，当大灾难来临的时候，也可及时躲避，得神的保护。</vt:lpstr>
      <vt:lpstr>『诸天』指天空、太空和第三层天；『命』指口中的言语，因万物是凭神的话而被造的；『万象』指日、月、星辰；『口中的气』指圣灵的运行，神的创造大工是借着神的灵所成就的。 「祂说有，就有」意指神是使无变为有的神，只要祂的一句话，原来所没有的就成为有。 「命立，就立」意指祂是凭权能的命令托住万有的神，只要祂的一句话，原来所不能站立的就坚立了。 这两节经文都是讲神是创造者，他用他的话语创造万有，全地都在神的权柄之下。 </vt:lpstr>
      <vt:lpstr>『那国』表面上指的是以色列国，但实际也可应用在凡尊重真神、以真神为立国之本的国家。 『那民』即神所拣选的产业，指的是以色列民，但也可应用在新约的信徒，就是教会身上。 所以凡以教会为家，属神的百姓，都是有福的。  </vt:lpstr>
      <vt:lpstr> 意指我要时常屈膝颂扬神，我的嘴唇必不断地赞美祂。     大卫所有的经历都一直向他证明，人所遭遇的事无论有多绝望，仍然在神手中(三十一15)，因此，我们要凡事谢恩，时时称颂。</vt:lpstr>
      <vt:lpstr>『仰望』指信靠、依赖。 『光荣』和『蒙羞』意思相对。 人若将眼目专注在自己身上，必然低头蒙羞；反之，转眼注目于神，必然昂首挺胸，满有光彩。 </vt:lpstr>
      <vt:lpstr> 本节解释神如何拯救诗人脱离一切的恐惧和患难：乃是差遣祂的使者，作我们随时的帮助和保护。     “耶和华的使者”也可指耶和华自己，神亲自保护属祂的人。</vt:lpstr>
      <vt:lpstr>信仰最可靠的证据就是亲身的体会。没有基督徒个人的经验，基督教就只是一套理论而已。只有理论的信仰是不能救人的。 因此，诗人以过来人的身份劝告人，应当品尝主，即经历神，便可体验出祂是何等的美好，而品尝祂的方法便是『信靠祂』，将自己全然交托给祂，这是人蒙福的道路。 </vt:lpstr>
      <vt:lpstr> 『敬畏祂』意思是唯恐触犯祂，害怕惹祂生气，而人最令祂不喜悦的，就是不信任祂；     诗人因经历了神的救恩，就更深地认识了神，知道神必然照着祂的信实看顾祂的百姓。</vt:lpstr>
      <vt:lpstr> 『少壮狮子』意指外在条件良好的人，譬如身体强壮，智力充足，家境丰厚等。    『不缺』是因为凡所祈求的，都必得着答应。       因此本句意指像少壮的狮子那样条件优越的，仍有缺乏的时候。但敬畏耶和华的人，不缺任何好处。</vt:lpstr>
      <vt:lpstr> 神拯救的对象不是义人或行善的人，乃是真正悔改的人。这是基督教独特的救恩观。世人都是罪人，不能凭自己的努力解决罪，惟有认罪悔改才能得着神的赦免。   世界既然与神为敌，神的儿女必然在世界「多有苦难」。 神没有应许我们不遭遇苦难，却应许拯救我们「脱离这一切」。正如主耶稣对门徒们所说的：「在世上，你们有苦难；但你们可以放心，我已经胜了世界」（约十六33）</vt:lpstr>
      <vt:lpstr> 虽然世人都犯了罪，但神怜悯我们，愿意给人一条出路 ，就是「投靠祂」，接受神儿子宝血的救赎，如此才能「必不至定罪」。</vt:lpstr>
      <vt:lpstr>「慈爱、信实、公义、判断」都是神的性情，「诸天、穹苍」比喻无法测度，「高山」比喻无法动摇，「深渊」比喻无法探究。    神的性情不但如此伟大、而且何其宝贵，凡寻求祂的人都能得拯救。</vt:lpstr>
      <vt:lpstr> 生命的源头，指肉身和属灵的生命，以及今生和永生的源头。神不但是生命的源头，也赋予生命一切的意义。   「在祢的光中，我们必得见光」，意思是在神的光照之下，我们的人生才有喜乐、圣洁和真理。</vt:lpstr>
      <vt:lpstr> 大卫劝诫三千年前的年轻人对恶事「不要」心怀不平、对恶人「也不要」生出嫉妒。     今天我们也常常为离弃神的人活得潇洒自在而「心怀不平」，为不敬虔的人成功致富而「生出嫉妒」，叹息自己徒然遵行神的旨意。     世人更是羡慕恶人，他们虽然也会「不平、嫉妒」，但并不是因为公义，而是因为自己没有机会腐败、没有条件作恶。 大卫却凭着丰富的人生经验提醒他们：要向前看，因为那些人「如草快被割下，又如青菜快要枯干」（2节）；更要「耐性等候」神（7、9节），因为时候到了，我们就知道，倚靠神的人才是最有福的。</vt:lpstr>
      <vt:lpstr> 「倚靠耶和华」、「以耶和华为乐」，才能面对恶人暂时的兴旺而不心浮气躁。     人之所以能「倚靠耶和华」、「以耶和华为乐」，不是根据自己的意志，也不是因为勉强、惧怕，而是因为尝过了「主恩的滋味」，所以从心里享受神的同在。   「以耶和华为乐」的人，所追求的都是神的旨意，所以神必然「将你心里所求的赐给你」。</vt:lpstr>
      <vt:lpstr>「当将你的事交托耶和华」，就是把我们的重担完全卸给神。   诗人笃定地告诉我们：只要把重担卸给神，神就会做，神出手，事情就会解决。 </vt:lpstr>
      <vt:lpstr>这不是说，钱越少越好，也不是说义人就不可以富余。而是说，义人在世上虽有软弱，终必得享福乐；恶人虽有万贯家产，却无法得到真正的福乐。</vt:lpstr>
      <vt:lpstr>“义人的脚步被耶和华立定”，不是指神机械决定人的举手投足，乃是意味神全然支持、引导敬虔人。敬虔人也有跌倒之时，但神必不袖手旁观，必赐人力量，使其重新站立。</vt:lpstr>
      <vt:lpstr> “窄如手掌”，即四指之宽。“全然虚幻”，指一瞬间的事。     从古至今，所有的人都是匆匆而来，忙忙碌碌；又匆匆而走，转眼成空，什么都没留下，什么都没带走。     可怜今天许多信徒也跟着世人「忙乱」，岂不也是「幻影」和「枉然」吗？明明「不知将来有谁收取」，却还是习惯性地「积蓄财宝」，到底是「为谁辛苦为谁忙」呢？     但这两节经文并不是不让我们工作、积蓄，而是让我们能够明白神的心意，多做属灵的事，多作有意义的事！</vt:lpstr>
      <vt:lpstr> 直译是「我默然，我不开口，因为这是祢做的」。     既然我们的神是全能、全知、慈爱、公义的神，我们就当知道「我所遭遇的是出于祢」。 因为所有的遭遇都是经过神的手量给我们的，目的是为了管教或造就。所以当「默然不语」地顺服祂量给自己的一切际遇，放心地把自己交在祂的手中。</vt:lpstr>
      <vt:lpstr> 只有经历过旷野的干旱、炎热，才能体会鹿对溪水的「切慕」。只有经历过人生的旷野，才能像诗人一样「渴想神」，体会到人生不能没有神，就像鹿不能离开溪水一样。</vt:lpstr>
      <vt:lpstr>当我们「忧闷、烦躁」的时候，应当省察自己的「心」，整天盯着环境和难处，只会徒增烦闷，只有「仰望神」才能得着帮助。</vt:lpstr>
      <vt:lpstr>诗人白天靠着神的帮助走出险境，夜晚向神感恩歌颂。 神白日守护圣徒，夜晚与圣徒在祷告中相交。 愿我们都能成为蒙恩感恩的人，愿我们与神之间的关系也能如此和谐。</vt:lpstr>
      <vt:lpstr> “避难所”，是在危险时提供荫庇的地方。“力量”，是在软弱时给予我们勇气。“随时的帮助”，是在环境中能得到及时、可靠的帮助。 能信靠这样一位神，真是我们一生最美的祝福！</vt:lpstr>
      <vt:lpstr> 大卫所求的不只是罪得赦免，更是求神“为我造清洁的心”，即不沾染罪恶的心，他知道这清洁的心不是人能靠自己拥有的，惟有神才能“造”。“使我里面重新有正直的灵”，即渴慕与神恢复亲密的交通。 信徒只有借着与主相交才能使灵更新，而活在世界中会使人的灵日益迟钝。</vt:lpstr>
      <vt:lpstr> 神所喜欢的是忧伤且谦卑的灵，患难时能仰望祂，犯了罪能忏悔，这比甚么祭物都令神欢喜。     人的罪无论大小，只要里面有了“忧伤痛悔的心”，愿意回转归向神，神必不轻看！</vt:lpstr>
      <vt:lpstr>『神的永能』是指神无限的能力，从万物的被造和存在，例如星辰排列的奇妙等就可看出； 『神性』是指神的本性和特征，从万物的所是和情景，例如人有良心和道德伦常等就可推知。 故人若放弃成见，都不能不承认宇宙确有一位主宰，我们的神！ 神虽是『明明可知』的，却是『眼不能见』的。所以我们行事为人，应当凭着信心，而不可凭着眼见。 </vt:lpstr>
      <vt:lpstr>人们为何不感觉神的同在和能力？乃是罪的阻隔。 在耶和华岂有难成的事吗？凡靠着他进到神面前的人，他都能拯救到底，因为他是长远活着，替他们祈求。但如果心里偏向罪孽，主必不听祷告，我们认罪悔改，祷告必蒙神垂听，神必开路。 </vt:lpstr>
      <vt:lpstr>这是神呼唤人回转。虽然人无法倚靠自己「心意更新而变化」，也无法从罪恶的辖制中自我拯救，但回转是必要的、行动是必须的！ 故此，我们当有这爱人灵魂的心志，不单单爱弟兄姊妹，也应关心那些仍未得着救恩的人，期望藉着福音的工作，领他们得着新的生命。 </vt:lpstr>
      <vt:lpstr>马丁路德称本节为『福音的缩影』:(1)神是爱的源头;(2)爱的对象：是人，是一切的人;(3)爱的方法：赐独生子;(4)爱的果效：人肯相信;(5)爱的收获：不至灭亡，反得永生。</vt:lpstr>
      <vt:lpstr>主为我们受死，并不是因为我们『配』，却是在我们还作罪人的时候为我们死；在此表明祂的死并非被动履行义务，乃是主动彰显神爱。既然在我们还作罪人的时候，神的爱就已经显明了；如今我们是祂的儿女，无疑地神必定更加丰盛地爱我们了。</vt:lpstr>
      <vt:lpstr>承认而不隐瞒自己的罪行，反蒙神赦免并遮盖其罪过；不刻意找理由为自己清洗不义，反而蒙神洗净一切的不义。</vt:lpstr>
      <vt:lpstr>心里相信，是在神面前相信神藉著叫耶稣从死里复活而立祂为基督、为救主了；口里承认，是在人面前承认众人所藐视、所弃绝的耶稣是万有的主。这两者乃是我们称义和得救的条件。</vt:lpstr>
      <vt:lpstr>相信意即接受耶稣基督，「作神的儿女」：就是人有了神的生命和性情。人并非生来就是神的儿女，惟有藉著接待基督，才能获得作神的儿女的权利。</vt:lpstr>
      <vt:lpstr>『在基督里』指相信接受基督，与祂在神的生命中联合；『新造的人』与旧造的肉体相对；『旧事』指从前在旧造(肉体)里的生活、习性、爱好、行事、历史。 不是我这个人有了多少的改变，我才算是一个新造的人；只要我是在基督里，我就是一个新造的人。 </vt:lpstr>
      <vt:lpstr>『我的平安』指『基督的平安』:(1)是因着人享受主的救恩，而产生的一种心境的平安;(2)是里面的平安，全然不在乎外在的环境;(3)是指人与神、并人与人之间的一种相安相和的状况。 主的同在，乃是真平安的根基和确据。 </vt:lpstr>
      <vt:lpstr>『阿爸』的原文是亚兰文，『父』的原文是希腊文，两者都是父亲的意思，合起来呼叫，倍感亲切、甜美。 我们与神的关系，既是因内里生命而有的父子关系，故我们能坦然无惧的进到神的面前，而毋需像仍在律法之下为奴隶的宗教徒，那样顾忌、拘束、战战兢兢，惟恐触犯了神。我们对神如此亲切、甜美的感觉，乃是里面所承受『儿子的灵』生发的功效。 </vt:lpstr>
      <vt:lpstr>耶稣基督乃是得救惟一的门路，在神面前人不能自救，也不能救别人。宗教不能救我们，善行也不能救我们，只有靠基督才能救我们。神给人的救恩就是人必须『信耶稣是基督，是神的儿子』，这样『就可以因祂的名得生命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Shinenn K</dc:creator>
  <cp:lastModifiedBy>Shinenn K</cp:lastModifiedBy>
  <cp:revision>41</cp:revision>
  <dcterms:created xsi:type="dcterms:W3CDTF">2024-01-07T07:47:35Z</dcterms:created>
  <dcterms:modified xsi:type="dcterms:W3CDTF">2024-11-26T14:09:38Z</dcterms:modified>
</cp:coreProperties>
</file>