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53" r:id="rId2"/>
    <p:sldMasterId id="2147483757" r:id="rId3"/>
  </p:sldMasterIdLst>
  <p:notesMasterIdLst>
    <p:notesMasterId r:id="rId5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6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2A22"/>
    <a:srgbClr val="020202"/>
    <a:srgbClr val="000000"/>
    <a:srgbClr val="312938"/>
    <a:srgbClr val="94888C"/>
    <a:srgbClr val="97A89E"/>
    <a:srgbClr val="170A09"/>
    <a:srgbClr val="F96B2B"/>
    <a:srgbClr val="F8D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0173" autoAdjust="0"/>
  </p:normalViewPr>
  <p:slideViewPr>
    <p:cSldViewPr snapToGrid="0">
      <p:cViewPr varScale="1">
        <p:scale>
          <a:sx n="112" d="100"/>
          <a:sy n="11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microsoft.com/office/2016/11/relationships/changesInfo" Target="changesInfos/changesInfo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enn K" userId="ec2293f8aad7a502" providerId="LiveId" clId="{60BC3729-294E-427D-ADE7-E6C78E842B6A}"/>
    <pc:docChg chg="undo custSel addSld delSld modSld modMainMaster">
      <pc:chgData name="Shinenn K" userId="ec2293f8aad7a502" providerId="LiveId" clId="{60BC3729-294E-427D-ADE7-E6C78E842B6A}" dt="2024-05-13T12:30:09.831" v="352" actId="404"/>
      <pc:docMkLst>
        <pc:docMk/>
      </pc:docMkLst>
      <pc:sldChg chg="addSp delSp modSp del mod modClrScheme chgLayout">
        <pc:chgData name="Shinenn K" userId="ec2293f8aad7a502" providerId="LiveId" clId="{60BC3729-294E-427D-ADE7-E6C78E842B6A}" dt="2024-05-12T03:47:23.704" v="69" actId="47"/>
        <pc:sldMkLst>
          <pc:docMk/>
          <pc:sldMk cId="2546579051" sldId="283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94779311" sldId="284"/>
        </pc:sldMkLst>
      </pc:sldChg>
      <pc:sldChg chg="new">
        <pc:chgData name="Shinenn K" userId="ec2293f8aad7a502" providerId="LiveId" clId="{60BC3729-294E-427D-ADE7-E6C78E842B6A}" dt="2024-05-12T03:47:22.610" v="68" actId="680"/>
        <pc:sldMkLst>
          <pc:docMk/>
          <pc:sldMk cId="564891018" sldId="284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819609456" sldId="285"/>
        </pc:sldMkLst>
      </pc:sldChg>
      <pc:sldChg chg="addSp delSp modSp new mod modClrScheme chgLayout">
        <pc:chgData name="Shinenn K" userId="ec2293f8aad7a502" providerId="LiveId" clId="{60BC3729-294E-427D-ADE7-E6C78E842B6A}" dt="2024-05-12T03:47:29.189" v="71" actId="700"/>
        <pc:sldMkLst>
          <pc:docMk/>
          <pc:sldMk cId="2271009037" sldId="285"/>
        </pc:sldMkLst>
      </pc:sldChg>
      <pc:sldChg chg="addSp delSp modSp new mod modClrScheme chgLayout">
        <pc:chgData name="Shinenn K" userId="ec2293f8aad7a502" providerId="LiveId" clId="{60BC3729-294E-427D-ADE7-E6C78E842B6A}" dt="2024-05-12T03:47:34.754" v="73" actId="700"/>
        <pc:sldMkLst>
          <pc:docMk/>
          <pc:sldMk cId="1939158276" sldId="286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4274749603" sldId="286"/>
        </pc:sldMkLst>
      </pc:sldChg>
      <pc:sldChg chg="addSp modSp new mod modClrScheme chgLayout">
        <pc:chgData name="Shinenn K" userId="ec2293f8aad7a502" providerId="LiveId" clId="{60BC3729-294E-427D-ADE7-E6C78E842B6A}" dt="2024-05-13T12:16:14.487" v="187" actId="1035"/>
        <pc:sldMkLst>
          <pc:docMk/>
          <pc:sldMk cId="4035081107" sldId="287"/>
        </pc:sldMkLst>
      </pc:sldChg>
      <pc:sldChg chg="modSp new mod">
        <pc:chgData name="Shinenn K" userId="ec2293f8aad7a502" providerId="LiveId" clId="{60BC3729-294E-427D-ADE7-E6C78E842B6A}" dt="2024-05-13T12:18:25.985" v="259"/>
        <pc:sldMkLst>
          <pc:docMk/>
          <pc:sldMk cId="1253449210" sldId="288"/>
        </pc:sldMkLst>
      </pc:sldChg>
      <pc:sldChg chg="addSp delSp modSp new mod">
        <pc:chgData name="Shinenn K" userId="ec2293f8aad7a502" providerId="LiveId" clId="{60BC3729-294E-427D-ADE7-E6C78E842B6A}" dt="2024-05-13T12:30:09.831" v="352" actId="404"/>
        <pc:sldMkLst>
          <pc:docMk/>
          <pc:sldMk cId="3932555564" sldId="289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534646572" sldId="291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1751555257" sldId="292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337433024" sldId="293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175954594" sldId="294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993328709" sldId="295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1033190608" sldId="296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973463295" sldId="297"/>
        </pc:sldMkLst>
      </pc:sldChg>
      <pc:sldChg chg="del">
        <pc:chgData name="Shinenn K" userId="ec2293f8aad7a502" providerId="LiveId" clId="{60BC3729-294E-427D-ADE7-E6C78E842B6A}" dt="2024-05-12T03:40:54.460" v="0" actId="47"/>
        <pc:sldMkLst>
          <pc:docMk/>
          <pc:sldMk cId="244755343" sldId="298"/>
        </pc:sldMkLst>
      </pc:sldChg>
      <pc:sldMasterChg chg="modSldLayout">
        <pc:chgData name="Shinenn K" userId="ec2293f8aad7a502" providerId="LiveId" clId="{60BC3729-294E-427D-ADE7-E6C78E842B6A}" dt="2024-05-12T03:46:11.550" v="66" actId="14100"/>
        <pc:sldMasterMkLst>
          <pc:docMk/>
          <pc:sldMasterMk cId="34949889" sldId="2147483709"/>
        </pc:sldMasterMkLst>
        <pc:sldLayoutChg chg="modSp mod">
          <pc:chgData name="Shinenn K" userId="ec2293f8aad7a502" providerId="LiveId" clId="{60BC3729-294E-427D-ADE7-E6C78E842B6A}" dt="2024-05-12T03:45:42.753" v="64" actId="14100"/>
          <pc:sldLayoutMkLst>
            <pc:docMk/>
            <pc:sldMasterMk cId="34949889" sldId="2147483709"/>
            <pc:sldLayoutMk cId="1297989195" sldId="2147483714"/>
          </pc:sldLayoutMkLst>
        </pc:sldLayoutChg>
        <pc:sldLayoutChg chg="addSp delSp modSp mod">
          <pc:chgData name="Shinenn K" userId="ec2293f8aad7a502" providerId="LiveId" clId="{60BC3729-294E-427D-ADE7-E6C78E842B6A}" dt="2024-05-12T03:46:11.550" v="66" actId="14100"/>
          <pc:sldLayoutMkLst>
            <pc:docMk/>
            <pc:sldMasterMk cId="2501459327" sldId="2147483754"/>
            <pc:sldLayoutMk cId="942897586" sldId="2147483716"/>
          </pc:sldLayoutMkLst>
        </pc:sldLayoutChg>
        <pc:sldLayoutChg chg="modSp mod">
          <pc:chgData name="Shinenn K" userId="ec2293f8aad7a502" providerId="LiveId" clId="{60BC3729-294E-427D-ADE7-E6C78E842B6A}" dt="2024-05-12T03:45:27.196" v="63" actId="14100"/>
          <pc:sldLayoutMkLst>
            <pc:docMk/>
            <pc:sldMasterMk cId="34949889" sldId="2147483709"/>
            <pc:sldLayoutMk cId="1602252828" sldId="2147483718"/>
          </pc:sldLayoutMkLst>
        </pc:sldLayoutChg>
      </pc:sldMasterChg>
    </pc:docChg>
  </pc:docChgLst>
  <pc:docChgLst>
    <pc:chgData name="Shinenn K" userId="ec2293f8aad7a502" providerId="LiveId" clId="{99940314-6D42-4466-99B4-0D0225AD3C67}"/>
    <pc:docChg chg="undo redo custSel addSld delSld modSld">
      <pc:chgData name="Shinenn K" userId="ec2293f8aad7a502" providerId="LiveId" clId="{99940314-6D42-4466-99B4-0D0225AD3C67}" dt="2024-02-29T10:19:24.600" v="1783" actId="1036"/>
      <pc:docMkLst>
        <pc:docMk/>
      </pc:docMkLst>
      <pc:sldChg chg="modSp mod">
        <pc:chgData name="Shinenn K" userId="ec2293f8aad7a502" providerId="LiveId" clId="{99940314-6D42-4466-99B4-0D0225AD3C67}" dt="2024-02-29T08:41:28.205" v="83" actId="404"/>
        <pc:sldMkLst>
          <pc:docMk/>
          <pc:sldMk cId="590051187" sldId="266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467578211" sldId="273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332551060" sldId="304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625379353" sldId="305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562400475" sldId="306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845461491" sldId="307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157872895" sldId="308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225911479" sldId="309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2732523409" sldId="310"/>
        </pc:sldMkLst>
      </pc:sldChg>
      <pc:sldChg chg="addSp delSp modSp mod">
        <pc:chgData name="Shinenn K" userId="ec2293f8aad7a502" providerId="LiveId" clId="{99940314-6D42-4466-99B4-0D0225AD3C67}" dt="2024-02-29T08:57:40.416" v="140" actId="403"/>
        <pc:sldMkLst>
          <pc:docMk/>
          <pc:sldMk cId="2965439497" sldId="311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1900804782" sldId="314"/>
        </pc:sldMkLst>
      </pc:sldChg>
      <pc:sldChg chg="del">
        <pc:chgData name="Shinenn K" userId="ec2293f8aad7a502" providerId="LiveId" clId="{99940314-6D42-4466-99B4-0D0225AD3C67}" dt="2024-02-29T08:40:14.077" v="65" actId="47"/>
        <pc:sldMkLst>
          <pc:docMk/>
          <pc:sldMk cId="818756952" sldId="315"/>
        </pc:sldMkLst>
      </pc:sldChg>
      <pc:sldChg chg="del">
        <pc:chgData name="Shinenn K" userId="ec2293f8aad7a502" providerId="LiveId" clId="{99940314-6D42-4466-99B4-0D0225AD3C67}" dt="2024-02-29T08:40:17.326" v="66" actId="47"/>
        <pc:sldMkLst>
          <pc:docMk/>
          <pc:sldMk cId="1738230886" sldId="316"/>
        </pc:sldMkLst>
      </pc:sldChg>
      <pc:sldChg chg="modSp mod">
        <pc:chgData name="Shinenn K" userId="ec2293f8aad7a502" providerId="LiveId" clId="{99940314-6D42-4466-99B4-0D0225AD3C67}" dt="2024-02-29T08:49:50.819" v="129" actId="6549"/>
        <pc:sldMkLst>
          <pc:docMk/>
          <pc:sldMk cId="2220616102" sldId="318"/>
        </pc:sldMkLst>
      </pc:sldChg>
      <pc:sldChg chg="del">
        <pc:chgData name="Shinenn K" userId="ec2293f8aad7a502" providerId="LiveId" clId="{99940314-6D42-4466-99B4-0D0225AD3C67}" dt="2024-02-29T08:40:17.907" v="67" actId="47"/>
        <pc:sldMkLst>
          <pc:docMk/>
          <pc:sldMk cId="771517807" sldId="319"/>
        </pc:sldMkLst>
      </pc:sldChg>
      <pc:sldChg chg="modSp mod">
        <pc:chgData name="Shinenn K" userId="ec2293f8aad7a502" providerId="LiveId" clId="{99940314-6D42-4466-99B4-0D0225AD3C67}" dt="2024-02-29T08:49:56.498" v="130"/>
        <pc:sldMkLst>
          <pc:docMk/>
          <pc:sldMk cId="2115864266" sldId="319"/>
        </pc:sldMkLst>
      </pc:sldChg>
      <pc:sldChg chg="addSp modSp mod">
        <pc:chgData name="Shinenn K" userId="ec2293f8aad7a502" providerId="LiveId" clId="{99940314-6D42-4466-99B4-0D0225AD3C67}" dt="2024-02-29T09:29:11.074" v="721" actId="1037"/>
        <pc:sldMkLst>
          <pc:docMk/>
          <pc:sldMk cId="3684871959" sldId="320"/>
        </pc:sldMkLst>
      </pc:sldChg>
      <pc:sldChg chg="modSp add mod">
        <pc:chgData name="Shinenn K" userId="ec2293f8aad7a502" providerId="LiveId" clId="{99940314-6D42-4466-99B4-0D0225AD3C67}" dt="2024-02-29T09:49:28.170" v="1239" actId="404"/>
        <pc:sldMkLst>
          <pc:docMk/>
          <pc:sldMk cId="2670074308" sldId="321"/>
        </pc:sldMkLst>
      </pc:sldChg>
      <pc:sldChg chg="modSp add mod">
        <pc:chgData name="Shinenn K" userId="ec2293f8aad7a502" providerId="LiveId" clId="{99940314-6D42-4466-99B4-0D0225AD3C67}" dt="2024-02-29T09:50:59.319" v="1249" actId="403"/>
        <pc:sldMkLst>
          <pc:docMk/>
          <pc:sldMk cId="3430612883" sldId="322"/>
        </pc:sldMkLst>
      </pc:sldChg>
      <pc:sldChg chg="modSp add del mod">
        <pc:chgData name="Shinenn K" userId="ec2293f8aad7a502" providerId="LiveId" clId="{99940314-6D42-4466-99B4-0D0225AD3C67}" dt="2024-02-29T09:52:13.783" v="1254" actId="47"/>
        <pc:sldMkLst>
          <pc:docMk/>
          <pc:sldMk cId="3164677082" sldId="323"/>
        </pc:sldMkLst>
      </pc:sldChg>
      <pc:sldChg chg="addSp modSp add mod">
        <pc:chgData name="Shinenn K" userId="ec2293f8aad7a502" providerId="LiveId" clId="{99940314-6D42-4466-99B4-0D0225AD3C67}" dt="2024-02-29T09:29:07.933" v="717" actId="1037"/>
        <pc:sldMkLst>
          <pc:docMk/>
          <pc:sldMk cId="4162759138" sldId="324"/>
        </pc:sldMkLst>
      </pc:sldChg>
      <pc:sldChg chg="addSp modSp add mod">
        <pc:chgData name="Shinenn K" userId="ec2293f8aad7a502" providerId="LiveId" clId="{99940314-6D42-4466-99B4-0D0225AD3C67}" dt="2024-02-29T09:20:57.784" v="516" actId="1076"/>
        <pc:sldMkLst>
          <pc:docMk/>
          <pc:sldMk cId="552342181" sldId="325"/>
        </pc:sldMkLst>
      </pc:sldChg>
      <pc:sldChg chg="add del">
        <pc:chgData name="Shinenn K" userId="ec2293f8aad7a502" providerId="LiveId" clId="{99940314-6D42-4466-99B4-0D0225AD3C67}" dt="2024-02-29T09:04:14.249" v="227" actId="47"/>
        <pc:sldMkLst>
          <pc:docMk/>
          <pc:sldMk cId="2682829734" sldId="325"/>
        </pc:sldMkLst>
      </pc:sldChg>
      <pc:sldChg chg="addSp modSp add mod">
        <pc:chgData name="Shinenn K" userId="ec2293f8aad7a502" providerId="LiveId" clId="{99940314-6D42-4466-99B4-0D0225AD3C67}" dt="2024-02-29T09:29:02.875" v="713" actId="1037"/>
        <pc:sldMkLst>
          <pc:docMk/>
          <pc:sldMk cId="2163277141" sldId="326"/>
        </pc:sldMkLst>
      </pc:sldChg>
      <pc:sldChg chg="add del">
        <pc:chgData name="Shinenn K" userId="ec2293f8aad7a502" providerId="LiveId" clId="{99940314-6D42-4466-99B4-0D0225AD3C67}" dt="2024-02-29T09:04:14.796" v="228" actId="47"/>
        <pc:sldMkLst>
          <pc:docMk/>
          <pc:sldMk cId="4204556862" sldId="326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1850115289" sldId="327"/>
        </pc:sldMkLst>
      </pc:sldChg>
      <pc:sldChg chg="addSp modSp add mod">
        <pc:chgData name="Shinenn K" userId="ec2293f8aad7a502" providerId="LiveId" clId="{99940314-6D42-4466-99B4-0D0225AD3C67}" dt="2024-02-29T09:30:54.011" v="858" actId="1035"/>
        <pc:sldMkLst>
          <pc:docMk/>
          <pc:sldMk cId="3475371641" sldId="327"/>
        </pc:sldMkLst>
      </pc:sldChg>
      <pc:sldChg chg="delSp modSp mod">
        <pc:chgData name="Shinenn K" userId="ec2293f8aad7a502" providerId="LiveId" clId="{99940314-6D42-4466-99B4-0D0225AD3C67}" dt="2024-02-29T09:36:59.218" v="1110" actId="1038"/>
        <pc:sldMkLst>
          <pc:docMk/>
          <pc:sldMk cId="1178324715" sldId="328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3175362341" sldId="328"/>
        </pc:sldMkLst>
      </pc:sldChg>
      <pc:sldChg chg="add del">
        <pc:chgData name="Shinenn K" userId="ec2293f8aad7a502" providerId="LiveId" clId="{99940314-6D42-4466-99B4-0D0225AD3C67}" dt="2024-02-29T09:04:51.296" v="230" actId="47"/>
        <pc:sldMkLst>
          <pc:docMk/>
          <pc:sldMk cId="1627700009" sldId="329"/>
        </pc:sldMkLst>
      </pc:sldChg>
      <pc:sldChg chg="addSp delSp modSp new mod modClrScheme chgLayout">
        <pc:chgData name="Shinenn K" userId="ec2293f8aad7a502" providerId="LiveId" clId="{99940314-6D42-4466-99B4-0D0225AD3C67}" dt="2024-02-29T09:46:45.393" v="1186" actId="115"/>
        <pc:sldMkLst>
          <pc:docMk/>
          <pc:sldMk cId="1878262262" sldId="329"/>
        </pc:sldMkLst>
      </pc:sldChg>
      <pc:sldChg chg="addSp delSp modSp mod">
        <pc:chgData name="Shinenn K" userId="ec2293f8aad7a502" providerId="LiveId" clId="{99940314-6D42-4466-99B4-0D0225AD3C67}" dt="2024-02-29T09:55:56.104" v="1377" actId="404"/>
        <pc:sldMkLst>
          <pc:docMk/>
          <pc:sldMk cId="2398458759" sldId="330"/>
        </pc:sldMkLst>
      </pc:sldChg>
      <pc:sldChg chg="modSp add mod">
        <pc:chgData name="Shinenn K" userId="ec2293f8aad7a502" providerId="LiveId" clId="{99940314-6D42-4466-99B4-0D0225AD3C67}" dt="2024-02-29T09:59:21.187" v="1489" actId="5793"/>
        <pc:sldMkLst>
          <pc:docMk/>
          <pc:sldMk cId="2464568178" sldId="331"/>
        </pc:sldMkLst>
      </pc:sldChg>
      <pc:sldChg chg="add del">
        <pc:chgData name="Shinenn K" userId="ec2293f8aad7a502" providerId="LiveId" clId="{99940314-6D42-4466-99B4-0D0225AD3C67}" dt="2024-02-29T09:59:40.056" v="1490" actId="47"/>
        <pc:sldMkLst>
          <pc:docMk/>
          <pc:sldMk cId="596827311" sldId="332"/>
        </pc:sldMkLst>
      </pc:sldChg>
      <pc:sldChg chg="add del">
        <pc:chgData name="Shinenn K" userId="ec2293f8aad7a502" providerId="LiveId" clId="{99940314-6D42-4466-99B4-0D0225AD3C67}" dt="2024-02-29T09:59:40.369" v="1491" actId="47"/>
        <pc:sldMkLst>
          <pc:docMk/>
          <pc:sldMk cId="4232401218" sldId="333"/>
        </pc:sldMkLst>
      </pc:sldChg>
      <pc:sldChg chg="add del">
        <pc:chgData name="Shinenn K" userId="ec2293f8aad7a502" providerId="LiveId" clId="{99940314-6D42-4466-99B4-0D0225AD3C67}" dt="2024-02-29T09:59:40.952" v="1492" actId="47"/>
        <pc:sldMkLst>
          <pc:docMk/>
          <pc:sldMk cId="2096806865" sldId="334"/>
        </pc:sldMkLst>
      </pc:sldChg>
      <pc:sldChg chg="add del">
        <pc:chgData name="Shinenn K" userId="ec2293f8aad7a502" providerId="LiveId" clId="{99940314-6D42-4466-99B4-0D0225AD3C67}" dt="2024-02-29T09:59:42.859" v="1493" actId="47"/>
        <pc:sldMkLst>
          <pc:docMk/>
          <pc:sldMk cId="4029904515" sldId="335"/>
        </pc:sldMkLst>
      </pc:sldChg>
      <pc:sldChg chg="delSp modSp mod">
        <pc:chgData name="Shinenn K" userId="ec2293f8aad7a502" providerId="LiveId" clId="{99940314-6D42-4466-99B4-0D0225AD3C67}" dt="2024-02-29T10:13:14.717" v="1656" actId="20577"/>
        <pc:sldMkLst>
          <pc:docMk/>
          <pc:sldMk cId="2260790373" sldId="336"/>
        </pc:sldMkLst>
      </pc:sldChg>
      <pc:sldChg chg="modSp add mod">
        <pc:chgData name="Shinenn K" userId="ec2293f8aad7a502" providerId="LiveId" clId="{99940314-6D42-4466-99B4-0D0225AD3C67}" dt="2024-02-29T10:19:24.600" v="1783" actId="1036"/>
        <pc:sldMkLst>
          <pc:docMk/>
          <pc:sldMk cId="3888517700" sldId="337"/>
        </pc:sldMkLst>
      </pc:sldChg>
      <pc:sldChg chg="add del">
        <pc:chgData name="Shinenn K" userId="ec2293f8aad7a502" providerId="LiveId" clId="{99940314-6D42-4466-99B4-0D0225AD3C67}" dt="2024-02-29T10:08:40.564" v="1571" actId="47"/>
        <pc:sldMkLst>
          <pc:docMk/>
          <pc:sldMk cId="3918540547" sldId="338"/>
        </pc:sldMkLst>
      </pc:sldChg>
      <pc:sldChg chg="addSp delSp modSp new mod modClrScheme chgLayout">
        <pc:chgData name="Shinenn K" userId="ec2293f8aad7a502" providerId="LiveId" clId="{99940314-6D42-4466-99B4-0D0225AD3C67}" dt="2024-02-29T10:18:01.202" v="1755" actId="1076"/>
        <pc:sldMkLst>
          <pc:docMk/>
          <pc:sldMk cId="4227584412" sldId="338"/>
        </pc:sldMkLst>
      </pc:sldChg>
      <pc:sldChg chg="add del">
        <pc:chgData name="Shinenn K" userId="ec2293f8aad7a502" providerId="LiveId" clId="{99940314-6D42-4466-99B4-0D0225AD3C67}" dt="2024-02-29T10:08:42.118" v="1572" actId="47"/>
        <pc:sldMkLst>
          <pc:docMk/>
          <pc:sldMk cId="894087485" sldId="339"/>
        </pc:sldMkLst>
      </pc:sldChg>
      <pc:sldChg chg="modSp add mod">
        <pc:chgData name="Shinenn K" userId="ec2293f8aad7a502" providerId="LiveId" clId="{99940314-6D42-4466-99B4-0D0225AD3C67}" dt="2024-02-29T10:19:06.788" v="1769" actId="403"/>
        <pc:sldMkLst>
          <pc:docMk/>
          <pc:sldMk cId="4017491304" sldId="339"/>
        </pc:sldMkLst>
      </pc:sldChg>
    </pc:docChg>
  </pc:docChgLst>
  <pc:docChgLst>
    <pc:chgData name="Shinenn K" userId="ec2293f8aad7a502" providerId="LiveId" clId="{3659C957-E9A8-49CC-8556-E3A9AFCDD258}"/>
    <pc:docChg chg="undo custSel addSld delSld modSld sldOrd">
      <pc:chgData name="Shinenn K" userId="ec2293f8aad7a502" providerId="LiveId" clId="{3659C957-E9A8-49CC-8556-E3A9AFCDD258}" dt="2024-04-13T02:33:33.495" v="3156" actId="20577"/>
      <pc:docMkLst>
        <pc:docMk/>
      </pc:docMkLst>
      <pc:sldChg chg="del">
        <pc:chgData name="Shinenn K" userId="ec2293f8aad7a502" providerId="LiveId" clId="{3659C957-E9A8-49CC-8556-E3A9AFCDD258}" dt="2024-04-08T11:12:22.051" v="8" actId="47"/>
        <pc:sldMkLst>
          <pc:docMk/>
          <pc:sldMk cId="908055769" sldId="256"/>
        </pc:sldMkLst>
      </pc:sldChg>
      <pc:sldChg chg="new">
        <pc:chgData name="Shinenn K" userId="ec2293f8aad7a502" providerId="LiveId" clId="{3659C957-E9A8-49CC-8556-E3A9AFCDD258}" dt="2024-04-08T11:12:23.180" v="9" actId="680"/>
        <pc:sldMkLst>
          <pc:docMk/>
          <pc:sldMk cId="3773787919" sldId="256"/>
        </pc:sldMkLst>
      </pc:sldChg>
      <pc:sldChg chg="del">
        <pc:chgData name="Shinenn K" userId="ec2293f8aad7a502" providerId="LiveId" clId="{3659C957-E9A8-49CC-8556-E3A9AFCDD258}" dt="2024-04-08T11:12:20.660" v="0" actId="47"/>
        <pc:sldMkLst>
          <pc:docMk/>
          <pc:sldMk cId="3305476142" sldId="257"/>
        </pc:sldMkLst>
      </pc:sldChg>
      <pc:sldChg chg="new">
        <pc:chgData name="Shinenn K" userId="ec2293f8aad7a502" providerId="LiveId" clId="{3659C957-E9A8-49CC-8556-E3A9AFCDD258}" dt="2024-04-08T11:12:27.755" v="10" actId="680"/>
        <pc:sldMkLst>
          <pc:docMk/>
          <pc:sldMk cId="3585296729" sldId="257"/>
        </pc:sldMkLst>
      </pc:sldChg>
      <pc:sldChg chg="del">
        <pc:chgData name="Shinenn K" userId="ec2293f8aad7a502" providerId="LiveId" clId="{3659C957-E9A8-49CC-8556-E3A9AFCDD258}" dt="2024-04-08T11:12:21.129" v="2" actId="47"/>
        <pc:sldMkLst>
          <pc:docMk/>
          <pc:sldMk cId="645151300" sldId="258"/>
        </pc:sldMkLst>
      </pc:sldChg>
      <pc:sldChg chg="new mod modClrScheme chgLayout modNotesTx">
        <pc:chgData name="Shinenn K" userId="ec2293f8aad7a502" providerId="LiveId" clId="{3659C957-E9A8-49CC-8556-E3A9AFCDD258}" dt="2024-04-12T04:07:22.421" v="849" actId="20577"/>
        <pc:sldMkLst>
          <pc:docMk/>
          <pc:sldMk cId="3671596754" sldId="258"/>
        </pc:sldMkLst>
      </pc:sldChg>
      <pc:sldChg chg="addSp modSp new del mod modClrScheme chgLayout">
        <pc:chgData name="Shinenn K" userId="ec2293f8aad7a502" providerId="LiveId" clId="{3659C957-E9A8-49CC-8556-E3A9AFCDD258}" dt="2024-04-08T11:26:22.020" v="115" actId="47"/>
        <pc:sldMkLst>
          <pc:docMk/>
          <pc:sldMk cId="818346290" sldId="259"/>
        </pc:sldMkLst>
      </pc:sldChg>
      <pc:sldChg chg="addSp modSp new del mod modClrScheme chgLayout">
        <pc:chgData name="Shinenn K" userId="ec2293f8aad7a502" providerId="LiveId" clId="{3659C957-E9A8-49CC-8556-E3A9AFCDD258}" dt="2024-04-08T11:12:50.089" v="15" actId="47"/>
        <pc:sldMkLst>
          <pc:docMk/>
          <pc:sldMk cId="1987582082" sldId="259"/>
        </pc:sldMkLst>
      </pc:sldChg>
      <pc:sldChg chg="del">
        <pc:chgData name="Shinenn K" userId="ec2293f8aad7a502" providerId="LiveId" clId="{3659C957-E9A8-49CC-8556-E3A9AFCDD258}" dt="2024-04-08T11:12:21.285" v="3" actId="47"/>
        <pc:sldMkLst>
          <pc:docMk/>
          <pc:sldMk cId="2039817772" sldId="259"/>
        </pc:sldMkLst>
      </pc:sldChg>
      <pc:sldChg chg="addSp delSp modSp new mod modClrScheme chgLayout">
        <pc:chgData name="Shinenn K" userId="ec2293f8aad7a502" providerId="LiveId" clId="{3659C957-E9A8-49CC-8556-E3A9AFCDD258}" dt="2024-04-08T11:13:46.200" v="22" actId="1076"/>
        <pc:sldMkLst>
          <pc:docMk/>
          <pc:sldMk cId="488507634" sldId="260"/>
        </pc:sldMkLst>
      </pc:sldChg>
      <pc:sldChg chg="del">
        <pc:chgData name="Shinenn K" userId="ec2293f8aad7a502" providerId="LiveId" clId="{3659C957-E9A8-49CC-8556-E3A9AFCDD258}" dt="2024-04-08T11:12:20.973" v="1" actId="47"/>
        <pc:sldMkLst>
          <pc:docMk/>
          <pc:sldMk cId="2295332809" sldId="260"/>
        </pc:sldMkLst>
      </pc:sldChg>
      <pc:sldChg chg="del">
        <pc:chgData name="Shinenn K" userId="ec2293f8aad7a502" providerId="LiveId" clId="{3659C957-E9A8-49CC-8556-E3A9AFCDD258}" dt="2024-04-08T11:12:21.457" v="4" actId="47"/>
        <pc:sldMkLst>
          <pc:docMk/>
          <pc:sldMk cId="1211890604" sldId="261"/>
        </pc:sldMkLst>
      </pc:sldChg>
      <pc:sldChg chg="addSp delSp modSp add mod ord modAnim">
        <pc:chgData name="Shinenn K" userId="ec2293f8aad7a502" providerId="LiveId" clId="{3659C957-E9A8-49CC-8556-E3A9AFCDD258}" dt="2024-04-12T04:06:26.984" v="838"/>
        <pc:sldMkLst>
          <pc:docMk/>
          <pc:sldMk cId="1667177790" sldId="261"/>
        </pc:sldMkLst>
      </pc:sldChg>
      <pc:sldChg chg="addSp delSp modSp new mod delAnim modAnim">
        <pc:chgData name="Shinenn K" userId="ec2293f8aad7a502" providerId="LiveId" clId="{3659C957-E9A8-49CC-8556-E3A9AFCDD258}" dt="2024-04-08T11:21:42.001" v="83" actId="1076"/>
        <pc:sldMkLst>
          <pc:docMk/>
          <pc:sldMk cId="497878007" sldId="262"/>
        </pc:sldMkLst>
      </pc:sldChg>
      <pc:sldChg chg="del">
        <pc:chgData name="Shinenn K" userId="ec2293f8aad7a502" providerId="LiveId" clId="{3659C957-E9A8-49CC-8556-E3A9AFCDD258}" dt="2024-04-08T11:12:21.613" v="5" actId="47"/>
        <pc:sldMkLst>
          <pc:docMk/>
          <pc:sldMk cId="877386583" sldId="262"/>
        </pc:sldMkLst>
      </pc:sldChg>
      <pc:sldChg chg="del">
        <pc:chgData name="Shinenn K" userId="ec2293f8aad7a502" providerId="LiveId" clId="{3659C957-E9A8-49CC-8556-E3A9AFCDD258}" dt="2024-04-08T11:12:21.754" v="6" actId="47"/>
        <pc:sldMkLst>
          <pc:docMk/>
          <pc:sldMk cId="2219460005" sldId="263"/>
        </pc:sldMkLst>
      </pc:sldChg>
      <pc:sldChg chg="addSp delSp modSp new mod modClrScheme chgLayout modNotesTx">
        <pc:chgData name="Shinenn K" userId="ec2293f8aad7a502" providerId="LiveId" clId="{3659C957-E9A8-49CC-8556-E3A9AFCDD258}" dt="2024-04-13T00:47:36.511" v="2990" actId="6549"/>
        <pc:sldMkLst>
          <pc:docMk/>
          <pc:sldMk cId="3346166841" sldId="263"/>
        </pc:sldMkLst>
      </pc:sldChg>
      <pc:sldChg chg="del">
        <pc:chgData name="Shinenn K" userId="ec2293f8aad7a502" providerId="LiveId" clId="{3659C957-E9A8-49CC-8556-E3A9AFCDD258}" dt="2024-04-08T11:12:21.879" v="7" actId="47"/>
        <pc:sldMkLst>
          <pc:docMk/>
          <pc:sldMk cId="3071567207" sldId="264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3T01:07:53.897" v="3051"/>
        <pc:sldMkLst>
          <pc:docMk/>
          <pc:sldMk cId="3392353457" sldId="264"/>
        </pc:sldMkLst>
      </pc:sldChg>
      <pc:sldChg chg="addSp delSp modSp new mod modClrScheme chgLayout modNotesTx">
        <pc:chgData name="Shinenn K" userId="ec2293f8aad7a502" providerId="LiveId" clId="{3659C957-E9A8-49CC-8556-E3A9AFCDD258}" dt="2024-04-12T04:14:16.290" v="1317" actId="20577"/>
        <pc:sldMkLst>
          <pc:docMk/>
          <pc:sldMk cId="849123680" sldId="265"/>
        </pc:sldMkLst>
      </pc:sldChg>
      <pc:sldChg chg="addSp delSp modSp add mod ord delAnim modAnim modNotesTx">
        <pc:chgData name="Shinenn K" userId="ec2293f8aad7a502" providerId="LiveId" clId="{3659C957-E9A8-49CC-8556-E3A9AFCDD258}" dt="2024-04-12T04:14:37.170" v="1338" actId="20577"/>
        <pc:sldMkLst>
          <pc:docMk/>
          <pc:sldMk cId="1925587739" sldId="266"/>
        </pc:sldMkLst>
      </pc:sldChg>
      <pc:sldChg chg="add modAnim">
        <pc:chgData name="Shinenn K" userId="ec2293f8aad7a502" providerId="LiveId" clId="{3659C957-E9A8-49CC-8556-E3A9AFCDD258}" dt="2024-04-12T05:10:33.449" v="2635"/>
        <pc:sldMkLst>
          <pc:docMk/>
          <pc:sldMk cId="3551801107" sldId="267"/>
        </pc:sldMkLst>
      </pc:sldChg>
      <pc:sldChg chg="add modNotesTx">
        <pc:chgData name="Shinenn K" userId="ec2293f8aad7a502" providerId="LiveId" clId="{3659C957-E9A8-49CC-8556-E3A9AFCDD258}" dt="2024-04-13T01:51:18.584" v="3083" actId="6549"/>
        <pc:sldMkLst>
          <pc:docMk/>
          <pc:sldMk cId="313717560" sldId="268"/>
        </pc:sldMkLst>
      </pc:sldChg>
      <pc:sldChg chg="modSp add mod modNotesTx">
        <pc:chgData name="Shinenn K" userId="ec2293f8aad7a502" providerId="LiveId" clId="{3659C957-E9A8-49CC-8556-E3A9AFCDD258}" dt="2024-04-12T04:37:28.136" v="1471" actId="20577"/>
        <pc:sldMkLst>
          <pc:docMk/>
          <pc:sldMk cId="1409372333" sldId="269"/>
        </pc:sldMkLst>
      </pc:sldChg>
      <pc:sldChg chg="addSp delSp modSp new del mod modClrScheme chgLayout">
        <pc:chgData name="Shinenn K" userId="ec2293f8aad7a502" providerId="LiveId" clId="{3659C957-E9A8-49CC-8556-E3A9AFCDD258}" dt="2024-04-12T04:37:42.573" v="1472" actId="47"/>
        <pc:sldMkLst>
          <pc:docMk/>
          <pc:sldMk cId="199038279" sldId="270"/>
        </pc:sldMkLst>
      </pc:sldChg>
      <pc:sldChg chg="new del">
        <pc:chgData name="Shinenn K" userId="ec2293f8aad7a502" providerId="LiveId" clId="{3659C957-E9A8-49CC-8556-E3A9AFCDD258}" dt="2024-04-12T02:44:27.486" v="567" actId="47"/>
        <pc:sldMkLst>
          <pc:docMk/>
          <pc:sldMk cId="2119158901" sldId="271"/>
        </pc:sldMkLst>
      </pc:sldChg>
      <pc:sldChg chg="addSp modSp new mod modClrScheme chgLayout modNotesTx">
        <pc:chgData name="Shinenn K" userId="ec2293f8aad7a502" providerId="LiveId" clId="{3659C957-E9A8-49CC-8556-E3A9AFCDD258}" dt="2024-04-13T01:56:28.040" v="3108" actId="20577"/>
        <pc:sldMkLst>
          <pc:docMk/>
          <pc:sldMk cId="3496881513" sldId="271"/>
        </pc:sldMkLst>
      </pc:sldChg>
      <pc:sldChg chg="addSp delSp modSp new del mod modClrScheme chgLayout">
        <pc:chgData name="Shinenn K" userId="ec2293f8aad7a502" providerId="LiveId" clId="{3659C957-E9A8-49CC-8556-E3A9AFCDD258}" dt="2024-04-12T03:09:19.505" v="625" actId="47"/>
        <pc:sldMkLst>
          <pc:docMk/>
          <pc:sldMk cId="638843852" sldId="272"/>
        </pc:sldMkLst>
      </pc:sldChg>
      <pc:sldChg chg="addSp delSp modSp new del mod modClrScheme chgLayout">
        <pc:chgData name="Shinenn K" userId="ec2293f8aad7a502" providerId="LiveId" clId="{3659C957-E9A8-49CC-8556-E3A9AFCDD258}" dt="2024-04-12T02:48:51.287" v="604" actId="47"/>
        <pc:sldMkLst>
          <pc:docMk/>
          <pc:sldMk cId="4253296011" sldId="272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2T04:40:44.156" v="1711" actId="20577"/>
        <pc:sldMkLst>
          <pc:docMk/>
          <pc:sldMk cId="3473136719" sldId="273"/>
        </pc:sldMkLst>
      </pc:sldChg>
      <pc:sldChg chg="addSp delSp modSp new mod modClrScheme chgLayout modNotesTx">
        <pc:chgData name="Shinenn K" userId="ec2293f8aad7a502" providerId="LiveId" clId="{3659C957-E9A8-49CC-8556-E3A9AFCDD258}" dt="2024-04-12T04:45:58.289" v="2059" actId="20577"/>
        <pc:sldMkLst>
          <pc:docMk/>
          <pc:sldMk cId="3216539128" sldId="274"/>
        </pc:sldMkLst>
      </pc:sldChg>
      <pc:sldChg chg="modSp new mod modNotesTx">
        <pc:chgData name="Shinenn K" userId="ec2293f8aad7a502" providerId="LiveId" clId="{3659C957-E9A8-49CC-8556-E3A9AFCDD258}" dt="2024-04-13T02:24:06.161" v="3113" actId="6549"/>
        <pc:sldMkLst>
          <pc:docMk/>
          <pc:sldMk cId="3897809003" sldId="275"/>
        </pc:sldMkLst>
      </pc:sldChg>
      <pc:sldChg chg="addSp delSp modSp new mod modClrScheme chgLayout modNotesTx">
        <pc:chgData name="Shinenn K" userId="ec2293f8aad7a502" providerId="LiveId" clId="{3659C957-E9A8-49CC-8556-E3A9AFCDD258}" dt="2024-04-12T04:51:28.997" v="2229" actId="20577"/>
        <pc:sldMkLst>
          <pc:docMk/>
          <pc:sldMk cId="2802523493" sldId="276"/>
        </pc:sldMkLst>
      </pc:sldChg>
      <pc:sldChg chg="modSp add mod modNotesTx">
        <pc:chgData name="Shinenn K" userId="ec2293f8aad7a502" providerId="LiveId" clId="{3659C957-E9A8-49CC-8556-E3A9AFCDD258}" dt="2024-04-13T00:45:40.480" v="2839" actId="6549"/>
        <pc:sldMkLst>
          <pc:docMk/>
          <pc:sldMk cId="1461190189" sldId="277"/>
        </pc:sldMkLst>
      </pc:sldChg>
      <pc:sldChg chg="modSp add mod modNotesTx">
        <pc:chgData name="Shinenn K" userId="ec2293f8aad7a502" providerId="LiveId" clId="{3659C957-E9A8-49CC-8556-E3A9AFCDD258}" dt="2024-04-13T00:39:07.792" v="2779" actId="20577"/>
        <pc:sldMkLst>
          <pc:docMk/>
          <pc:sldMk cId="1493180557" sldId="278"/>
        </pc:sldMkLst>
      </pc:sldChg>
      <pc:sldChg chg="modSp new mod modNotesTx">
        <pc:chgData name="Shinenn K" userId="ec2293f8aad7a502" providerId="LiveId" clId="{3659C957-E9A8-49CC-8556-E3A9AFCDD258}" dt="2024-04-12T04:58:17.166" v="2589" actId="20577"/>
        <pc:sldMkLst>
          <pc:docMk/>
          <pc:sldMk cId="107478967" sldId="279"/>
        </pc:sldMkLst>
      </pc:sldChg>
      <pc:sldChg chg="modSp new mod modNotesTx">
        <pc:chgData name="Shinenn K" userId="ec2293f8aad7a502" providerId="LiveId" clId="{3659C957-E9A8-49CC-8556-E3A9AFCDD258}" dt="2024-04-13T00:46:51.162" v="2985" actId="20577"/>
        <pc:sldMkLst>
          <pc:docMk/>
          <pc:sldMk cId="2277765587" sldId="280"/>
        </pc:sldMkLst>
      </pc:sldChg>
      <pc:sldChg chg="addSp delSp modSp new mod modClrScheme chgLayout modNotesTx">
        <pc:chgData name="Shinenn K" userId="ec2293f8aad7a502" providerId="LiveId" clId="{3659C957-E9A8-49CC-8556-E3A9AFCDD258}" dt="2024-04-12T04:59:04.428" v="2630" actId="6549"/>
        <pc:sldMkLst>
          <pc:docMk/>
          <pc:sldMk cId="2647606293" sldId="281"/>
        </pc:sldMkLst>
      </pc:sldChg>
      <pc:sldChg chg="addSp modSp new del mod modClrScheme chgLayout">
        <pc:chgData name="Shinenn K" userId="ec2293f8aad7a502" providerId="LiveId" clId="{3659C957-E9A8-49CC-8556-E3A9AFCDD258}" dt="2024-04-12T04:08:24.488" v="881" actId="47"/>
        <pc:sldMkLst>
          <pc:docMk/>
          <pc:sldMk cId="448469234" sldId="282"/>
        </pc:sldMkLst>
      </pc:sldChg>
      <pc:sldChg chg="new mod modClrScheme chgLayout modNotesTx">
        <pc:chgData name="Shinenn K" userId="ec2293f8aad7a502" providerId="LiveId" clId="{3659C957-E9A8-49CC-8556-E3A9AFCDD258}" dt="2024-04-13T00:47:14.641" v="2989" actId="6549"/>
        <pc:sldMkLst>
          <pc:docMk/>
          <pc:sldMk cId="2933318405" sldId="282"/>
        </pc:sldMkLst>
      </pc:sldChg>
      <pc:sldChg chg="addSp delSp modSp new mod modNotesTx">
        <pc:chgData name="Shinenn K" userId="ec2293f8aad7a502" providerId="LiveId" clId="{3659C957-E9A8-49CC-8556-E3A9AFCDD258}" dt="2024-04-13T00:50:14.628" v="3029" actId="1076"/>
        <pc:sldMkLst>
          <pc:docMk/>
          <pc:sldMk cId="2485580848" sldId="283"/>
        </pc:sldMkLst>
      </pc:sldChg>
      <pc:sldChg chg="addSp modSp new del mod ord modClrScheme chgLayout">
        <pc:chgData name="Shinenn K" userId="ec2293f8aad7a502" providerId="LiveId" clId="{3659C957-E9A8-49CC-8556-E3A9AFCDD258}" dt="2024-04-12T04:52:33.261" v="2234" actId="47"/>
        <pc:sldMkLst>
          <pc:docMk/>
          <pc:sldMk cId="1550731325" sldId="284"/>
        </pc:sldMkLst>
      </pc:sldChg>
      <pc:sldChg chg="addSp delSp modSp new mod modClrScheme modAnim chgLayout modNotesTx">
        <pc:chgData name="Shinenn K" userId="ec2293f8aad7a502" providerId="LiveId" clId="{3659C957-E9A8-49CC-8556-E3A9AFCDD258}" dt="2024-04-13T02:33:33.495" v="3156" actId="20577"/>
        <pc:sldMkLst>
          <pc:docMk/>
          <pc:sldMk cId="4065384301" sldId="284"/>
        </pc:sldMkLst>
      </pc:sldChg>
      <pc:sldChg chg="addSp delSp modSp new mod">
        <pc:chgData name="Shinenn K" userId="ec2293f8aad7a502" providerId="LiveId" clId="{3659C957-E9A8-49CC-8556-E3A9AFCDD258}" dt="2024-04-13T01:49:24.834" v="3074" actId="478"/>
        <pc:sldMkLst>
          <pc:docMk/>
          <pc:sldMk cId="4095574861" sldId="285"/>
        </pc:sldMkLst>
      </pc:sldChg>
      <pc:sldChg chg="addSp modSp new">
        <pc:chgData name="Shinenn K" userId="ec2293f8aad7a502" providerId="LiveId" clId="{3659C957-E9A8-49CC-8556-E3A9AFCDD258}" dt="2024-04-13T01:50:52.306" v="3082" actId="732"/>
        <pc:sldMkLst>
          <pc:docMk/>
          <pc:sldMk cId="3423731571" sldId="286"/>
        </pc:sldMkLst>
      </pc:sldChg>
      <pc:sldChg chg="modSp new mod">
        <pc:chgData name="Shinenn K" userId="ec2293f8aad7a502" providerId="LiveId" clId="{3659C957-E9A8-49CC-8556-E3A9AFCDD258}" dt="2024-04-13T02:25:02.063" v="3118" actId="122"/>
        <pc:sldMkLst>
          <pc:docMk/>
          <pc:sldMk cId="4108292792" sldId="287"/>
        </pc:sldMkLst>
      </pc:sldChg>
    </pc:docChg>
  </pc:docChgLst>
  <pc:docChgLst>
    <pc:chgData name="Shinenn K" userId="ec2293f8aad7a502" providerId="LiveId" clId="{94160BBA-769D-431B-93A2-35222F741E78}"/>
    <pc:docChg chg="undo custSel addSld delSld modSld sldOrd modMainMaster">
      <pc:chgData name="Shinenn K" userId="ec2293f8aad7a502" providerId="LiveId" clId="{94160BBA-769D-431B-93A2-35222F741E78}" dt="2024-03-28T03:39:49.068" v="4256"/>
      <pc:docMkLst>
        <pc:docMk/>
      </pc:docMkLst>
      <pc:sldChg chg="modSp mod">
        <pc:chgData name="Shinenn K" userId="ec2293f8aad7a502" providerId="LiveId" clId="{94160BBA-769D-431B-93A2-35222F741E78}" dt="2024-03-26T07:08:20.693" v="42" actId="20577"/>
        <pc:sldMkLst>
          <pc:docMk/>
          <pc:sldMk cId="908055769" sldId="256"/>
        </pc:sldMkLst>
      </pc:sldChg>
      <pc:sldChg chg="modSp mod ord">
        <pc:chgData name="Shinenn K" userId="ec2293f8aad7a502" providerId="LiveId" clId="{94160BBA-769D-431B-93A2-35222F741E78}" dt="2024-03-26T10:08:38.858" v="1207" actId="14100"/>
        <pc:sldMkLst>
          <pc:docMk/>
          <pc:sldMk cId="1218115275" sldId="257"/>
        </pc:sldMkLst>
      </pc:sldChg>
      <pc:sldChg chg="delSp modSp mod">
        <pc:chgData name="Shinenn K" userId="ec2293f8aad7a502" providerId="LiveId" clId="{94160BBA-769D-431B-93A2-35222F741E78}" dt="2024-03-28T03:14:49.030" v="4037" actId="27636"/>
        <pc:sldMkLst>
          <pc:docMk/>
          <pc:sldMk cId="1331088451" sldId="258"/>
        </pc:sldMkLst>
      </pc:sldChg>
      <pc:sldChg chg="modSp mod">
        <pc:chgData name="Shinenn K" userId="ec2293f8aad7a502" providerId="LiveId" clId="{94160BBA-769D-431B-93A2-35222F741E78}" dt="2024-03-25T10:00:16.902" v="18" actId="6549"/>
        <pc:sldMkLst>
          <pc:docMk/>
          <pc:sldMk cId="2390903473" sldId="259"/>
        </pc:sldMkLst>
      </pc:sldChg>
      <pc:sldChg chg="addSp delSp modSp new mod modClrScheme chgLayout">
        <pc:chgData name="Shinenn K" userId="ec2293f8aad7a502" providerId="LiveId" clId="{94160BBA-769D-431B-93A2-35222F741E78}" dt="2024-03-28T03:16:26.127" v="4045" actId="113"/>
        <pc:sldMkLst>
          <pc:docMk/>
          <pc:sldMk cId="3176399637" sldId="260"/>
        </pc:sldMkLst>
      </pc:sldChg>
      <pc:sldChg chg="addSp delSp modSp new del mod modClrScheme chgLayout">
        <pc:chgData name="Shinenn K" userId="ec2293f8aad7a502" providerId="LiveId" clId="{94160BBA-769D-431B-93A2-35222F741E78}" dt="2024-03-25T07:22:10.020" v="12" actId="47"/>
        <pc:sldMkLst>
          <pc:docMk/>
          <pc:sldMk cId="3527626258" sldId="260"/>
        </pc:sldMkLst>
      </pc:sldChg>
      <pc:sldChg chg="modSp new del mod">
        <pc:chgData name="Shinenn K" userId="ec2293f8aad7a502" providerId="LiveId" clId="{94160BBA-769D-431B-93A2-35222F741E78}" dt="2024-03-26T09:14:31.768" v="347" actId="47"/>
        <pc:sldMkLst>
          <pc:docMk/>
          <pc:sldMk cId="4154295720" sldId="261"/>
        </pc:sldMkLst>
      </pc:sldChg>
      <pc:sldChg chg="modSp new mod">
        <pc:chgData name="Shinenn K" userId="ec2293f8aad7a502" providerId="LiveId" clId="{94160BBA-769D-431B-93A2-35222F741E78}" dt="2024-03-28T03:16:54.784" v="4046" actId="113"/>
        <pc:sldMkLst>
          <pc:docMk/>
          <pc:sldMk cId="1579054489" sldId="262"/>
        </pc:sldMkLst>
      </pc:sldChg>
      <pc:sldChg chg="add del">
        <pc:chgData name="Shinenn K" userId="ec2293f8aad7a502" providerId="LiveId" clId="{94160BBA-769D-431B-93A2-35222F741E78}" dt="2024-03-26T09:07:23.739" v="268" actId="47"/>
        <pc:sldMkLst>
          <pc:docMk/>
          <pc:sldMk cId="1223547736" sldId="263"/>
        </pc:sldMkLst>
      </pc:sldChg>
      <pc:sldChg chg="delSp modSp new mod">
        <pc:chgData name="Shinenn K" userId="ec2293f8aad7a502" providerId="LiveId" clId="{94160BBA-769D-431B-93A2-35222F741E78}" dt="2024-03-28T03:17:17.561" v="4047" actId="478"/>
        <pc:sldMkLst>
          <pc:docMk/>
          <pc:sldMk cId="2816384629" sldId="263"/>
        </pc:sldMkLst>
      </pc:sldChg>
      <pc:sldChg chg="add del">
        <pc:chgData name="Shinenn K" userId="ec2293f8aad7a502" providerId="LiveId" clId="{94160BBA-769D-431B-93A2-35222F741E78}" dt="2024-03-26T09:07:46.342" v="272" actId="47"/>
        <pc:sldMkLst>
          <pc:docMk/>
          <pc:sldMk cId="3391867020" sldId="263"/>
        </pc:sldMkLst>
      </pc:sldChg>
      <pc:sldChg chg="modSp add mod">
        <pc:chgData name="Shinenn K" userId="ec2293f8aad7a502" providerId="LiveId" clId="{94160BBA-769D-431B-93A2-35222F741E78}" dt="2024-03-26T13:26:36.327" v="2331" actId="20577"/>
        <pc:sldMkLst>
          <pc:docMk/>
          <pc:sldMk cId="3351240779" sldId="264"/>
        </pc:sldMkLst>
      </pc:sldChg>
      <pc:sldChg chg="modSp add del mod">
        <pc:chgData name="Shinenn K" userId="ec2293f8aad7a502" providerId="LiveId" clId="{94160BBA-769D-431B-93A2-35222F741E78}" dt="2024-03-26T10:08:43.532" v="1208" actId="47"/>
        <pc:sldMkLst>
          <pc:docMk/>
          <pc:sldMk cId="3947844659" sldId="264"/>
        </pc:sldMkLst>
      </pc:sldChg>
      <pc:sldChg chg="delSp modSp add mod">
        <pc:chgData name="Shinenn K" userId="ec2293f8aad7a502" providerId="LiveId" clId="{94160BBA-769D-431B-93A2-35222F741E78}" dt="2024-03-28T03:18:25.581" v="4076" actId="20577"/>
        <pc:sldMkLst>
          <pc:docMk/>
          <pc:sldMk cId="1338812635" sldId="265"/>
        </pc:sldMkLst>
      </pc:sldChg>
      <pc:sldChg chg="modSp new mod">
        <pc:chgData name="Shinenn K" userId="ec2293f8aad7a502" providerId="LiveId" clId="{94160BBA-769D-431B-93A2-35222F741E78}" dt="2024-03-26T11:45:53.840" v="1335" actId="207"/>
        <pc:sldMkLst>
          <pc:docMk/>
          <pc:sldMk cId="597836729" sldId="266"/>
        </pc:sldMkLst>
      </pc:sldChg>
      <pc:sldChg chg="modSp add mod modClrScheme chgLayout">
        <pc:chgData name="Shinenn K" userId="ec2293f8aad7a502" providerId="LiveId" clId="{94160BBA-769D-431B-93A2-35222F741E78}" dt="2024-03-26T11:44:19.883" v="1322" actId="1038"/>
        <pc:sldMkLst>
          <pc:docMk/>
          <pc:sldMk cId="1737192914" sldId="267"/>
        </pc:sldMkLst>
      </pc:sldChg>
      <pc:sldChg chg="modSp add mod">
        <pc:chgData name="Shinenn K" userId="ec2293f8aad7a502" providerId="LiveId" clId="{94160BBA-769D-431B-93A2-35222F741E78}" dt="2024-03-26T13:26:43.331" v="2332" actId="20577"/>
        <pc:sldMkLst>
          <pc:docMk/>
          <pc:sldMk cId="3276301841" sldId="268"/>
        </pc:sldMkLst>
      </pc:sldChg>
      <pc:sldChg chg="delSp modSp add mod">
        <pc:chgData name="Shinenn K" userId="ec2293f8aad7a502" providerId="LiveId" clId="{94160BBA-769D-431B-93A2-35222F741E78}" dt="2024-03-28T03:20:25.537" v="4080" actId="207"/>
        <pc:sldMkLst>
          <pc:docMk/>
          <pc:sldMk cId="2092580201" sldId="269"/>
        </pc:sldMkLst>
      </pc:sldChg>
      <pc:sldChg chg="delSp modSp new mod ord">
        <pc:chgData name="Shinenn K" userId="ec2293f8aad7a502" providerId="LiveId" clId="{94160BBA-769D-431B-93A2-35222F741E78}" dt="2024-03-28T03:19:58.590" v="4078" actId="113"/>
        <pc:sldMkLst>
          <pc:docMk/>
          <pc:sldMk cId="3621379794" sldId="270"/>
        </pc:sldMkLst>
      </pc:sldChg>
      <pc:sldChg chg="delSp modSp new mod">
        <pc:chgData name="Shinenn K" userId="ec2293f8aad7a502" providerId="LiveId" clId="{94160BBA-769D-431B-93A2-35222F741E78}" dt="2024-03-28T03:21:37.743" v="4098" actId="113"/>
        <pc:sldMkLst>
          <pc:docMk/>
          <pc:sldMk cId="959405847" sldId="271"/>
        </pc:sldMkLst>
      </pc:sldChg>
      <pc:sldChg chg="addSp delSp modSp mod">
        <pc:chgData name="Shinenn K" userId="ec2293f8aad7a502" providerId="LiveId" clId="{94160BBA-769D-431B-93A2-35222F741E78}" dt="2024-03-26T12:08:04.356" v="1765" actId="1035"/>
        <pc:sldMkLst>
          <pc:docMk/>
          <pc:sldMk cId="3375282419" sldId="272"/>
        </pc:sldMkLst>
      </pc:sldChg>
      <pc:sldChg chg="modSp add mod">
        <pc:chgData name="Shinenn K" userId="ec2293f8aad7a502" providerId="LiveId" clId="{94160BBA-769D-431B-93A2-35222F741E78}" dt="2024-03-28T03:22:02.756" v="4105" actId="6549"/>
        <pc:sldMkLst>
          <pc:docMk/>
          <pc:sldMk cId="2328279144" sldId="273"/>
        </pc:sldMkLst>
      </pc:sldChg>
      <pc:sldChg chg="modSp add mod">
        <pc:chgData name="Shinenn K" userId="ec2293f8aad7a502" providerId="LiveId" clId="{94160BBA-769D-431B-93A2-35222F741E78}" dt="2024-03-26T12:43:55.397" v="2223" actId="14100"/>
        <pc:sldMkLst>
          <pc:docMk/>
          <pc:sldMk cId="2724379558" sldId="274"/>
        </pc:sldMkLst>
      </pc:sldChg>
      <pc:sldChg chg="addSp delSp modSp new mod">
        <pc:chgData name="Shinenn K" userId="ec2293f8aad7a502" providerId="LiveId" clId="{94160BBA-769D-431B-93A2-35222F741E78}" dt="2024-03-28T03:24:45.342" v="4112" actId="113"/>
        <pc:sldMkLst>
          <pc:docMk/>
          <pc:sldMk cId="3541285395" sldId="275"/>
        </pc:sldMkLst>
      </pc:sldChg>
      <pc:sldChg chg="modSp add mod">
        <pc:chgData name="Shinenn K" userId="ec2293f8aad7a502" providerId="LiveId" clId="{94160BBA-769D-431B-93A2-35222F741E78}" dt="2024-03-28T03:26:21.659" v="4116" actId="207"/>
        <pc:sldMkLst>
          <pc:docMk/>
          <pc:sldMk cId="240410790" sldId="276"/>
        </pc:sldMkLst>
      </pc:sldChg>
      <pc:sldChg chg="modSp add mod">
        <pc:chgData name="Shinenn K" userId="ec2293f8aad7a502" providerId="LiveId" clId="{94160BBA-769D-431B-93A2-35222F741E78}" dt="2024-03-28T03:25:04.079" v="4113" actId="113"/>
        <pc:sldMkLst>
          <pc:docMk/>
          <pc:sldMk cId="3843467465" sldId="277"/>
        </pc:sldMkLst>
      </pc:sldChg>
      <pc:sldChg chg="add del">
        <pc:chgData name="Shinenn K" userId="ec2293f8aad7a502" providerId="LiveId" clId="{94160BBA-769D-431B-93A2-35222F741E78}" dt="2024-03-26T13:22:23.337" v="2322" actId="47"/>
        <pc:sldMkLst>
          <pc:docMk/>
          <pc:sldMk cId="1685595257" sldId="278"/>
        </pc:sldMkLst>
      </pc:sldChg>
      <pc:sldChg chg="add del">
        <pc:chgData name="Shinenn K" userId="ec2293f8aad7a502" providerId="LiveId" clId="{94160BBA-769D-431B-93A2-35222F741E78}" dt="2024-03-26T13:22:24.634" v="2323" actId="47"/>
        <pc:sldMkLst>
          <pc:docMk/>
          <pc:sldMk cId="45101776" sldId="279"/>
        </pc:sldMkLst>
      </pc:sldChg>
      <pc:sldChg chg="modSp add mod">
        <pc:chgData name="Shinenn K" userId="ec2293f8aad7a502" providerId="LiveId" clId="{94160BBA-769D-431B-93A2-35222F741E78}" dt="2024-03-28T03:25:15.648" v="4114" actId="113"/>
        <pc:sldMkLst>
          <pc:docMk/>
          <pc:sldMk cId="1016425667" sldId="280"/>
        </pc:sldMkLst>
      </pc:sldChg>
      <pc:sldChg chg="modSp add mod">
        <pc:chgData name="Shinenn K" userId="ec2293f8aad7a502" providerId="LiveId" clId="{94160BBA-769D-431B-93A2-35222F741E78}" dt="2024-03-26T13:25:44.958" v="2328" actId="20577"/>
        <pc:sldMkLst>
          <pc:docMk/>
          <pc:sldMk cId="266585645" sldId="281"/>
        </pc:sldMkLst>
      </pc:sldChg>
      <pc:sldChg chg="modSp add mod">
        <pc:chgData name="Shinenn K" userId="ec2293f8aad7a502" providerId="LiveId" clId="{94160BBA-769D-431B-93A2-35222F741E78}" dt="2024-03-28T03:26:59.361" v="4117" actId="113"/>
        <pc:sldMkLst>
          <pc:docMk/>
          <pc:sldMk cId="3023209325" sldId="282"/>
        </pc:sldMkLst>
      </pc:sldChg>
      <pc:sldChg chg="modSp add mod">
        <pc:chgData name="Shinenn K" userId="ec2293f8aad7a502" providerId="LiveId" clId="{94160BBA-769D-431B-93A2-35222F741E78}" dt="2024-03-28T03:27:26.800" v="4120" actId="113"/>
        <pc:sldMkLst>
          <pc:docMk/>
          <pc:sldMk cId="1617898164" sldId="283"/>
        </pc:sldMkLst>
      </pc:sldChg>
      <pc:sldChg chg="modSp add mod">
        <pc:chgData name="Shinenn K" userId="ec2293f8aad7a502" providerId="LiveId" clId="{94160BBA-769D-431B-93A2-35222F741E78}" dt="2024-03-26T13:42:00.025" v="2466" actId="207"/>
        <pc:sldMkLst>
          <pc:docMk/>
          <pc:sldMk cId="3724741455" sldId="284"/>
        </pc:sldMkLst>
      </pc:sldChg>
      <pc:sldChg chg="modSp add mod">
        <pc:chgData name="Shinenn K" userId="ec2293f8aad7a502" providerId="LiveId" clId="{94160BBA-769D-431B-93A2-35222F741E78}" dt="2024-03-26T13:43:27.043" v="2470" actId="20577"/>
        <pc:sldMkLst>
          <pc:docMk/>
          <pc:sldMk cId="781795914" sldId="285"/>
        </pc:sldMkLst>
      </pc:sldChg>
      <pc:sldChg chg="modSp add mod">
        <pc:chgData name="Shinenn K" userId="ec2293f8aad7a502" providerId="LiveId" clId="{94160BBA-769D-431B-93A2-35222F741E78}" dt="2024-03-26T13:48:26.980" v="2513" actId="14"/>
        <pc:sldMkLst>
          <pc:docMk/>
          <pc:sldMk cId="3201322422" sldId="286"/>
        </pc:sldMkLst>
      </pc:sldChg>
      <pc:sldChg chg="modSp add mod">
        <pc:chgData name="Shinenn K" userId="ec2293f8aad7a502" providerId="LiveId" clId="{94160BBA-769D-431B-93A2-35222F741E78}" dt="2024-03-28T03:28:15.738" v="4121" actId="15"/>
        <pc:sldMkLst>
          <pc:docMk/>
          <pc:sldMk cId="3122852305" sldId="287"/>
        </pc:sldMkLst>
      </pc:sldChg>
      <pc:sldChg chg="modSp mod">
        <pc:chgData name="Shinenn K" userId="ec2293f8aad7a502" providerId="LiveId" clId="{94160BBA-769D-431B-93A2-35222F741E78}" dt="2024-03-27T01:59:34.231" v="2595" actId="20577"/>
        <pc:sldMkLst>
          <pc:docMk/>
          <pc:sldMk cId="4055207819" sldId="288"/>
        </pc:sldMkLst>
      </pc:sldChg>
      <pc:sldChg chg="modSp add mod">
        <pc:chgData name="Shinenn K" userId="ec2293f8aad7a502" providerId="LiveId" clId="{94160BBA-769D-431B-93A2-35222F741E78}" dt="2024-03-28T03:30:17.874" v="4158" actId="113"/>
        <pc:sldMkLst>
          <pc:docMk/>
          <pc:sldMk cId="3908884791" sldId="289"/>
        </pc:sldMkLst>
      </pc:sldChg>
      <pc:sldChg chg="modSp add mod">
        <pc:chgData name="Shinenn K" userId="ec2293f8aad7a502" providerId="LiveId" clId="{94160BBA-769D-431B-93A2-35222F741E78}" dt="2024-03-28T03:31:06.011" v="4164" actId="27636"/>
        <pc:sldMkLst>
          <pc:docMk/>
          <pc:sldMk cId="94916412" sldId="290"/>
        </pc:sldMkLst>
      </pc:sldChg>
      <pc:sldChg chg="modSp new del mod">
        <pc:chgData name="Shinenn K" userId="ec2293f8aad7a502" providerId="LiveId" clId="{94160BBA-769D-431B-93A2-35222F741E78}" dt="2024-03-27T09:00:51.939" v="2822" actId="47"/>
        <pc:sldMkLst>
          <pc:docMk/>
          <pc:sldMk cId="3825352587" sldId="291"/>
        </pc:sldMkLst>
      </pc:sldChg>
      <pc:sldChg chg="modSp add mod">
        <pc:chgData name="Shinenn K" userId="ec2293f8aad7a502" providerId="LiveId" clId="{94160BBA-769D-431B-93A2-35222F741E78}" dt="2024-03-27T09:06:26.816" v="2887" actId="27636"/>
        <pc:sldMkLst>
          <pc:docMk/>
          <pc:sldMk cId="1168297793" sldId="292"/>
        </pc:sldMkLst>
      </pc:sldChg>
      <pc:sldChg chg="modSp add mod">
        <pc:chgData name="Shinenn K" userId="ec2293f8aad7a502" providerId="LiveId" clId="{94160BBA-769D-431B-93A2-35222F741E78}" dt="2024-03-27T09:07:12.342" v="2890" actId="14100"/>
        <pc:sldMkLst>
          <pc:docMk/>
          <pc:sldMk cId="83776509" sldId="293"/>
        </pc:sldMkLst>
      </pc:sldChg>
      <pc:sldChg chg="modSp add mod">
        <pc:chgData name="Shinenn K" userId="ec2293f8aad7a502" providerId="LiveId" clId="{94160BBA-769D-431B-93A2-35222F741E78}" dt="2024-03-27T09:28:29.641" v="3235" actId="113"/>
        <pc:sldMkLst>
          <pc:docMk/>
          <pc:sldMk cId="139294344" sldId="294"/>
        </pc:sldMkLst>
      </pc:sldChg>
      <pc:sldChg chg="modSp add mod">
        <pc:chgData name="Shinenn K" userId="ec2293f8aad7a502" providerId="LiveId" clId="{94160BBA-769D-431B-93A2-35222F741E78}" dt="2024-03-28T03:35:50.422" v="4240" actId="20577"/>
        <pc:sldMkLst>
          <pc:docMk/>
          <pc:sldMk cId="573544221" sldId="295"/>
        </pc:sldMkLst>
      </pc:sldChg>
      <pc:sldChg chg="modSp add mod">
        <pc:chgData name="Shinenn K" userId="ec2293f8aad7a502" providerId="LiveId" clId="{94160BBA-769D-431B-93A2-35222F741E78}" dt="2024-03-27T09:31:08.169" v="3240" actId="14100"/>
        <pc:sldMkLst>
          <pc:docMk/>
          <pc:sldMk cId="386039887" sldId="296"/>
        </pc:sldMkLst>
      </pc:sldChg>
      <pc:sldChg chg="modSp add mod">
        <pc:chgData name="Shinenn K" userId="ec2293f8aad7a502" providerId="LiveId" clId="{94160BBA-769D-431B-93A2-35222F741E78}" dt="2024-03-28T03:36:14.768" v="4241" actId="113"/>
        <pc:sldMkLst>
          <pc:docMk/>
          <pc:sldMk cId="1185903342" sldId="297"/>
        </pc:sldMkLst>
      </pc:sldChg>
      <pc:sldChg chg="addSp modSp add mod">
        <pc:chgData name="Shinenn K" userId="ec2293f8aad7a502" providerId="LiveId" clId="{94160BBA-769D-431B-93A2-35222F741E78}" dt="2024-03-28T02:26:39.946" v="3413" actId="6549"/>
        <pc:sldMkLst>
          <pc:docMk/>
          <pc:sldMk cId="2491384392" sldId="298"/>
        </pc:sldMkLst>
      </pc:sldChg>
      <pc:sldChg chg="modSp add mod">
        <pc:chgData name="Shinenn K" userId="ec2293f8aad7a502" providerId="LiveId" clId="{94160BBA-769D-431B-93A2-35222F741E78}" dt="2024-03-28T03:37:35.053" v="4244" actId="20577"/>
        <pc:sldMkLst>
          <pc:docMk/>
          <pc:sldMk cId="1728433772" sldId="299"/>
        </pc:sldMkLst>
      </pc:sldChg>
      <pc:sldChg chg="modSp add mod">
        <pc:chgData name="Shinenn K" userId="ec2293f8aad7a502" providerId="LiveId" clId="{94160BBA-769D-431B-93A2-35222F741E78}" dt="2024-03-28T03:37:47.744" v="4245" actId="113"/>
        <pc:sldMkLst>
          <pc:docMk/>
          <pc:sldMk cId="3125984276" sldId="300"/>
        </pc:sldMkLst>
      </pc:sldChg>
      <pc:sldChg chg="modSp add mod">
        <pc:chgData name="Shinenn K" userId="ec2293f8aad7a502" providerId="LiveId" clId="{94160BBA-769D-431B-93A2-35222F741E78}" dt="2024-03-28T03:38:13.426" v="4247" actId="113"/>
        <pc:sldMkLst>
          <pc:docMk/>
          <pc:sldMk cId="1731329850" sldId="301"/>
        </pc:sldMkLst>
      </pc:sldChg>
      <pc:sldChg chg="modSp add mod">
        <pc:chgData name="Shinenn K" userId="ec2293f8aad7a502" providerId="LiveId" clId="{94160BBA-769D-431B-93A2-35222F741E78}" dt="2024-03-28T03:38:25.944" v="4248" actId="113"/>
        <pc:sldMkLst>
          <pc:docMk/>
          <pc:sldMk cId="2668660035" sldId="302"/>
        </pc:sldMkLst>
      </pc:sldChg>
      <pc:sldChg chg="modSp add mod">
        <pc:chgData name="Shinenn K" userId="ec2293f8aad7a502" providerId="LiveId" clId="{94160BBA-769D-431B-93A2-35222F741E78}" dt="2024-03-28T03:38:33.897" v="4249" actId="20577"/>
        <pc:sldMkLst>
          <pc:docMk/>
          <pc:sldMk cId="1123342751" sldId="303"/>
        </pc:sldMkLst>
      </pc:sldChg>
      <pc:sldChg chg="modSp add mod ord">
        <pc:chgData name="Shinenn K" userId="ec2293f8aad7a502" providerId="LiveId" clId="{94160BBA-769D-431B-93A2-35222F741E78}" dt="2024-03-28T02:59:27.234" v="3848"/>
        <pc:sldMkLst>
          <pc:docMk/>
          <pc:sldMk cId="336310234" sldId="304"/>
        </pc:sldMkLst>
      </pc:sldChg>
      <pc:sldChg chg="modSp add mod ord">
        <pc:chgData name="Shinenn K" userId="ec2293f8aad7a502" providerId="LiveId" clId="{94160BBA-769D-431B-93A2-35222F741E78}" dt="2024-03-28T03:38:48.316" v="4250" actId="20577"/>
        <pc:sldMkLst>
          <pc:docMk/>
          <pc:sldMk cId="4038315064" sldId="305"/>
        </pc:sldMkLst>
      </pc:sldChg>
      <pc:sldChg chg="modSp add mod">
        <pc:chgData name="Shinenn K" userId="ec2293f8aad7a502" providerId="LiveId" clId="{94160BBA-769D-431B-93A2-35222F741E78}" dt="2024-03-28T03:39:18.097" v="4255" actId="6549"/>
        <pc:sldMkLst>
          <pc:docMk/>
          <pc:sldMk cId="3882638044" sldId="306"/>
        </pc:sldMkLst>
      </pc:sldChg>
      <pc:sldChg chg="add">
        <pc:chgData name="Shinenn K" userId="ec2293f8aad7a502" providerId="LiveId" clId="{94160BBA-769D-431B-93A2-35222F741E78}" dt="2024-03-28T03:39:49.068" v="4256"/>
        <pc:sldMkLst>
          <pc:docMk/>
          <pc:sldMk cId="1918335754" sldId="307"/>
        </pc:sldMkLst>
      </pc:sldChg>
      <pc:sldMasterChg chg="modSldLayout">
        <pc:chgData name="Shinenn K" userId="ec2293f8aad7a502" providerId="LiveId" clId="{94160BBA-769D-431B-93A2-35222F741E78}" dt="2024-03-26T09:12:49.724" v="343" actId="403"/>
        <pc:sldMasterMkLst>
          <pc:docMk/>
          <pc:sldMasterMk cId="34949889" sldId="2147483709"/>
        </pc:sldMasterMkLst>
        <pc:sldLayoutChg chg="setBg">
          <pc:chgData name="Shinenn K" userId="ec2293f8aad7a502" providerId="LiveId" clId="{94160BBA-769D-431B-93A2-35222F741E78}" dt="2024-03-25T07:21:27.393" v="11"/>
          <pc:sldLayoutMkLst>
            <pc:docMk/>
            <pc:sldMasterMk cId="1535493376" sldId="2147483753"/>
            <pc:sldLayoutMk cId="1692564534" sldId="2147483700"/>
          </pc:sldLayoutMkLst>
        </pc:sldLayoutChg>
        <pc:sldLayoutChg chg="addSp delSp modSp mod">
          <pc:chgData name="Shinenn K" userId="ec2293f8aad7a502" providerId="LiveId" clId="{94160BBA-769D-431B-93A2-35222F741E78}" dt="2024-03-26T09:05:53.249" v="256" actId="478"/>
          <pc:sldLayoutMkLst>
            <pc:docMk/>
            <pc:sldMasterMk cId="1535493376" sldId="2147483753"/>
            <pc:sldLayoutMk cId="3881758932" sldId="2147483702"/>
          </pc:sldLayoutMkLst>
        </pc:sldLayoutChg>
        <pc:sldLayoutChg chg="modSp mod">
          <pc:chgData name="Shinenn K" userId="ec2293f8aad7a502" providerId="LiveId" clId="{94160BBA-769D-431B-93A2-35222F741E78}" dt="2024-03-26T09:12:49.724" v="343" actId="403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Sp">
          <pc:chgData name="Shinenn K" userId="ec2293f8aad7a502" providerId="LiveId" clId="{94160BBA-769D-431B-93A2-35222F741E78}" dt="2024-03-25T09:59:05.043" v="16" actId="403"/>
          <pc:sldLayoutMkLst>
            <pc:docMk/>
            <pc:sldMasterMk cId="34949889" sldId="2147483709"/>
            <pc:sldLayoutMk cId="3470231699" sldId="2147483717"/>
          </pc:sldLayoutMkLst>
        </pc:sldLayoutChg>
        <pc:sldLayoutChg chg="modSp setBg">
          <pc:chgData name="Shinenn K" userId="ec2293f8aad7a502" providerId="LiveId" clId="{94160BBA-769D-431B-93A2-35222F741E78}" dt="2024-03-25T07:17:59.705" v="4" actId="207"/>
          <pc:sldLayoutMkLst>
            <pc:docMk/>
            <pc:sldMasterMk cId="2967427117" sldId="2147483755"/>
            <pc:sldLayoutMk cId="2663637367" sldId="2147483725"/>
          </pc:sldLayoutMkLst>
        </pc:sldLayoutChg>
        <pc:sldLayoutChg chg="addSp delSp modSp mod">
          <pc:chgData name="Shinenn K" userId="ec2293f8aad7a502" providerId="LiveId" clId="{94160BBA-769D-431B-93A2-35222F741E78}" dt="2024-03-26T09:04:43.922" v="239" actId="21"/>
          <pc:sldLayoutMkLst>
            <pc:docMk/>
            <pc:sldMasterMk cId="1535493376" sldId="2147483753"/>
            <pc:sldLayoutMk cId="362151985" sldId="2147483727"/>
          </pc:sldLayoutMkLst>
        </pc:sldLayoutChg>
        <pc:sldLayoutChg chg="setBg">
          <pc:chgData name="Shinenn K" userId="ec2293f8aad7a502" providerId="LiveId" clId="{94160BBA-769D-431B-93A2-35222F741E78}" dt="2024-03-25T07:18:29.701" v="7"/>
          <pc:sldLayoutMkLst>
            <pc:docMk/>
            <pc:sldMasterMk cId="2967427117" sldId="2147483755"/>
            <pc:sldLayoutMk cId="4110626325" sldId="2147483728"/>
          </pc:sldLayoutMkLst>
        </pc:sldLayoutChg>
      </pc:sldMasterChg>
    </pc:docChg>
  </pc:docChgLst>
  <pc:docChgLst>
    <pc:chgData name="Shinenn K" userId="ec2293f8aad7a502" providerId="LiveId" clId="{F23B3B79-FAB3-44FD-9BC0-D37012573A61}"/>
    <pc:docChg chg="undo redo custSel addSld delSld modSld modMainMaster">
      <pc:chgData name="Shinenn K" userId="ec2293f8aad7a502" providerId="LiveId" clId="{F23B3B79-FAB3-44FD-9BC0-D37012573A61}" dt="2024-03-23T01:07:39.517" v="695" actId="47"/>
      <pc:docMkLst>
        <pc:docMk/>
      </pc:docMkLst>
      <pc:sldChg chg="mod modClrScheme chgLayout">
        <pc:chgData name="Shinenn K" userId="ec2293f8aad7a502" providerId="LiveId" clId="{F23B3B79-FAB3-44FD-9BC0-D37012573A61}" dt="2024-03-22T09:18:20.655" v="1" actId="700"/>
        <pc:sldMkLst>
          <pc:docMk/>
          <pc:sldMk cId="2232206900" sldId="261"/>
        </pc:sldMkLst>
      </pc:sldChg>
      <pc:sldChg chg="addSp modSp mod">
        <pc:chgData name="Shinenn K" userId="ec2293f8aad7a502" providerId="LiveId" clId="{F23B3B79-FAB3-44FD-9BC0-D37012573A61}" dt="2024-03-22T10:09:46.252" v="608" actId="1036"/>
        <pc:sldMkLst>
          <pc:docMk/>
          <pc:sldMk cId="4114138713" sldId="347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652968518" sldId="353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270484451" sldId="354"/>
        </pc:sldMkLst>
      </pc:sldChg>
      <pc:sldChg chg="del">
        <pc:chgData name="Shinenn K" userId="ec2293f8aad7a502" providerId="LiveId" clId="{F23B3B79-FAB3-44FD-9BC0-D37012573A61}" dt="2024-03-22T09:18:13.408" v="0" actId="47"/>
        <pc:sldMkLst>
          <pc:docMk/>
          <pc:sldMk cId="1590158226" sldId="355"/>
        </pc:sldMkLst>
      </pc:sldChg>
      <pc:sldChg chg="modSp mod modClrScheme chgLayout">
        <pc:chgData name="Shinenn K" userId="ec2293f8aad7a502" providerId="LiveId" clId="{F23B3B79-FAB3-44FD-9BC0-D37012573A61}" dt="2024-03-22T09:39:33.014" v="220" actId="1035"/>
        <pc:sldMkLst>
          <pc:docMk/>
          <pc:sldMk cId="2908161505" sldId="356"/>
        </pc:sldMkLst>
      </pc:sldChg>
      <pc:sldChg chg="modSp mod modClrScheme chgLayout">
        <pc:chgData name="Shinenn K" userId="ec2293f8aad7a502" providerId="LiveId" clId="{F23B3B79-FAB3-44FD-9BC0-D37012573A61}" dt="2024-03-22T09:39:42.567" v="222" actId="1076"/>
        <pc:sldMkLst>
          <pc:docMk/>
          <pc:sldMk cId="2522828787" sldId="358"/>
        </pc:sldMkLst>
      </pc:sldChg>
      <pc:sldChg chg="modSp mod modClrScheme chgLayout">
        <pc:chgData name="Shinenn K" userId="ec2293f8aad7a502" providerId="LiveId" clId="{F23B3B79-FAB3-44FD-9BC0-D37012573A61}" dt="2024-03-22T09:39:56.455" v="254" actId="1035"/>
        <pc:sldMkLst>
          <pc:docMk/>
          <pc:sldMk cId="2028241310" sldId="359"/>
        </pc:sldMkLst>
      </pc:sldChg>
      <pc:sldChg chg="addSp delSp modSp mod modClrScheme chgLayout">
        <pc:chgData name="Shinenn K" userId="ec2293f8aad7a502" providerId="LiveId" clId="{F23B3B79-FAB3-44FD-9BC0-D37012573A61}" dt="2024-03-22T09:40:04.191" v="255" actId="14100"/>
        <pc:sldMkLst>
          <pc:docMk/>
          <pc:sldMk cId="1689740432" sldId="360"/>
        </pc:sldMkLst>
      </pc:sldChg>
      <pc:sldChg chg="addSp delSp modSp mod modClrScheme chgLayout">
        <pc:chgData name="Shinenn K" userId="ec2293f8aad7a502" providerId="LiveId" clId="{F23B3B79-FAB3-44FD-9BC0-D37012573A61}" dt="2024-03-22T09:40:14.878" v="304" actId="1036"/>
        <pc:sldMkLst>
          <pc:docMk/>
          <pc:sldMk cId="2140545798" sldId="362"/>
        </pc:sldMkLst>
      </pc:sldChg>
      <pc:sldChg chg="modSp mod modClrScheme chgLayout">
        <pc:chgData name="Shinenn K" userId="ec2293f8aad7a502" providerId="LiveId" clId="{F23B3B79-FAB3-44FD-9BC0-D37012573A61}" dt="2024-03-22T09:40:39.157" v="313" actId="1036"/>
        <pc:sldMkLst>
          <pc:docMk/>
          <pc:sldMk cId="1259588433" sldId="364"/>
        </pc:sldMkLst>
      </pc:sldChg>
      <pc:sldChg chg="modSp mod modClrScheme chgLayout">
        <pc:chgData name="Shinenn K" userId="ec2293f8aad7a502" providerId="LiveId" clId="{F23B3B79-FAB3-44FD-9BC0-D37012573A61}" dt="2024-03-22T09:39:17.527" v="206" actId="14100"/>
        <pc:sldMkLst>
          <pc:docMk/>
          <pc:sldMk cId="3609072575" sldId="365"/>
        </pc:sldMkLst>
      </pc:sldChg>
      <pc:sldChg chg="addSp modSp mod modClrScheme chgLayout">
        <pc:chgData name="Shinenn K" userId="ec2293f8aad7a502" providerId="LiveId" clId="{F23B3B79-FAB3-44FD-9BC0-D37012573A61}" dt="2024-03-22T09:49:07.992" v="364" actId="404"/>
        <pc:sldMkLst>
          <pc:docMk/>
          <pc:sldMk cId="785179689" sldId="367"/>
        </pc:sldMkLst>
      </pc:sldChg>
      <pc:sldChg chg="addSp modSp mod modClrScheme chgLayout">
        <pc:chgData name="Shinenn K" userId="ec2293f8aad7a502" providerId="LiveId" clId="{F23B3B79-FAB3-44FD-9BC0-D37012573A61}" dt="2024-03-22T09:52:20.877" v="422" actId="1076"/>
        <pc:sldMkLst>
          <pc:docMk/>
          <pc:sldMk cId="4064630529" sldId="369"/>
        </pc:sldMkLst>
      </pc:sldChg>
      <pc:sldChg chg="addSp delSp modSp mod modClrScheme chgLayout">
        <pc:chgData name="Shinenn K" userId="ec2293f8aad7a502" providerId="LiveId" clId="{F23B3B79-FAB3-44FD-9BC0-D37012573A61}" dt="2024-03-22T10:06:11.091" v="566" actId="1076"/>
        <pc:sldMkLst>
          <pc:docMk/>
          <pc:sldMk cId="3386351612" sldId="371"/>
        </pc:sldMkLst>
      </pc:sldChg>
      <pc:sldChg chg="addSp delSp modSp mod modClrScheme chgLayout">
        <pc:chgData name="Shinenn K" userId="ec2293f8aad7a502" providerId="LiveId" clId="{F23B3B79-FAB3-44FD-9BC0-D37012573A61}" dt="2024-03-22T09:45:47.013" v="332" actId="700"/>
        <pc:sldMkLst>
          <pc:docMk/>
          <pc:sldMk cId="2474020533" sldId="373"/>
        </pc:sldMkLst>
      </pc:sldChg>
      <pc:sldChg chg="del">
        <pc:chgData name="Shinenn K" userId="ec2293f8aad7a502" providerId="LiveId" clId="{F23B3B79-FAB3-44FD-9BC0-D37012573A61}" dt="2024-03-22T10:07:11.606" v="567" actId="47"/>
        <pc:sldMkLst>
          <pc:docMk/>
          <pc:sldMk cId="902370225" sldId="374"/>
        </pc:sldMkLst>
      </pc:sldChg>
      <pc:sldChg chg="addSp delSp modSp mod">
        <pc:chgData name="Shinenn K" userId="ec2293f8aad7a502" providerId="LiveId" clId="{F23B3B79-FAB3-44FD-9BC0-D37012573A61}" dt="2024-03-22T09:27:26.326" v="80" actId="1076"/>
        <pc:sldMkLst>
          <pc:docMk/>
          <pc:sldMk cId="2680679404" sldId="380"/>
        </pc:sldMkLst>
      </pc:sldChg>
      <pc:sldChg chg="addSp delSp modSp new mod">
        <pc:chgData name="Shinenn K" userId="ec2293f8aad7a502" providerId="LiveId" clId="{F23B3B79-FAB3-44FD-9BC0-D37012573A61}" dt="2024-03-22T09:35:13.614" v="172" actId="1076"/>
        <pc:sldMkLst>
          <pc:docMk/>
          <pc:sldMk cId="1141653417" sldId="381"/>
        </pc:sldMkLst>
      </pc:sldChg>
      <pc:sldChg chg="modSp mod">
        <pc:chgData name="Shinenn K" userId="ec2293f8aad7a502" providerId="LiveId" clId="{F23B3B79-FAB3-44FD-9BC0-D37012573A61}" dt="2024-03-22T09:36:36.776" v="201" actId="404"/>
        <pc:sldMkLst>
          <pc:docMk/>
          <pc:sldMk cId="1743587300" sldId="382"/>
        </pc:sldMkLst>
      </pc:sldChg>
      <pc:sldChg chg="addSp modSp new">
        <pc:chgData name="Shinenn K" userId="ec2293f8aad7a502" providerId="LiveId" clId="{F23B3B79-FAB3-44FD-9BC0-D37012573A61}" dt="2024-03-22T10:31:14.901" v="610"/>
        <pc:sldMkLst>
          <pc:docMk/>
          <pc:sldMk cId="109382177" sldId="383"/>
        </pc:sldMkLst>
      </pc:sldChg>
      <pc:sldChg chg="addSp modSp new del mod modClrScheme chgLayout">
        <pc:chgData name="Shinenn K" userId="ec2293f8aad7a502" providerId="LiveId" clId="{F23B3B79-FAB3-44FD-9BC0-D37012573A61}" dt="2024-03-23T01:07:39.517" v="695" actId="47"/>
        <pc:sldMkLst>
          <pc:docMk/>
          <pc:sldMk cId="1839611335" sldId="384"/>
        </pc:sldMkLst>
      </pc:sldChg>
      <pc:sldMasterChg chg="modSldLayout sldLayoutOrd">
        <pc:chgData name="Shinenn K" userId="ec2293f8aad7a502" providerId="LiveId" clId="{F23B3B79-FAB3-44FD-9BC0-D37012573A61}" dt="2024-03-23T01:07:18.773" v="692" actId="14100"/>
        <pc:sldMasterMkLst>
          <pc:docMk/>
          <pc:sldMasterMk cId="3222464840" sldId="2147483660"/>
        </pc:sldMasterMkLst>
        <pc:sldLayoutChg chg="modSp mod ord setBg">
          <pc:chgData name="Shinenn K" userId="ec2293f8aad7a502" providerId="LiveId" clId="{F23B3B79-FAB3-44FD-9BC0-D37012573A61}" dt="2024-03-23T01:05:00.777" v="629" actId="20577"/>
          <pc:sldLayoutMkLst>
            <pc:docMk/>
            <pc:sldMasterMk cId="3222464840" sldId="2147483660"/>
            <pc:sldLayoutMk cId="1150552650" sldId="2147483696"/>
          </pc:sldLayoutMkLst>
        </pc:sldLayoutChg>
        <pc:sldLayoutChg chg="modSp mod setBg">
          <pc:chgData name="Shinenn K" userId="ec2293f8aad7a502" providerId="LiveId" clId="{F23B3B79-FAB3-44FD-9BC0-D37012573A61}" dt="2024-03-23T01:05:54.964" v="669" actId="20577"/>
          <pc:sldLayoutMkLst>
            <pc:docMk/>
            <pc:sldMasterMk cId="3222464840" sldId="2147483660"/>
            <pc:sldLayoutMk cId="2751754679" sldId="2147483697"/>
          </pc:sldLayoutMkLst>
        </pc:sldLayoutChg>
        <pc:sldLayoutChg chg="addSp modSp mod">
          <pc:chgData name="Shinenn K" userId="ec2293f8aad7a502" providerId="LiveId" clId="{F23B3B79-FAB3-44FD-9BC0-D37012573A61}" dt="2024-03-23T01:07:18.773" v="692" actId="14100"/>
          <pc:sldLayoutMkLst>
            <pc:docMk/>
            <pc:sldMasterMk cId="3222464840" sldId="2147483660"/>
            <pc:sldLayoutMk cId="461167003" sldId="2147483698"/>
          </pc:sldLayoutMkLst>
        </pc:sldLayoutChg>
      </pc:sldMasterChg>
    </pc:docChg>
  </pc:docChgLst>
  <pc:docChgLst>
    <pc:chgData name="Shinenn K" userId="ec2293f8aad7a502" providerId="LiveId" clId="{C3F619CA-B053-4DF2-A6CE-48EB202BB9E5}"/>
    <pc:docChg chg="undo custSel addSld delSld modSld sldOrd modMainMaster">
      <pc:chgData name="Shinenn K" userId="ec2293f8aad7a502" providerId="LiveId" clId="{C3F619CA-B053-4DF2-A6CE-48EB202BB9E5}" dt="2024-05-07T02:01:32.315" v="1444" actId="20577"/>
      <pc:docMkLst>
        <pc:docMk/>
      </pc:docMkLst>
      <pc:sldChg chg="modSp mod">
        <pc:chgData name="Shinenn K" userId="ec2293f8aad7a502" providerId="LiveId" clId="{C3F619CA-B053-4DF2-A6CE-48EB202BB9E5}" dt="2024-05-04T03:30:48.202" v="313" actId="14838"/>
        <pc:sldMkLst>
          <pc:docMk/>
          <pc:sldMk cId="2714243060" sldId="287"/>
        </pc:sldMkLst>
      </pc:sldChg>
      <pc:sldChg chg="addSp modSp new mod">
        <pc:chgData name="Shinenn K" userId="ec2293f8aad7a502" providerId="LiveId" clId="{C3F619CA-B053-4DF2-A6CE-48EB202BB9E5}" dt="2024-05-04T03:28:57.127" v="299" actId="1582"/>
        <pc:sldMkLst>
          <pc:docMk/>
          <pc:sldMk cId="1781420267" sldId="288"/>
        </pc:sldMkLst>
      </pc:sldChg>
      <pc:sldChg chg="modSp new mod ord">
        <pc:chgData name="Shinenn K" userId="ec2293f8aad7a502" providerId="LiveId" clId="{C3F619CA-B053-4DF2-A6CE-48EB202BB9E5}" dt="2024-05-04T03:25:26.325" v="293" actId="20577"/>
        <pc:sldMkLst>
          <pc:docMk/>
          <pc:sldMk cId="1782696332" sldId="289"/>
        </pc:sldMkLst>
      </pc:sldChg>
      <pc:sldChg chg="addSp delSp modSp new mod modClrScheme chgLayout">
        <pc:chgData name="Shinenn K" userId="ec2293f8aad7a502" providerId="LiveId" clId="{C3F619CA-B053-4DF2-A6CE-48EB202BB9E5}" dt="2024-05-06T09:08:47.260" v="354" actId="700"/>
        <pc:sldMkLst>
          <pc:docMk/>
          <pc:sldMk cId="2380318604" sldId="290"/>
        </pc:sldMkLst>
      </pc:sldChg>
      <pc:sldChg chg="addSp delSp modSp new del mod modClrScheme chgLayout">
        <pc:chgData name="Shinenn K" userId="ec2293f8aad7a502" providerId="LiveId" clId="{C3F619CA-B053-4DF2-A6CE-48EB202BB9E5}" dt="2024-05-06T09:13:37.341" v="386" actId="47"/>
        <pc:sldMkLst>
          <pc:docMk/>
          <pc:sldMk cId="1991903563" sldId="291"/>
        </pc:sldMkLst>
      </pc:sldChg>
      <pc:sldChg chg="addSp delSp modSp new del mod modClrScheme chgLayout">
        <pc:chgData name="Shinenn K" userId="ec2293f8aad7a502" providerId="LiveId" clId="{C3F619CA-B053-4DF2-A6CE-48EB202BB9E5}" dt="2024-05-06T09:31:36.966" v="654" actId="47"/>
        <pc:sldMkLst>
          <pc:docMk/>
          <pc:sldMk cId="2324627403" sldId="291"/>
        </pc:sldMkLst>
      </pc:sldChg>
      <pc:sldChg chg="addSp delSp modSp new mod modClrScheme chgLayout">
        <pc:chgData name="Shinenn K" userId="ec2293f8aad7a502" providerId="LiveId" clId="{C3F619CA-B053-4DF2-A6CE-48EB202BB9E5}" dt="2024-05-07T02:01:32.315" v="1444" actId="20577"/>
        <pc:sldMkLst>
          <pc:docMk/>
          <pc:sldMk cId="3136911481" sldId="291"/>
        </pc:sldMkLst>
      </pc:sldChg>
      <pc:sldMasterChg chg="delSldLayout modSldLayout sldLayoutOrd">
        <pc:chgData name="Shinenn K" userId="ec2293f8aad7a502" providerId="LiveId" clId="{C3F619CA-B053-4DF2-A6CE-48EB202BB9E5}" dt="2024-05-06T09:31:28.917" v="653" actId="14100"/>
        <pc:sldMasterMkLst>
          <pc:docMk/>
          <pc:sldMasterMk cId="34949889" sldId="2147483709"/>
        </pc:sldMasterMkLst>
        <pc:sldLayoutChg chg="addSp delSp modSp mod ord setBg">
          <pc:chgData name="Shinenn K" userId="ec2293f8aad7a502" providerId="LiveId" clId="{C3F619CA-B053-4DF2-A6CE-48EB202BB9E5}" dt="2024-05-06T09:31:28.917" v="653" actId="14100"/>
          <pc:sldLayoutMkLst>
            <pc:docMk/>
            <pc:sldMasterMk cId="2501459327" sldId="2147483754"/>
            <pc:sldLayoutMk cId="2566508718" sldId="2147483748"/>
          </pc:sldLayoutMkLst>
        </pc:sldLayoutChg>
        <pc:sldLayoutChg chg="addSp delSp modSp del mod ord setBg">
          <pc:chgData name="Shinenn K" userId="ec2293f8aad7a502" providerId="LiveId" clId="{C3F619CA-B053-4DF2-A6CE-48EB202BB9E5}" dt="2024-05-06T09:08:51.809" v="355" actId="2696"/>
          <pc:sldLayoutMkLst>
            <pc:docMk/>
            <pc:sldMasterMk cId="34949889" sldId="2147483709"/>
            <pc:sldLayoutMk cId="3887740640" sldId="2147483748"/>
          </pc:sldLayoutMkLst>
        </pc:sldLayoutChg>
        <pc:sldLayoutChg chg="del ord">
          <pc:chgData name="Shinenn K" userId="ec2293f8aad7a502" providerId="LiveId" clId="{C3F619CA-B053-4DF2-A6CE-48EB202BB9E5}" dt="2024-05-06T09:03:13.661" v="319" actId="2696"/>
          <pc:sldLayoutMkLst>
            <pc:docMk/>
            <pc:sldMasterMk cId="34949889" sldId="2147483709"/>
            <pc:sldLayoutMk cId="4005010187" sldId="2147483748"/>
          </pc:sldLayoutMkLst>
        </pc:sldLayoutChg>
      </pc:sldMasterChg>
    </pc:docChg>
  </pc:docChgLst>
  <pc:docChgLst>
    <pc:chgData name="Shinenn K" userId="ec2293f8aad7a502" providerId="LiveId" clId="{7B70291D-C837-4FD1-AE23-5EB414A998F9}"/>
    <pc:docChg chg="undo redo custSel addSld delSld modSld sldOrd">
      <pc:chgData name="Shinenn K" userId="ec2293f8aad7a502" providerId="LiveId" clId="{7B70291D-C837-4FD1-AE23-5EB414A998F9}" dt="2024-04-02T11:23:00.179" v="1561" actId="207"/>
      <pc:docMkLst>
        <pc:docMk/>
      </pc:docMkLst>
      <pc:sldChg chg="modSp mod">
        <pc:chgData name="Shinenn K" userId="ec2293f8aad7a502" providerId="LiveId" clId="{7B70291D-C837-4FD1-AE23-5EB414A998F9}" dt="2024-03-28T07:16:09.896" v="46" actId="20577"/>
        <pc:sldMkLst>
          <pc:docMk/>
          <pc:sldMk cId="908055769" sldId="25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218115275" sldId="257"/>
        </pc:sldMkLst>
      </pc:sldChg>
      <pc:sldChg chg="addSp delSp modSp new mod modClrScheme chgLayout">
        <pc:chgData name="Shinenn K" userId="ec2293f8aad7a502" providerId="LiveId" clId="{7B70291D-C837-4FD1-AE23-5EB414A998F9}" dt="2024-03-28T07:17:43.287" v="73" actId="14100"/>
        <pc:sldMkLst>
          <pc:docMk/>
          <pc:sldMk cId="3305476142" sldId="25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31088451" sldId="258"/>
        </pc:sldMkLst>
      </pc:sldChg>
      <pc:sldChg chg="addSp delSp modSp new mod modClrScheme chgLayout">
        <pc:chgData name="Shinenn K" userId="ec2293f8aad7a502" providerId="LiveId" clId="{7B70291D-C837-4FD1-AE23-5EB414A998F9}" dt="2024-03-28T13:59:21.859" v="148" actId="207"/>
        <pc:sldMkLst>
          <pc:docMk/>
          <pc:sldMk cId="2528199522" sldId="258"/>
        </pc:sldMkLst>
      </pc:sldChg>
      <pc:sldChg chg="modSp add mod">
        <pc:chgData name="Shinenn K" userId="ec2293f8aad7a502" providerId="LiveId" clId="{7B70291D-C837-4FD1-AE23-5EB414A998F9}" dt="2024-03-28T14:04:06.427" v="167" actId="20577"/>
        <pc:sldMkLst>
          <pc:docMk/>
          <pc:sldMk cId="1633422004" sldId="25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390903473" sldId="259"/>
        </pc:sldMkLst>
      </pc:sldChg>
      <pc:sldChg chg="modSp add mod ord">
        <pc:chgData name="Shinenn K" userId="ec2293f8aad7a502" providerId="LiveId" clId="{7B70291D-C837-4FD1-AE23-5EB414A998F9}" dt="2024-03-28T14:27:35.002" v="408" actId="20577"/>
        <pc:sldMkLst>
          <pc:docMk/>
          <pc:sldMk cId="2430490867" sldId="26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76399637" sldId="260"/>
        </pc:sldMkLst>
      </pc:sldChg>
      <pc:sldChg chg="modSp add mod">
        <pc:chgData name="Shinenn K" userId="ec2293f8aad7a502" providerId="LiveId" clId="{7B70291D-C837-4FD1-AE23-5EB414A998F9}" dt="2024-03-28T14:18:49.565" v="302" actId="14100"/>
        <pc:sldMkLst>
          <pc:docMk/>
          <pc:sldMk cId="176312075" sldId="261"/>
        </pc:sldMkLst>
      </pc:sldChg>
      <pc:sldChg chg="modSp add mod">
        <pc:chgData name="Shinenn K" userId="ec2293f8aad7a502" providerId="LiveId" clId="{7B70291D-C837-4FD1-AE23-5EB414A998F9}" dt="2024-03-28T14:24:53.530" v="358" actId="6549"/>
        <pc:sldMkLst>
          <pc:docMk/>
          <pc:sldMk cId="89295673" sldId="26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579054489" sldId="262"/>
        </pc:sldMkLst>
      </pc:sldChg>
      <pc:sldChg chg="modSp add mod">
        <pc:chgData name="Shinenn K" userId="ec2293f8aad7a502" providerId="LiveId" clId="{7B70291D-C837-4FD1-AE23-5EB414A998F9}" dt="2024-04-02T01:28:01.583" v="635"/>
        <pc:sldMkLst>
          <pc:docMk/>
          <pc:sldMk cId="615845957" sldId="26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816384629" sldId="263"/>
        </pc:sldMkLst>
      </pc:sldChg>
      <pc:sldChg chg="addSp delSp modSp new mod modClrScheme chgLayout">
        <pc:chgData name="Shinenn K" userId="ec2293f8aad7a502" providerId="LiveId" clId="{7B70291D-C837-4FD1-AE23-5EB414A998F9}" dt="2024-03-28T14:28:38.537" v="431" actId="14100"/>
        <pc:sldMkLst>
          <pc:docMk/>
          <pc:sldMk cId="2689157259" sldId="26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51240779" sldId="26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38812635" sldId="265"/>
        </pc:sldMkLst>
      </pc:sldChg>
      <pc:sldChg chg="modSp add del mod">
        <pc:chgData name="Shinenn K" userId="ec2293f8aad7a502" providerId="LiveId" clId="{7B70291D-C837-4FD1-AE23-5EB414A998F9}" dt="2024-04-02T01:16:56.767" v="588" actId="6549"/>
        <pc:sldMkLst>
          <pc:docMk/>
          <pc:sldMk cId="2140043545" sldId="265"/>
        </pc:sldMkLst>
      </pc:sldChg>
      <pc:sldChg chg="modSp add mod">
        <pc:chgData name="Shinenn K" userId="ec2293f8aad7a502" providerId="LiveId" clId="{7B70291D-C837-4FD1-AE23-5EB414A998F9}" dt="2024-04-02T01:29:34.416" v="641" actId="113"/>
        <pc:sldMkLst>
          <pc:docMk/>
          <pc:sldMk cId="114954679" sldId="26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597836729" sldId="266"/>
        </pc:sldMkLst>
      </pc:sldChg>
      <pc:sldChg chg="add del">
        <pc:chgData name="Shinenn K" userId="ec2293f8aad7a502" providerId="LiveId" clId="{7B70291D-C837-4FD1-AE23-5EB414A998F9}" dt="2024-04-02T01:17:02.428" v="589" actId="47"/>
        <pc:sldMkLst>
          <pc:docMk/>
          <pc:sldMk cId="1344743605" sldId="26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37192914" sldId="267"/>
        </pc:sldMkLst>
      </pc:sldChg>
      <pc:sldChg chg="modSp add mod">
        <pc:chgData name="Shinenn K" userId="ec2293f8aad7a502" providerId="LiveId" clId="{7B70291D-C837-4FD1-AE23-5EB414A998F9}" dt="2024-04-02T01:41:50.506" v="781" actId="207"/>
        <pc:sldMkLst>
          <pc:docMk/>
          <pc:sldMk cId="3347434909" sldId="267"/>
        </pc:sldMkLst>
      </pc:sldChg>
      <pc:sldChg chg="modSp add mod">
        <pc:chgData name="Shinenn K" userId="ec2293f8aad7a502" providerId="LiveId" clId="{7B70291D-C837-4FD1-AE23-5EB414A998F9}" dt="2024-04-02T10:36:57.911" v="792" actId="20577"/>
        <pc:sldMkLst>
          <pc:docMk/>
          <pc:sldMk cId="2020649160" sldId="26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276301841" sldId="26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092580201" sldId="269"/>
        </pc:sldMkLst>
      </pc:sldChg>
      <pc:sldChg chg="modSp add mod">
        <pc:chgData name="Shinenn K" userId="ec2293f8aad7a502" providerId="LiveId" clId="{7B70291D-C837-4FD1-AE23-5EB414A998F9}" dt="2024-04-02T10:46:04.126" v="931" actId="1076"/>
        <pc:sldMkLst>
          <pc:docMk/>
          <pc:sldMk cId="2931955015" sldId="269"/>
        </pc:sldMkLst>
      </pc:sldChg>
      <pc:sldChg chg="modSp add mod">
        <pc:chgData name="Shinenn K" userId="ec2293f8aad7a502" providerId="LiveId" clId="{7B70291D-C837-4FD1-AE23-5EB414A998F9}" dt="2024-04-02T10:47:40.542" v="953" actId="1076"/>
        <pc:sldMkLst>
          <pc:docMk/>
          <pc:sldMk cId="69765205" sldId="27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621379794" sldId="27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959405847" sldId="271"/>
        </pc:sldMkLst>
      </pc:sldChg>
      <pc:sldChg chg="modSp add mod">
        <pc:chgData name="Shinenn K" userId="ec2293f8aad7a502" providerId="LiveId" clId="{7B70291D-C837-4FD1-AE23-5EB414A998F9}" dt="2024-04-02T10:58:22.378" v="1094" actId="207"/>
        <pc:sldMkLst>
          <pc:docMk/>
          <pc:sldMk cId="1956295958" sldId="271"/>
        </pc:sldMkLst>
      </pc:sldChg>
      <pc:sldChg chg="modSp add mod">
        <pc:chgData name="Shinenn K" userId="ec2293f8aad7a502" providerId="LiveId" clId="{7B70291D-C837-4FD1-AE23-5EB414A998F9}" dt="2024-04-02T11:01:45.207" v="1142" actId="1076"/>
        <pc:sldMkLst>
          <pc:docMk/>
          <pc:sldMk cId="2238686688" sldId="27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75282419" sldId="272"/>
        </pc:sldMkLst>
      </pc:sldChg>
      <pc:sldChg chg="modSp add mod">
        <pc:chgData name="Shinenn K" userId="ec2293f8aad7a502" providerId="LiveId" clId="{7B70291D-C837-4FD1-AE23-5EB414A998F9}" dt="2024-04-02T11:06:51.269" v="1161" actId="20577"/>
        <pc:sldMkLst>
          <pc:docMk/>
          <pc:sldMk cId="1364894340" sldId="27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328279144" sldId="27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724379558" sldId="274"/>
        </pc:sldMkLst>
      </pc:sldChg>
      <pc:sldChg chg="modSp add mod">
        <pc:chgData name="Shinenn K" userId="ec2293f8aad7a502" providerId="LiveId" clId="{7B70291D-C837-4FD1-AE23-5EB414A998F9}" dt="2024-04-02T11:23:00.179" v="1561" actId="207"/>
        <pc:sldMkLst>
          <pc:docMk/>
          <pc:sldMk cId="2885274541" sldId="274"/>
        </pc:sldMkLst>
      </pc:sldChg>
      <pc:sldChg chg="modSp add mod ord">
        <pc:chgData name="Shinenn K" userId="ec2293f8aad7a502" providerId="LiveId" clId="{7B70291D-C837-4FD1-AE23-5EB414A998F9}" dt="2024-04-02T11:13:07.771" v="1209"/>
        <pc:sldMkLst>
          <pc:docMk/>
          <pc:sldMk cId="1945598786" sldId="27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541285395" sldId="27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40410790" sldId="27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43467465" sldId="27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016425667" sldId="28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66585645" sldId="281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023209325" sldId="28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617898164" sldId="28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724741455" sldId="28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781795914" sldId="28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201322422" sldId="28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22852305" sldId="28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4055207819" sldId="28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908884791" sldId="28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94916412" sldId="29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68297793" sldId="29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83776509" sldId="29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39294344" sldId="29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573544221" sldId="29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6039887" sldId="29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85903342" sldId="297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491384392" sldId="298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28433772" sldId="299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125984276" sldId="300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731329850" sldId="301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2668660035" sldId="302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123342751" sldId="303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36310234" sldId="304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4038315064" sldId="305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3882638044" sldId="306"/>
        </pc:sldMkLst>
      </pc:sldChg>
      <pc:sldChg chg="del">
        <pc:chgData name="Shinenn K" userId="ec2293f8aad7a502" providerId="LiveId" clId="{7B70291D-C837-4FD1-AE23-5EB414A998F9}" dt="2024-03-28T07:16:19.870" v="47" actId="47"/>
        <pc:sldMkLst>
          <pc:docMk/>
          <pc:sldMk cId="1918335754" sldId="307"/>
        </pc:sldMkLst>
      </pc:sldChg>
    </pc:docChg>
  </pc:docChgLst>
  <pc:docChgLst>
    <pc:chgData name="Shinenn K" userId="ec2293f8aad7a502" providerId="LiveId" clId="{DF736410-A85E-489B-B356-3DF8361F4359}"/>
    <pc:docChg chg="undo custSel addSld delSld modSld">
      <pc:chgData name="Shinenn K" userId="ec2293f8aad7a502" providerId="LiveId" clId="{DF736410-A85E-489B-B356-3DF8361F4359}" dt="2024-04-04T05:20:00.730" v="982" actId="6549"/>
      <pc:docMkLst>
        <pc:docMk/>
      </pc:docMkLst>
      <pc:sldChg chg="modSp mod">
        <pc:chgData name="Shinenn K" userId="ec2293f8aad7a502" providerId="LiveId" clId="{DF736410-A85E-489B-B356-3DF8361F4359}" dt="2024-04-03T09:09:35.463" v="30" actId="6549"/>
        <pc:sldMkLst>
          <pc:docMk/>
          <pc:sldMk cId="908055769" sldId="256"/>
        </pc:sldMkLst>
      </pc:sldChg>
      <pc:sldChg chg="modSp mod">
        <pc:chgData name="Shinenn K" userId="ec2293f8aad7a502" providerId="LiveId" clId="{DF736410-A85E-489B-B356-3DF8361F4359}" dt="2024-04-03T09:28:04.417" v="63" actId="14100"/>
        <pc:sldMkLst>
          <pc:docMk/>
          <pc:sldMk cId="3305476142" sldId="257"/>
        </pc:sldMkLst>
      </pc:sldChg>
      <pc:sldChg chg="addSp delSp modSp new mod modClrScheme chgLayout">
        <pc:chgData name="Shinenn K" userId="ec2293f8aad7a502" providerId="LiveId" clId="{DF736410-A85E-489B-B356-3DF8361F4359}" dt="2024-04-03T09:34:08.972" v="130"/>
        <pc:sldMkLst>
          <pc:docMk/>
          <pc:sldMk cId="645151300" sldId="25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528199522" sldId="25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633422004" sldId="259"/>
        </pc:sldMkLst>
      </pc:sldChg>
      <pc:sldChg chg="modSp add mod">
        <pc:chgData name="Shinenn K" userId="ec2293f8aad7a502" providerId="LiveId" clId="{DF736410-A85E-489B-B356-3DF8361F4359}" dt="2024-04-03T09:41:25.454" v="162" actId="207"/>
        <pc:sldMkLst>
          <pc:docMk/>
          <pc:sldMk cId="2039817772" sldId="259"/>
        </pc:sldMkLst>
      </pc:sldChg>
      <pc:sldChg chg="addSp delSp modSp new mod modClrScheme chgLayout">
        <pc:chgData name="Shinenn K" userId="ec2293f8aad7a502" providerId="LiveId" clId="{DF736410-A85E-489B-B356-3DF8361F4359}" dt="2024-04-03T09:31:06.496" v="73" actId="27636"/>
        <pc:sldMkLst>
          <pc:docMk/>
          <pc:sldMk cId="2295332809" sldId="26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430490867" sldId="26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76312075" sldId="261"/>
        </pc:sldMkLst>
      </pc:sldChg>
      <pc:sldChg chg="modSp add mod">
        <pc:chgData name="Shinenn K" userId="ec2293f8aad7a502" providerId="LiveId" clId="{DF736410-A85E-489B-B356-3DF8361F4359}" dt="2024-04-04T02:38:10.838" v="190" actId="20577"/>
        <pc:sldMkLst>
          <pc:docMk/>
          <pc:sldMk cId="1211890604" sldId="261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89295673" sldId="262"/>
        </pc:sldMkLst>
      </pc:sldChg>
      <pc:sldChg chg="modSp add mod">
        <pc:chgData name="Shinenn K" userId="ec2293f8aad7a502" providerId="LiveId" clId="{DF736410-A85E-489B-B356-3DF8361F4359}" dt="2024-04-04T02:44:00.530" v="243" actId="27636"/>
        <pc:sldMkLst>
          <pc:docMk/>
          <pc:sldMk cId="877386583" sldId="262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615845957" sldId="263"/>
        </pc:sldMkLst>
      </pc:sldChg>
      <pc:sldChg chg="modSp add mod">
        <pc:chgData name="Shinenn K" userId="ec2293f8aad7a502" providerId="LiveId" clId="{DF736410-A85E-489B-B356-3DF8361F4359}" dt="2024-04-04T02:59:39.578" v="291" actId="20577"/>
        <pc:sldMkLst>
          <pc:docMk/>
          <pc:sldMk cId="2219460005" sldId="263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689157259" sldId="264"/>
        </pc:sldMkLst>
      </pc:sldChg>
      <pc:sldChg chg="delSp modSp add mod">
        <pc:chgData name="Shinenn K" userId="ec2293f8aad7a502" providerId="LiveId" clId="{DF736410-A85E-489B-B356-3DF8361F4359}" dt="2024-04-04T05:20:00.730" v="982" actId="6549"/>
        <pc:sldMkLst>
          <pc:docMk/>
          <pc:sldMk cId="3071567207" sldId="264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140043545" sldId="265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14954679" sldId="266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3347434909" sldId="267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020649160" sldId="268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931955015" sldId="269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69765205" sldId="270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956295958" sldId="271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238686688" sldId="272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364894340" sldId="273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2885274541" sldId="274"/>
        </pc:sldMkLst>
      </pc:sldChg>
      <pc:sldChg chg="del">
        <pc:chgData name="Shinenn K" userId="ec2293f8aad7a502" providerId="LiveId" clId="{DF736410-A85E-489B-B356-3DF8361F4359}" dt="2024-04-03T09:09:42.889" v="31" actId="47"/>
        <pc:sldMkLst>
          <pc:docMk/>
          <pc:sldMk cId="1945598786" sldId="275"/>
        </pc:sldMkLst>
      </pc:sldChg>
    </pc:docChg>
  </pc:docChgLst>
  <pc:docChgLst>
    <pc:chgData name="Shinenn K" userId="ec2293f8aad7a502" providerId="LiveId" clId="{51C8E5CE-204D-4F5B-8782-83238DEEF7E9}"/>
    <pc:docChg chg="undo redo custSel addSld delSld modSld addMainMaster delMainMaster modMainMaster">
      <pc:chgData name="Shinenn K" userId="ec2293f8aad7a502" providerId="LiveId" clId="{51C8E5CE-204D-4F5B-8782-83238DEEF7E9}" dt="2024-05-25T08:52:12.306" v="1103" actId="6549"/>
      <pc:docMkLst>
        <pc:docMk/>
      </pc:docMkLst>
      <pc:sldChg chg="mod modClrScheme chgLayout">
        <pc:chgData name="Shinenn K" userId="ec2293f8aad7a502" providerId="LiveId" clId="{51C8E5CE-204D-4F5B-8782-83238DEEF7E9}" dt="2024-05-24T09:51:41.328" v="342" actId="700"/>
        <pc:sldMkLst>
          <pc:docMk/>
          <pc:sldMk cId="2933318405" sldId="282"/>
        </pc:sldMkLst>
      </pc:sldChg>
      <pc:sldChg chg="modSp mod">
        <pc:chgData name="Shinenn K" userId="ec2293f8aad7a502" providerId="LiveId" clId="{51C8E5CE-204D-4F5B-8782-83238DEEF7E9}" dt="2024-05-24T12:56:49.163" v="344"/>
        <pc:sldMkLst>
          <pc:docMk/>
          <pc:sldMk cId="564891018" sldId="284"/>
        </pc:sldMkLst>
      </pc:sldChg>
      <pc:sldChg chg="addSp delSp modSp mod modClrScheme chgLayout">
        <pc:chgData name="Shinenn K" userId="ec2293f8aad7a502" providerId="LiveId" clId="{51C8E5CE-204D-4F5B-8782-83238DEEF7E9}" dt="2024-05-24T13:06:07.813" v="457" actId="14100"/>
        <pc:sldMkLst>
          <pc:docMk/>
          <pc:sldMk cId="2271009037" sldId="285"/>
        </pc:sldMkLst>
      </pc:sldChg>
      <pc:sldChg chg="modSp mod">
        <pc:chgData name="Shinenn K" userId="ec2293f8aad7a502" providerId="LiveId" clId="{51C8E5CE-204D-4F5B-8782-83238DEEF7E9}" dt="2024-05-24T13:20:52.203" v="698" actId="14100"/>
        <pc:sldMkLst>
          <pc:docMk/>
          <pc:sldMk cId="1939158276" sldId="286"/>
        </pc:sldMkLst>
      </pc:sldChg>
      <pc:sldChg chg="addSp modSp mod chgLayout">
        <pc:chgData name="Shinenn K" userId="ec2293f8aad7a502" providerId="LiveId" clId="{51C8E5CE-204D-4F5B-8782-83238DEEF7E9}" dt="2024-05-24T13:22:58.387" v="712" actId="1038"/>
        <pc:sldMkLst>
          <pc:docMk/>
          <pc:sldMk cId="4035081107" sldId="287"/>
        </pc:sldMkLst>
      </pc:sldChg>
      <pc:sldChg chg="modSp mod chgLayout">
        <pc:chgData name="Shinenn K" userId="ec2293f8aad7a502" providerId="LiveId" clId="{51C8E5CE-204D-4F5B-8782-83238DEEF7E9}" dt="2024-05-24T09:36:52.102" v="239" actId="27636"/>
        <pc:sldMkLst>
          <pc:docMk/>
          <pc:sldMk cId="1253449210" sldId="288"/>
        </pc:sldMkLst>
      </pc:sldChg>
      <pc:sldChg chg="modSp mod">
        <pc:chgData name="Shinenn K" userId="ec2293f8aad7a502" providerId="LiveId" clId="{51C8E5CE-204D-4F5B-8782-83238DEEF7E9}" dt="2024-05-24T09:41:47.612" v="341" actId="14100"/>
        <pc:sldMkLst>
          <pc:docMk/>
          <pc:sldMk cId="3932555564" sldId="289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637934541" sldId="293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70272988" sldId="294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3720216016" sldId="295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381689494" sldId="296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2515679" sldId="297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743772042" sldId="298"/>
        </pc:sldMkLst>
      </pc:sldChg>
      <pc:sldChg chg="add">
        <pc:chgData name="Shinenn K" userId="ec2293f8aad7a502" providerId="LiveId" clId="{51C8E5CE-204D-4F5B-8782-83238DEEF7E9}" dt="2024-05-24T12:57:54.303" v="345"/>
        <pc:sldMkLst>
          <pc:docMk/>
          <pc:sldMk cId="4274749603" sldId="299"/>
        </pc:sldMkLst>
      </pc:sldChg>
      <pc:sldChg chg="addSp delSp modSp add mod modClrScheme chgLayout">
        <pc:chgData name="Shinenn K" userId="ec2293f8aad7a502" providerId="LiveId" clId="{51C8E5CE-204D-4F5B-8782-83238DEEF7E9}" dt="2024-05-24T13:00:46.733" v="356"/>
        <pc:sldMkLst>
          <pc:docMk/>
          <pc:sldMk cId="1413288476" sldId="300"/>
        </pc:sldMkLst>
      </pc:sldChg>
      <pc:sldChg chg="modSp add mod">
        <pc:chgData name="Shinenn K" userId="ec2293f8aad7a502" providerId="LiveId" clId="{51C8E5CE-204D-4F5B-8782-83238DEEF7E9}" dt="2024-05-24T13:02:05.198" v="358"/>
        <pc:sldMkLst>
          <pc:docMk/>
          <pc:sldMk cId="366506194" sldId="301"/>
        </pc:sldMkLst>
      </pc:sldChg>
      <pc:sldChg chg="modSp add mod">
        <pc:chgData name="Shinenn K" userId="ec2293f8aad7a502" providerId="LiveId" clId="{51C8E5CE-204D-4F5B-8782-83238DEEF7E9}" dt="2024-05-24T13:08:00.152" v="483"/>
        <pc:sldMkLst>
          <pc:docMk/>
          <pc:sldMk cId="94779311" sldId="302"/>
        </pc:sldMkLst>
      </pc:sldChg>
      <pc:sldChg chg="modSp add mod">
        <pc:chgData name="Shinenn K" userId="ec2293f8aad7a502" providerId="LiveId" clId="{51C8E5CE-204D-4F5B-8782-83238DEEF7E9}" dt="2024-05-24T13:06:26.909" v="459"/>
        <pc:sldMkLst>
          <pc:docMk/>
          <pc:sldMk cId="1216514025" sldId="303"/>
        </pc:sldMkLst>
      </pc:sldChg>
      <pc:sldChg chg="addSp delSp modSp new mod modClrScheme chgLayout">
        <pc:chgData name="Shinenn K" userId="ec2293f8aad7a502" providerId="LiveId" clId="{51C8E5CE-204D-4F5B-8782-83238DEEF7E9}" dt="2024-05-24T13:10:12.790" v="531" actId="404"/>
        <pc:sldMkLst>
          <pc:docMk/>
          <pc:sldMk cId="3814400327" sldId="304"/>
        </pc:sldMkLst>
      </pc:sldChg>
      <pc:sldChg chg="modSp add mod">
        <pc:chgData name="Shinenn K" userId="ec2293f8aad7a502" providerId="LiveId" clId="{51C8E5CE-204D-4F5B-8782-83238DEEF7E9}" dt="2024-05-24T13:10:50.586" v="533"/>
        <pc:sldMkLst>
          <pc:docMk/>
          <pc:sldMk cId="1134664967" sldId="305"/>
        </pc:sldMkLst>
      </pc:sldChg>
      <pc:sldChg chg="modSp add mod">
        <pc:chgData name="Shinenn K" userId="ec2293f8aad7a502" providerId="LiveId" clId="{51C8E5CE-204D-4F5B-8782-83238DEEF7E9}" dt="2024-05-24T13:12:09.039" v="560" actId="20577"/>
        <pc:sldMkLst>
          <pc:docMk/>
          <pc:sldMk cId="3121495343" sldId="306"/>
        </pc:sldMkLst>
      </pc:sldChg>
      <pc:sldChg chg="modSp add mod">
        <pc:chgData name="Shinenn K" userId="ec2293f8aad7a502" providerId="LiveId" clId="{51C8E5CE-204D-4F5B-8782-83238DEEF7E9}" dt="2024-05-24T13:12:28.980" v="562"/>
        <pc:sldMkLst>
          <pc:docMk/>
          <pc:sldMk cId="3990406871" sldId="307"/>
        </pc:sldMkLst>
      </pc:sldChg>
      <pc:sldChg chg="addSp delSp modSp new mod setBg modClrScheme chgLayout">
        <pc:chgData name="Shinenn K" userId="ec2293f8aad7a502" providerId="LiveId" clId="{51C8E5CE-204D-4F5B-8782-83238DEEF7E9}" dt="2024-05-24T13:14:06.492" v="581" actId="1035"/>
        <pc:sldMkLst>
          <pc:docMk/>
          <pc:sldMk cId="2555810223" sldId="308"/>
        </pc:sldMkLst>
      </pc:sldChg>
      <pc:sldChg chg="addSp delSp modSp new mod setBg">
        <pc:chgData name="Shinenn K" userId="ec2293f8aad7a502" providerId="LiveId" clId="{51C8E5CE-204D-4F5B-8782-83238DEEF7E9}" dt="2024-05-24T13:16:44.064" v="595" actId="1440"/>
        <pc:sldMkLst>
          <pc:docMk/>
          <pc:sldMk cId="2863679599" sldId="309"/>
        </pc:sldMkLst>
      </pc:sldChg>
      <pc:sldChg chg="addSp delSp modSp new mod modClrScheme chgLayout">
        <pc:chgData name="Shinenn K" userId="ec2293f8aad7a502" providerId="LiveId" clId="{51C8E5CE-204D-4F5B-8782-83238DEEF7E9}" dt="2024-05-24T13:20:05.975" v="691" actId="1035"/>
        <pc:sldMkLst>
          <pc:docMk/>
          <pc:sldMk cId="4102687443" sldId="310"/>
        </pc:sldMkLst>
      </pc:sldChg>
      <pc:sldChg chg="delSp new del mod setBg modClrScheme chgLayout">
        <pc:chgData name="Shinenn K" userId="ec2293f8aad7a502" providerId="LiveId" clId="{51C8E5CE-204D-4F5B-8782-83238DEEF7E9}" dt="2024-05-25T08:25:47.325" v="732" actId="47"/>
        <pc:sldMkLst>
          <pc:docMk/>
          <pc:sldMk cId="782511467" sldId="311"/>
        </pc:sldMkLst>
      </pc:sldChg>
      <pc:sldChg chg="addSp modSp new mod modClrScheme chgLayout">
        <pc:chgData name="Shinenn K" userId="ec2293f8aad7a502" providerId="LiveId" clId="{51C8E5CE-204D-4F5B-8782-83238DEEF7E9}" dt="2024-05-25T08:52:12.306" v="1103" actId="6549"/>
        <pc:sldMkLst>
          <pc:docMk/>
          <pc:sldMk cId="3008645041" sldId="311"/>
        </pc:sldMkLst>
      </pc:sldChg>
      <pc:sldMasterChg chg="modSldLayout">
        <pc:chgData name="Shinenn K" userId="ec2293f8aad7a502" providerId="LiveId" clId="{51C8E5CE-204D-4F5B-8782-83238DEEF7E9}" dt="2024-05-25T08:49:45.351" v="1101" actId="167"/>
        <pc:sldMasterMkLst>
          <pc:docMk/>
          <pc:sldMasterMk cId="34949889" sldId="2147483709"/>
        </pc:sldMasterMkLst>
        <pc:sldLayoutChg chg="modSp mod">
          <pc:chgData name="Shinenn K" userId="ec2293f8aad7a502" providerId="LiveId" clId="{51C8E5CE-204D-4F5B-8782-83238DEEF7E9}" dt="2024-05-24T13:09:04.134" v="502" actId="1036"/>
          <pc:sldLayoutMkLst>
            <pc:docMk/>
            <pc:sldMasterMk cId="34949889" sldId="2147483709"/>
            <pc:sldLayoutMk cId="1297989195" sldId="2147483714"/>
          </pc:sldLayoutMkLst>
        </pc:sldLayoutChg>
        <pc:sldLayoutChg chg="modSp mod">
          <pc:chgData name="Shinenn K" userId="ec2293f8aad7a502" providerId="LiveId" clId="{51C8E5CE-204D-4F5B-8782-83238DEEF7E9}" dt="2024-05-24T13:08:42.801" v="494" actId="1035"/>
          <pc:sldLayoutMkLst>
            <pc:docMk/>
            <pc:sldMasterMk cId="2501459327" sldId="2147483754"/>
            <pc:sldLayoutMk cId="942897586" sldId="2147483716"/>
          </pc:sldLayoutMkLst>
        </pc:sldLayoutChg>
        <pc:sldLayoutChg chg="addSp delSp modSp mod setBg">
          <pc:chgData name="Shinenn K" userId="ec2293f8aad7a502" providerId="LiveId" clId="{51C8E5CE-204D-4F5B-8782-83238DEEF7E9}" dt="2024-05-25T08:49:45.351" v="1101" actId="167"/>
          <pc:sldLayoutMkLst>
            <pc:docMk/>
            <pc:sldMasterMk cId="2501459327" sldId="2147483754"/>
            <pc:sldLayoutMk cId="2507194332" sldId="2147483749"/>
          </pc:sldLayoutMkLst>
        </pc:sldLayoutChg>
      </pc:sldMasterChg>
      <pc:sldMasterChg chg="new del mod addSldLayout delSldLayout">
        <pc:chgData name="Shinenn K" userId="ec2293f8aad7a502" providerId="LiveId" clId="{51C8E5CE-204D-4F5B-8782-83238DEEF7E9}" dt="2024-05-25T08:17:12.234" v="714" actId="6938"/>
        <pc:sldMasterMkLst>
          <pc:docMk/>
          <pc:sldMasterMk cId="4278801145" sldId="2147483749"/>
        </pc:sldMasterMkLst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208078369" sldId="2147483750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081288252" sldId="2147483751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76651618" sldId="2147483752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155470628" sldId="2147483753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2506909586" sldId="2147483754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426368810" sldId="2147483755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106553868" sldId="2147483756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127489247" sldId="2147483757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356295228" sldId="2147483758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3071084079" sldId="2147483759"/>
          </pc:sldLayoutMkLst>
        </pc:sldLayoutChg>
        <pc:sldLayoutChg chg="new del replId">
          <pc:chgData name="Shinenn K" userId="ec2293f8aad7a502" providerId="LiveId" clId="{51C8E5CE-204D-4F5B-8782-83238DEEF7E9}" dt="2024-05-25T08:17:12.234" v="714" actId="6938"/>
          <pc:sldLayoutMkLst>
            <pc:docMk/>
            <pc:sldMasterMk cId="4278801145" sldId="2147483749"/>
            <pc:sldLayoutMk cId="779345044" sldId="2147483760"/>
          </pc:sldLayoutMkLst>
        </pc:sldLayoutChg>
      </pc:sldMasterChg>
    </pc:docChg>
  </pc:docChgLst>
  <pc:docChgLst>
    <pc:chgData name="Shinenn K" userId="ec2293f8aad7a502" providerId="LiveId" clId="{39CD6C02-3BB8-4E25-AA99-CF6A18476913}"/>
    <pc:docChg chg="custSel addSld delSld modSld">
      <pc:chgData name="Shinenn K" userId="ec2293f8aad7a502" providerId="LiveId" clId="{39CD6C02-3BB8-4E25-AA99-CF6A18476913}" dt="2025-06-27T01:15:44.565" v="55"/>
      <pc:docMkLst>
        <pc:docMk/>
      </pc:docMkLst>
      <pc:sldChg chg="modSp mod">
        <pc:chgData name="Shinenn K" userId="ec2293f8aad7a502" providerId="LiveId" clId="{39CD6C02-3BB8-4E25-AA99-CF6A18476913}" dt="2025-06-24T11:40:53.658" v="5" actId="6549"/>
        <pc:sldMkLst>
          <pc:docMk/>
          <pc:sldMk cId="24408472" sldId="257"/>
        </pc:sldMkLst>
      </pc:sldChg>
      <pc:sldChg chg="modSp new mod">
        <pc:chgData name="Shinenn K" userId="ec2293f8aad7a502" providerId="LiveId" clId="{39CD6C02-3BB8-4E25-AA99-CF6A18476913}" dt="2025-06-24T11:41:34.211" v="9" actId="6549"/>
        <pc:sldMkLst>
          <pc:docMk/>
          <pc:sldMk cId="1763119448" sldId="25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168995726" sldId="25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571546248" sldId="259"/>
        </pc:sldMkLst>
      </pc:sldChg>
      <pc:sldChg chg="modSp new mod">
        <pc:chgData name="Shinenn K" userId="ec2293f8aad7a502" providerId="LiveId" clId="{39CD6C02-3BB8-4E25-AA99-CF6A18476913}" dt="2025-06-24T11:41:56.505" v="12"/>
        <pc:sldMkLst>
          <pc:docMk/>
          <pc:sldMk cId="2128154194" sldId="25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645110307" sldId="260"/>
        </pc:sldMkLst>
      </pc:sldChg>
      <pc:sldChg chg="modSp new mod">
        <pc:chgData name="Shinenn K" userId="ec2293f8aad7a502" providerId="LiveId" clId="{39CD6C02-3BB8-4E25-AA99-CF6A18476913}" dt="2025-06-24T11:42:21.064" v="15"/>
        <pc:sldMkLst>
          <pc:docMk/>
          <pc:sldMk cId="2166001065" sldId="26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343133527" sldId="261"/>
        </pc:sldMkLst>
      </pc:sldChg>
      <pc:sldChg chg="modSp new mod">
        <pc:chgData name="Shinenn K" userId="ec2293f8aad7a502" providerId="LiveId" clId="{39CD6C02-3BB8-4E25-AA99-CF6A18476913}" dt="2025-06-24T11:42:41.940" v="18"/>
        <pc:sldMkLst>
          <pc:docMk/>
          <pc:sldMk cId="1484084066" sldId="26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537626184" sldId="262"/>
        </pc:sldMkLst>
      </pc:sldChg>
      <pc:sldChg chg="modSp new mod">
        <pc:chgData name="Shinenn K" userId="ec2293f8aad7a502" providerId="LiveId" clId="{39CD6C02-3BB8-4E25-AA99-CF6A18476913}" dt="2025-06-24T11:43:04.873" v="21"/>
        <pc:sldMkLst>
          <pc:docMk/>
          <pc:sldMk cId="1597209587" sldId="26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219586579" sldId="263"/>
        </pc:sldMkLst>
      </pc:sldChg>
      <pc:sldChg chg="modSp new mod">
        <pc:chgData name="Shinenn K" userId="ec2293f8aad7a502" providerId="LiveId" clId="{39CD6C02-3BB8-4E25-AA99-CF6A18476913}" dt="2025-06-24T11:43:31.750" v="24"/>
        <pc:sldMkLst>
          <pc:docMk/>
          <pc:sldMk cId="2695166156" sldId="26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143455614" sldId="264"/>
        </pc:sldMkLst>
      </pc:sldChg>
      <pc:sldChg chg="modSp new mod">
        <pc:chgData name="Shinenn K" userId="ec2293f8aad7a502" providerId="LiveId" clId="{39CD6C02-3BB8-4E25-AA99-CF6A18476913}" dt="2025-06-24T11:44:35.209" v="42" actId="6549"/>
        <pc:sldMkLst>
          <pc:docMk/>
          <pc:sldMk cId="4286182714" sldId="264"/>
        </pc:sldMkLst>
      </pc:sldChg>
      <pc:sldChg chg="modSp new mod">
        <pc:chgData name="Shinenn K" userId="ec2293f8aad7a502" providerId="LiveId" clId="{39CD6C02-3BB8-4E25-AA99-CF6A18476913}" dt="2025-06-26T14:00:11.620" v="49" actId="20577"/>
        <pc:sldMkLst>
          <pc:docMk/>
          <pc:sldMk cId="2556331542" sldId="26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653185215" sldId="265"/>
        </pc:sldMkLst>
      </pc:sldChg>
      <pc:sldChg chg="modSp new mod">
        <pc:chgData name="Shinenn K" userId="ec2293f8aad7a502" providerId="LiveId" clId="{39CD6C02-3BB8-4E25-AA99-CF6A18476913}" dt="2025-06-26T14:02:44.414" v="52"/>
        <pc:sldMkLst>
          <pc:docMk/>
          <pc:sldMk cId="27017582" sldId="26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317624090" sldId="266"/>
        </pc:sldMkLst>
      </pc:sldChg>
      <pc:sldChg chg="modSp new mod">
        <pc:chgData name="Shinenn K" userId="ec2293f8aad7a502" providerId="LiveId" clId="{39CD6C02-3BB8-4E25-AA99-CF6A18476913}" dt="2025-06-27T01:15:44.565" v="55"/>
        <pc:sldMkLst>
          <pc:docMk/>
          <pc:sldMk cId="153301962" sldId="26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026922961" sldId="26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921582339" sldId="26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458657716" sldId="26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4517088" sldId="27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585478344" sldId="27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63402920" sldId="27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09822777" sldId="27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73235021" sldId="274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277724890" sldId="27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056869073" sldId="27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054567820" sldId="27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725381400" sldId="27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965591398" sldId="27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764408560" sldId="28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93912022" sldId="28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517667546" sldId="28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815511877" sldId="28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878332490" sldId="284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291662508" sldId="28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89491307" sldId="28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786969274" sldId="28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621585357" sldId="28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034725418" sldId="28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78202098" sldId="29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983399887" sldId="29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056177858" sldId="29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284644182" sldId="29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280930438" sldId="294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81825344" sldId="29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636874287" sldId="29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278344310" sldId="29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060099979" sldId="29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001365323" sldId="29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536812527" sldId="30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208921539" sldId="30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099695781" sldId="30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627217139" sldId="30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726066034" sldId="304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242289837" sldId="30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964225152" sldId="30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833926912" sldId="30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196478891" sldId="30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236714557" sldId="30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852296349" sldId="31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062595667" sldId="31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29925553" sldId="31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221621053" sldId="31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517835161" sldId="314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74720305" sldId="31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5414119" sldId="31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042650668" sldId="31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18425990" sldId="31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816282495" sldId="31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124341857" sldId="32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921407994" sldId="32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441809772" sldId="322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430898376" sldId="323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459865030" sldId="324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57598422" sldId="325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543270298" sldId="326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411913977" sldId="327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541640230" sldId="328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733609418" sldId="329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3629135379" sldId="330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2968726592" sldId="331"/>
        </pc:sldMkLst>
      </pc:sldChg>
      <pc:sldChg chg="del">
        <pc:chgData name="Shinenn K" userId="ec2293f8aad7a502" providerId="LiveId" clId="{39CD6C02-3BB8-4E25-AA99-CF6A18476913}" dt="2025-06-24T11:32:48.120" v="0" actId="47"/>
        <pc:sldMkLst>
          <pc:docMk/>
          <pc:sldMk cId="1875684583" sldId="332"/>
        </pc:sldMkLst>
      </pc:sldChg>
    </pc:docChg>
  </pc:docChgLst>
  <pc:docChgLst>
    <pc:chgData name="Shinenn K" userId="ec2293f8aad7a502" providerId="LiveId" clId="{94908276-296E-4B5B-95C5-57E15B0D341B}"/>
    <pc:docChg chg="undo custSel addSld delSld modSld sldOrd">
      <pc:chgData name="Shinenn K" userId="ec2293f8aad7a502" providerId="LiveId" clId="{94908276-296E-4B5B-95C5-57E15B0D341B}" dt="2024-07-13T08:42:00.597" v="386" actId="47"/>
      <pc:docMkLst>
        <pc:docMk/>
      </pc:docMkLst>
      <pc:sldChg chg="modSp del mod">
        <pc:chgData name="Shinenn K" userId="ec2293f8aad7a502" providerId="LiveId" clId="{94908276-296E-4B5B-95C5-57E15B0D341B}" dt="2024-07-13T08:25:40.838" v="189" actId="47"/>
        <pc:sldMkLst>
          <pc:docMk/>
          <pc:sldMk cId="3671596754" sldId="258"/>
        </pc:sldMkLst>
      </pc:sldChg>
      <pc:sldChg chg="del mod modClrScheme chgLayout">
        <pc:chgData name="Shinenn K" userId="ec2293f8aad7a502" providerId="LiveId" clId="{94908276-296E-4B5B-95C5-57E15B0D341B}" dt="2024-07-13T08:42:00.597" v="386" actId="47"/>
        <pc:sldMkLst>
          <pc:docMk/>
          <pc:sldMk cId="2583095551" sldId="301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607030066" sldId="306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866333106" sldId="307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531357623" sldId="308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218464121" sldId="309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80283456" sldId="310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3590825835" sldId="311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3185389230" sldId="312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74849134" sldId="313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354881726" sldId="314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818433958" sldId="315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4170348660" sldId="316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1675053171" sldId="317"/>
        </pc:sldMkLst>
      </pc:sldChg>
      <pc:sldChg chg="del">
        <pc:chgData name="Shinenn K" userId="ec2293f8aad7a502" providerId="LiveId" clId="{94908276-296E-4B5B-95C5-57E15B0D341B}" dt="2024-07-12T12:49:17.502" v="182" actId="47"/>
        <pc:sldMkLst>
          <pc:docMk/>
          <pc:sldMk cId="2963860540" sldId="318"/>
        </pc:sldMkLst>
      </pc:sldChg>
      <pc:sldChg chg="addSp modSp new mod modClrScheme chgLayout">
        <pc:chgData name="Shinenn K" userId="ec2293f8aad7a502" providerId="LiveId" clId="{94908276-296E-4B5B-95C5-57E15B0D341B}" dt="2024-07-12T12:37:20.258" v="75"/>
        <pc:sldMkLst>
          <pc:docMk/>
          <pc:sldMk cId="787850828" sldId="319"/>
        </pc:sldMkLst>
      </pc:sldChg>
      <pc:sldChg chg="modSp new mod">
        <pc:chgData name="Shinenn K" userId="ec2293f8aad7a502" providerId="LiveId" clId="{94908276-296E-4B5B-95C5-57E15B0D341B}" dt="2024-07-12T12:42:41.506" v="130"/>
        <pc:sldMkLst>
          <pc:docMk/>
          <pc:sldMk cId="2397657177" sldId="320"/>
        </pc:sldMkLst>
      </pc:sldChg>
      <pc:sldChg chg="modSp new mod">
        <pc:chgData name="Shinenn K" userId="ec2293f8aad7a502" providerId="LiveId" clId="{94908276-296E-4B5B-95C5-57E15B0D341B}" dt="2024-07-12T12:48:54.902" v="180" actId="20577"/>
        <pc:sldMkLst>
          <pc:docMk/>
          <pc:sldMk cId="3041475010" sldId="321"/>
        </pc:sldMkLst>
      </pc:sldChg>
      <pc:sldChg chg="addSp delSp modSp new mod ord modClrScheme chgLayout">
        <pc:chgData name="Shinenn K" userId="ec2293f8aad7a502" providerId="LiveId" clId="{94908276-296E-4B5B-95C5-57E15B0D341B}" dt="2024-07-13T08:41:42.967" v="382"/>
        <pc:sldMkLst>
          <pc:docMk/>
          <pc:sldMk cId="529184291" sldId="322"/>
        </pc:sldMkLst>
      </pc:sldChg>
      <pc:sldChg chg="addSp delSp modSp new del mod modClrScheme chgLayout">
        <pc:chgData name="Shinenn K" userId="ec2293f8aad7a502" providerId="LiveId" clId="{94908276-296E-4B5B-95C5-57E15B0D341B}" dt="2024-07-13T08:28:49.780" v="223" actId="47"/>
        <pc:sldMkLst>
          <pc:docMk/>
          <pc:sldMk cId="2275837151" sldId="323"/>
        </pc:sldMkLst>
      </pc:sldChg>
      <pc:sldChg chg="addSp delSp modSp new mod modClrScheme chgLayout">
        <pc:chgData name="Shinenn K" userId="ec2293f8aad7a502" providerId="LiveId" clId="{94908276-296E-4B5B-95C5-57E15B0D341B}" dt="2024-07-13T08:39:38.417" v="380" actId="403"/>
        <pc:sldMkLst>
          <pc:docMk/>
          <pc:sldMk cId="1447632799" sldId="324"/>
        </pc:sldMkLst>
      </pc:sldChg>
      <pc:sldChg chg="modSp add mod ord">
        <pc:chgData name="Shinenn K" userId="ec2293f8aad7a502" providerId="LiveId" clId="{94908276-296E-4B5B-95C5-57E15B0D341B}" dt="2024-07-13T08:38:58.420" v="360" actId="404"/>
        <pc:sldMkLst>
          <pc:docMk/>
          <pc:sldMk cId="1395488890" sldId="325"/>
        </pc:sldMkLst>
      </pc:sldChg>
      <pc:sldChg chg="addSp delSp new mod modClrScheme chgLayout">
        <pc:chgData name="Shinenn K" userId="ec2293f8aad7a502" providerId="LiveId" clId="{94908276-296E-4B5B-95C5-57E15B0D341B}" dt="2024-07-13T08:41:54.095" v="385" actId="22"/>
        <pc:sldMkLst>
          <pc:docMk/>
          <pc:sldMk cId="1217215220" sldId="326"/>
        </pc:sldMkLst>
      </pc:sldChg>
    </pc:docChg>
  </pc:docChgLst>
  <pc:docChgLst>
    <pc:chgData name="Shinenn K" userId="ec2293f8aad7a502" providerId="LiveId" clId="{C8F24CB6-49FC-4DDB-99E1-41B59FCE3A64}"/>
    <pc:docChg chg="custSel addSld delSld modSld">
      <pc:chgData name="Shinenn K" userId="ec2293f8aad7a502" providerId="LiveId" clId="{C8F24CB6-49FC-4DDB-99E1-41B59FCE3A64}" dt="2024-05-27T12:24:14.287" v="7" actId="700"/>
      <pc:docMkLst>
        <pc:docMk/>
      </pc:docMkLst>
      <pc:sldChg chg="addSp modSp new mod modClrScheme chgLayout">
        <pc:chgData name="Shinenn K" userId="ec2293f8aad7a502" providerId="LiveId" clId="{C8F24CB6-49FC-4DDB-99E1-41B59FCE3A64}" dt="2024-05-27T12:24:14.287" v="7" actId="700"/>
        <pc:sldMkLst>
          <pc:docMk/>
          <pc:sldMk cId="3453884423" sldId="28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564891018" sldId="28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271009037" sldId="285"/>
        </pc:sldMkLst>
      </pc:sldChg>
      <pc:sldChg chg="del">
        <pc:chgData name="Shinenn K" userId="ec2293f8aad7a502" providerId="LiveId" clId="{C8F24CB6-49FC-4DDB-99E1-41B59FCE3A64}" dt="2024-05-27T12:24:09.579" v="5" actId="47"/>
        <pc:sldMkLst>
          <pc:docMk/>
          <pc:sldMk cId="1939158276" sldId="286"/>
        </pc:sldMkLst>
      </pc:sldChg>
      <pc:sldChg chg="del">
        <pc:chgData name="Shinenn K" userId="ec2293f8aad7a502" providerId="LiveId" clId="{C8F24CB6-49FC-4DDB-99E1-41B59FCE3A64}" dt="2024-05-27T12:23:55.932" v="1" actId="47"/>
        <pc:sldMkLst>
          <pc:docMk/>
          <pc:sldMk cId="4035081107" sldId="287"/>
        </pc:sldMkLst>
      </pc:sldChg>
      <pc:sldChg chg="del">
        <pc:chgData name="Shinenn K" userId="ec2293f8aad7a502" providerId="LiveId" clId="{C8F24CB6-49FC-4DDB-99E1-41B59FCE3A64}" dt="2024-05-27T12:23:56.605" v="2" actId="47"/>
        <pc:sldMkLst>
          <pc:docMk/>
          <pc:sldMk cId="1253449210" sldId="288"/>
        </pc:sldMkLst>
      </pc:sldChg>
      <pc:sldChg chg="del">
        <pc:chgData name="Shinenn K" userId="ec2293f8aad7a502" providerId="LiveId" clId="{C8F24CB6-49FC-4DDB-99E1-41B59FCE3A64}" dt="2024-05-27T12:23:57.964" v="3" actId="47"/>
        <pc:sldMkLst>
          <pc:docMk/>
          <pc:sldMk cId="3932555564" sldId="28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637934541" sldId="29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70272988" sldId="29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720216016" sldId="295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81689494" sldId="296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2515679" sldId="297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743772042" sldId="298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4274749603" sldId="29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413288476" sldId="300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66506194" sldId="301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94779311" sldId="302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216514025" sldId="303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814400327" sldId="304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1134664967" sldId="305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121495343" sldId="306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3990406871" sldId="307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555810223" sldId="308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2863679599" sldId="309"/>
        </pc:sldMkLst>
      </pc:sldChg>
      <pc:sldChg chg="del">
        <pc:chgData name="Shinenn K" userId="ec2293f8aad7a502" providerId="LiveId" clId="{C8F24CB6-49FC-4DDB-99E1-41B59FCE3A64}" dt="2024-05-27T12:24:07.891" v="4" actId="47"/>
        <pc:sldMkLst>
          <pc:docMk/>
          <pc:sldMk cId="4102687443" sldId="310"/>
        </pc:sldMkLst>
      </pc:sldChg>
      <pc:sldChg chg="del">
        <pc:chgData name="Shinenn K" userId="ec2293f8aad7a502" providerId="LiveId" clId="{C8F24CB6-49FC-4DDB-99E1-41B59FCE3A64}" dt="2024-05-27T12:23:55.026" v="0" actId="47"/>
        <pc:sldMkLst>
          <pc:docMk/>
          <pc:sldMk cId="3008645041" sldId="311"/>
        </pc:sldMkLst>
      </pc:sldChg>
    </pc:docChg>
  </pc:docChgLst>
  <pc:docChgLst>
    <pc:chgData name="Shinenn K" userId="ec2293f8aad7a502" providerId="LiveId" clId="{1FFF9F44-93F3-4E6F-88CC-2284E263B7D6}"/>
    <pc:docChg chg="delSld modSld sldOrd">
      <pc:chgData name="Shinenn K" userId="ec2293f8aad7a502" providerId="LiveId" clId="{1FFF9F44-93F3-4E6F-88CC-2284E263B7D6}" dt="2024-03-09T08:45:02.729" v="140" actId="404"/>
      <pc:docMkLst>
        <pc:docMk/>
      </pc:docMkLst>
      <pc:sldChg chg="modSp mod">
        <pc:chgData name="Shinenn K" userId="ec2293f8aad7a502" providerId="LiveId" clId="{1FFF9F44-93F3-4E6F-88CC-2284E263B7D6}" dt="2024-03-09T08:35:54.453" v="33"/>
        <pc:sldMkLst>
          <pc:docMk/>
          <pc:sldMk cId="590051187" sldId="266"/>
        </pc:sldMkLst>
      </pc:sldChg>
      <pc:sldChg chg="modSp mod ord">
        <pc:chgData name="Shinenn K" userId="ec2293f8aad7a502" providerId="LiveId" clId="{1FFF9F44-93F3-4E6F-88CC-2284E263B7D6}" dt="2024-03-09T08:31:07.325" v="3"/>
        <pc:sldMkLst>
          <pc:docMk/>
          <pc:sldMk cId="2965439497" sldId="311"/>
        </pc:sldMkLst>
      </pc:sldChg>
      <pc:sldChg chg="modSp mod">
        <pc:chgData name="Shinenn K" userId="ec2293f8aad7a502" providerId="LiveId" clId="{1FFF9F44-93F3-4E6F-88CC-2284E263B7D6}" dt="2024-03-09T08:35:58.476" v="34"/>
        <pc:sldMkLst>
          <pc:docMk/>
          <pc:sldMk cId="2220616102" sldId="318"/>
        </pc:sldMkLst>
      </pc:sldChg>
      <pc:sldChg chg="modSp mod">
        <pc:chgData name="Shinenn K" userId="ec2293f8aad7a502" providerId="LiveId" clId="{1FFF9F44-93F3-4E6F-88CC-2284E263B7D6}" dt="2024-03-09T08:37:22.161" v="48" actId="404"/>
        <pc:sldMkLst>
          <pc:docMk/>
          <pc:sldMk cId="2115864266" sldId="319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684871959" sldId="320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670074308" sldId="321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430612883" sldId="322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4162759138" sldId="324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552342181" sldId="325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163277141" sldId="326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475371641" sldId="327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1178324715" sldId="328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1878262262" sldId="329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398458759" sldId="330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464568178" sldId="331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2260790373" sldId="336"/>
        </pc:sldMkLst>
      </pc:sldChg>
      <pc:sldChg chg="del">
        <pc:chgData name="Shinenn K" userId="ec2293f8aad7a502" providerId="LiveId" clId="{1FFF9F44-93F3-4E6F-88CC-2284E263B7D6}" dt="2024-03-09T08:30:50.380" v="0" actId="47"/>
        <pc:sldMkLst>
          <pc:docMk/>
          <pc:sldMk cId="3888517700" sldId="337"/>
        </pc:sldMkLst>
      </pc:sldChg>
      <pc:sldChg chg="modSp mod">
        <pc:chgData name="Shinenn K" userId="ec2293f8aad7a502" providerId="LiveId" clId="{1FFF9F44-93F3-4E6F-88CC-2284E263B7D6}" dt="2024-03-09T08:40:20.001" v="72" actId="1076"/>
        <pc:sldMkLst>
          <pc:docMk/>
          <pc:sldMk cId="4227584412" sldId="338"/>
        </pc:sldMkLst>
      </pc:sldChg>
      <pc:sldChg chg="del">
        <pc:chgData name="Shinenn K" userId="ec2293f8aad7a502" providerId="LiveId" clId="{1FFF9F44-93F3-4E6F-88CC-2284E263B7D6}" dt="2024-03-09T08:43:38.709" v="118" actId="47"/>
        <pc:sldMkLst>
          <pc:docMk/>
          <pc:sldMk cId="4017491304" sldId="339"/>
        </pc:sldMkLst>
      </pc:sldChg>
      <pc:sldChg chg="modSp mod">
        <pc:chgData name="Shinenn K" userId="ec2293f8aad7a502" providerId="LiveId" clId="{1FFF9F44-93F3-4E6F-88CC-2284E263B7D6}" dt="2024-03-09T08:38:01.314" v="55" actId="404"/>
        <pc:sldMkLst>
          <pc:docMk/>
          <pc:sldMk cId="95830327" sldId="340"/>
        </pc:sldMkLst>
      </pc:sldChg>
      <pc:sldChg chg="modSp mod">
        <pc:chgData name="Shinenn K" userId="ec2293f8aad7a502" providerId="LiveId" clId="{1FFF9F44-93F3-4E6F-88CC-2284E263B7D6}" dt="2024-03-09T08:38:37.221" v="56"/>
        <pc:sldMkLst>
          <pc:docMk/>
          <pc:sldMk cId="2331014646" sldId="341"/>
        </pc:sldMkLst>
      </pc:sldChg>
      <pc:sldChg chg="modSp mod">
        <pc:chgData name="Shinenn K" userId="ec2293f8aad7a502" providerId="LiveId" clId="{1FFF9F44-93F3-4E6F-88CC-2284E263B7D6}" dt="2024-03-09T08:39:00.460" v="57"/>
        <pc:sldMkLst>
          <pc:docMk/>
          <pc:sldMk cId="2599880953" sldId="342"/>
        </pc:sldMkLst>
      </pc:sldChg>
      <pc:sldChg chg="modSp mod">
        <pc:chgData name="Shinenn K" userId="ec2293f8aad7a502" providerId="LiveId" clId="{1FFF9F44-93F3-4E6F-88CC-2284E263B7D6}" dt="2024-03-09T08:39:08.277" v="58"/>
        <pc:sldMkLst>
          <pc:docMk/>
          <pc:sldMk cId="276197562" sldId="343"/>
        </pc:sldMkLst>
      </pc:sldChg>
      <pc:sldChg chg="modSp mod">
        <pc:chgData name="Shinenn K" userId="ec2293f8aad7a502" providerId="LiveId" clId="{1FFF9F44-93F3-4E6F-88CC-2284E263B7D6}" dt="2024-03-09T08:41:00.859" v="74"/>
        <pc:sldMkLst>
          <pc:docMk/>
          <pc:sldMk cId="4281997782" sldId="344"/>
        </pc:sldMkLst>
      </pc:sldChg>
      <pc:sldChg chg="modSp mod">
        <pc:chgData name="Shinenn K" userId="ec2293f8aad7a502" providerId="LiveId" clId="{1FFF9F44-93F3-4E6F-88CC-2284E263B7D6}" dt="2024-03-09T08:41:08.445" v="75"/>
        <pc:sldMkLst>
          <pc:docMk/>
          <pc:sldMk cId="144927955" sldId="345"/>
        </pc:sldMkLst>
      </pc:sldChg>
      <pc:sldChg chg="modSp mod">
        <pc:chgData name="Shinenn K" userId="ec2293f8aad7a502" providerId="LiveId" clId="{1FFF9F44-93F3-4E6F-88CC-2284E263B7D6}" dt="2024-03-09T08:41:58.849" v="84" actId="1076"/>
        <pc:sldMkLst>
          <pc:docMk/>
          <pc:sldMk cId="3472299765" sldId="346"/>
        </pc:sldMkLst>
      </pc:sldChg>
      <pc:sldChg chg="modSp mod">
        <pc:chgData name="Shinenn K" userId="ec2293f8aad7a502" providerId="LiveId" clId="{1FFF9F44-93F3-4E6F-88CC-2284E263B7D6}" dt="2024-03-09T08:43:26.218" v="117" actId="20577"/>
        <pc:sldMkLst>
          <pc:docMk/>
          <pc:sldMk cId="4114138713" sldId="347"/>
        </pc:sldMkLst>
      </pc:sldChg>
      <pc:sldChg chg="modSp mod">
        <pc:chgData name="Shinenn K" userId="ec2293f8aad7a502" providerId="LiveId" clId="{1FFF9F44-93F3-4E6F-88CC-2284E263B7D6}" dt="2024-03-09T08:45:02.729" v="140" actId="404"/>
        <pc:sldMkLst>
          <pc:docMk/>
          <pc:sldMk cId="2344151823" sldId="348"/>
        </pc:sldMkLst>
      </pc:sldChg>
    </pc:docChg>
  </pc:docChgLst>
  <pc:docChgLst>
    <pc:chgData name="Shinenn K" userId="ec2293f8aad7a502" providerId="LiveId" clId="{DACB2036-B837-4AE8-9050-C78CE5FAE740}"/>
    <pc:docChg chg="undo custSel addSld delSld modSld sldOrd modMainMaster">
      <pc:chgData name="Shinenn K" userId="ec2293f8aad7a502" providerId="LiveId" clId="{DACB2036-B837-4AE8-9050-C78CE5FAE740}" dt="2024-07-04T01:25:25.653" v="455" actId="6549"/>
      <pc:docMkLst>
        <pc:docMk/>
      </pc:docMkLst>
      <pc:sldChg chg="addSp modSp mod modClrScheme chgLayout">
        <pc:chgData name="Shinenn K" userId="ec2293f8aad7a502" providerId="LiveId" clId="{DACB2036-B837-4AE8-9050-C78CE5FAE740}" dt="2024-07-04T00:43:26.628" v="11" actId="700"/>
        <pc:sldMkLst>
          <pc:docMk/>
          <pc:sldMk cId="3671596754" sldId="258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4035081107" sldId="287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161341698" sldId="290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18527446" sldId="291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055473711" sldId="292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67447083" sldId="293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105293394" sldId="294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1261581734" sldId="295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3016580757" sldId="296"/>
        </pc:sldMkLst>
      </pc:sldChg>
      <pc:sldChg chg="del">
        <pc:chgData name="Shinenn K" userId="ec2293f8aad7a502" providerId="LiveId" clId="{DACB2036-B837-4AE8-9050-C78CE5FAE740}" dt="2024-07-04T00:43:05.993" v="6" actId="47"/>
        <pc:sldMkLst>
          <pc:docMk/>
          <pc:sldMk cId="212686223" sldId="297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637912795" sldId="299"/>
        </pc:sldMkLst>
      </pc:sldChg>
      <pc:sldChg chg="del">
        <pc:chgData name="Shinenn K" userId="ec2293f8aad7a502" providerId="LiveId" clId="{DACB2036-B837-4AE8-9050-C78CE5FAE740}" dt="2024-07-04T00:42:36.030" v="0" actId="47"/>
        <pc:sldMkLst>
          <pc:docMk/>
          <pc:sldMk cId="2133102519" sldId="300"/>
        </pc:sldMkLst>
      </pc:sldChg>
      <pc:sldChg chg="mod ord modClrScheme chgLayout">
        <pc:chgData name="Shinenn K" userId="ec2293f8aad7a502" providerId="LiveId" clId="{DACB2036-B837-4AE8-9050-C78CE5FAE740}" dt="2024-07-04T00:43:11.073" v="8"/>
        <pc:sldMkLst>
          <pc:docMk/>
          <pc:sldMk cId="2583095551" sldId="301"/>
        </pc:sldMkLst>
      </pc:sldChg>
      <pc:sldChg chg="addSp modSp mod ord">
        <pc:chgData name="Shinenn K" userId="ec2293f8aad7a502" providerId="LiveId" clId="{DACB2036-B837-4AE8-9050-C78CE5FAE740}" dt="2024-07-04T01:20:49.893" v="447" actId="207"/>
        <pc:sldMkLst>
          <pc:docMk/>
          <pc:sldMk cId="2901885441" sldId="302"/>
        </pc:sldMkLst>
      </pc:sldChg>
      <pc:sldChg chg="modSp mod ord">
        <pc:chgData name="Shinenn K" userId="ec2293f8aad7a502" providerId="LiveId" clId="{DACB2036-B837-4AE8-9050-C78CE5FAE740}" dt="2024-07-04T01:20:41.709" v="446" actId="207"/>
        <pc:sldMkLst>
          <pc:docMk/>
          <pc:sldMk cId="2958321089" sldId="303"/>
        </pc:sldMkLst>
      </pc:sldChg>
      <pc:sldChg chg="modSp mod">
        <pc:chgData name="Shinenn K" userId="ec2293f8aad7a502" providerId="LiveId" clId="{DACB2036-B837-4AE8-9050-C78CE5FAE740}" dt="2024-07-04T01:25:25.653" v="455" actId="6549"/>
        <pc:sldMkLst>
          <pc:docMk/>
          <pc:sldMk cId="2450544474" sldId="304"/>
        </pc:sldMkLst>
      </pc:sldChg>
      <pc:sldChg chg="new mod ord modClrScheme chgLayout">
        <pc:chgData name="Shinenn K" userId="ec2293f8aad7a502" providerId="LiveId" clId="{DACB2036-B837-4AE8-9050-C78CE5FAE740}" dt="2024-07-04T00:43:14.261" v="10"/>
        <pc:sldMkLst>
          <pc:docMk/>
          <pc:sldMk cId="181017282" sldId="305"/>
        </pc:sldMkLst>
      </pc:sldChg>
      <pc:sldChg chg="addSp delSp modSp new mod modClrScheme chgLayout">
        <pc:chgData name="Shinenn K" userId="ec2293f8aad7a502" providerId="LiveId" clId="{DACB2036-B837-4AE8-9050-C78CE5FAE740}" dt="2024-07-04T00:43:38.131" v="14" actId="700"/>
        <pc:sldMkLst>
          <pc:docMk/>
          <pc:sldMk cId="1607030066" sldId="306"/>
        </pc:sldMkLst>
      </pc:sldChg>
      <pc:sldChg chg="addSp delSp modSp new mod modClrScheme chgLayout">
        <pc:chgData name="Shinenn K" userId="ec2293f8aad7a502" providerId="LiveId" clId="{DACB2036-B837-4AE8-9050-C78CE5FAE740}" dt="2024-07-04T00:43:48.040" v="16" actId="700"/>
        <pc:sldMkLst>
          <pc:docMk/>
          <pc:sldMk cId="2866333106" sldId="307"/>
        </pc:sldMkLst>
      </pc:sldChg>
      <pc:sldMasterChg chg="modSldLayout">
        <pc:chgData name="Shinenn K" userId="ec2293f8aad7a502" providerId="LiveId" clId="{DACB2036-B837-4AE8-9050-C78CE5FAE740}" dt="2024-07-04T01:21:33.411" v="448" actId="207"/>
        <pc:sldMasterMkLst>
          <pc:docMk/>
          <pc:sldMasterMk cId="2501459327" sldId="2147483754"/>
        </pc:sldMasterMkLst>
        <pc:sldLayoutChg chg="modSp">
          <pc:chgData name="Shinenn K" userId="ec2293f8aad7a502" providerId="LiveId" clId="{DACB2036-B837-4AE8-9050-C78CE5FAE740}" dt="2024-07-04T01:21:33.411" v="448" actId="207"/>
          <pc:sldLayoutMkLst>
            <pc:docMk/>
            <pc:sldMasterMk cId="2501459327" sldId="2147483754"/>
            <pc:sldLayoutMk cId="221031148" sldId="2147483750"/>
          </pc:sldLayoutMkLst>
        </pc:sldLayoutChg>
      </pc:sldMasterChg>
    </pc:docChg>
  </pc:docChgLst>
  <pc:docChgLst>
    <pc:chgData name="Shinenn K" userId="ec2293f8aad7a502" providerId="LiveId" clId="{723748F9-6819-408D-BBFC-9DF8714C5AEE}"/>
    <pc:docChg chg="undo custSel addSld delSld modSld modMainMaster addSection delSection">
      <pc:chgData name="Shinenn K" userId="ec2293f8aad7a502" providerId="LiveId" clId="{723748F9-6819-408D-BBFC-9DF8714C5AEE}" dt="2024-01-27T13:48:17.470" v="469" actId="1076"/>
      <pc:docMkLst>
        <pc:docMk/>
      </pc:docMkLst>
      <pc:sldChg chg="modSp del mod">
        <pc:chgData name="Shinenn K" userId="ec2293f8aad7a502" providerId="LiveId" clId="{723748F9-6819-408D-BBFC-9DF8714C5AEE}" dt="2024-01-27T13:27:32.799" v="184" actId="47"/>
        <pc:sldMkLst>
          <pc:docMk/>
          <pc:sldMk cId="1714052139" sldId="258"/>
        </pc:sldMkLst>
      </pc:sldChg>
      <pc:sldChg chg="addSp delSp modSp new del mod modClrScheme chgLayout">
        <pc:chgData name="Shinenn K" userId="ec2293f8aad7a502" providerId="LiveId" clId="{723748F9-6819-408D-BBFC-9DF8714C5AEE}" dt="2024-01-20T06:14:30.531" v="24" actId="47"/>
        <pc:sldMkLst>
          <pc:docMk/>
          <pc:sldMk cId="165315198" sldId="262"/>
        </pc:sldMkLst>
      </pc:sldChg>
      <pc:sldChg chg="modSp del mod">
        <pc:chgData name="Shinenn K" userId="ec2293f8aad7a502" providerId="LiveId" clId="{723748F9-6819-408D-BBFC-9DF8714C5AEE}" dt="2024-01-20T06:22:22.078" v="150" actId="47"/>
        <pc:sldMkLst>
          <pc:docMk/>
          <pc:sldMk cId="2919272523" sldId="262"/>
        </pc:sldMkLst>
      </pc:sldChg>
      <pc:sldChg chg="delSp new del mod modClrScheme chgLayout">
        <pc:chgData name="Shinenn K" userId="ec2293f8aad7a502" providerId="LiveId" clId="{723748F9-6819-408D-BBFC-9DF8714C5AEE}" dt="2024-01-13T07:30:53.618" v="23" actId="47"/>
        <pc:sldMkLst>
          <pc:docMk/>
          <pc:sldMk cId="708956582" sldId="263"/>
        </pc:sldMkLst>
      </pc:sldChg>
      <pc:sldChg chg="modSp del mod">
        <pc:chgData name="Shinenn K" userId="ec2293f8aad7a502" providerId="LiveId" clId="{723748F9-6819-408D-BBFC-9DF8714C5AEE}" dt="2024-01-27T13:27:36.508" v="187" actId="47"/>
        <pc:sldMkLst>
          <pc:docMk/>
          <pc:sldMk cId="1525936314" sldId="263"/>
        </pc:sldMkLst>
      </pc:sldChg>
      <pc:sldChg chg="modSp del mod">
        <pc:chgData name="Shinenn K" userId="ec2293f8aad7a502" providerId="LiveId" clId="{723748F9-6819-408D-BBFC-9DF8714C5AEE}" dt="2024-01-27T13:27:33.718" v="185" actId="47"/>
        <pc:sldMkLst>
          <pc:docMk/>
          <pc:sldMk cId="976686804" sldId="264"/>
        </pc:sldMkLst>
      </pc:sldChg>
      <pc:sldChg chg="modSp new del mod">
        <pc:chgData name="Shinenn K" userId="ec2293f8aad7a502" providerId="LiveId" clId="{723748F9-6819-408D-BBFC-9DF8714C5AEE}" dt="2024-01-20T06:20:45.441" v="139" actId="47"/>
        <pc:sldMkLst>
          <pc:docMk/>
          <pc:sldMk cId="1217052765" sldId="265"/>
        </pc:sldMkLst>
      </pc:sldChg>
      <pc:sldChg chg="modSp del mod">
        <pc:chgData name="Shinenn K" userId="ec2293f8aad7a502" providerId="LiveId" clId="{723748F9-6819-408D-BBFC-9DF8714C5AEE}" dt="2024-01-27T13:27:35.334" v="186" actId="47"/>
        <pc:sldMkLst>
          <pc:docMk/>
          <pc:sldMk cId="3887857820" sldId="265"/>
        </pc:sldMkLst>
      </pc:sldChg>
      <pc:sldChg chg="addSp modSp new mod modClrScheme chgLayout">
        <pc:chgData name="Shinenn K" userId="ec2293f8aad7a502" providerId="LiveId" clId="{723748F9-6819-408D-BBFC-9DF8714C5AEE}" dt="2024-01-27T13:42:52.257" v="372"/>
        <pc:sldMkLst>
          <pc:docMk/>
          <pc:sldMk cId="590051187" sldId="266"/>
        </pc:sldMkLst>
      </pc:sldChg>
      <pc:sldChg chg="del">
        <pc:chgData name="Shinenn K" userId="ec2293f8aad7a502" providerId="LiveId" clId="{723748F9-6819-408D-BBFC-9DF8714C5AEE}" dt="2024-01-27T13:38:04.397" v="309" actId="47"/>
        <pc:sldMkLst>
          <pc:docMk/>
          <pc:sldMk cId="1835871213" sldId="267"/>
        </pc:sldMkLst>
      </pc:sldChg>
      <pc:sldChg chg="modSp mod">
        <pc:chgData name="Shinenn K" userId="ec2293f8aad7a502" providerId="LiveId" clId="{723748F9-6819-408D-BBFC-9DF8714C5AEE}" dt="2024-01-27T13:37:32.585" v="308" actId="404"/>
        <pc:sldMkLst>
          <pc:docMk/>
          <pc:sldMk cId="1919103803" sldId="268"/>
        </pc:sldMkLst>
      </pc:sldChg>
      <pc:sldChg chg="addSp delSp modSp mod">
        <pc:chgData name="Shinenn K" userId="ec2293f8aad7a502" providerId="LiveId" clId="{723748F9-6819-408D-BBFC-9DF8714C5AEE}" dt="2024-01-27T13:42:49.797" v="364" actId="478"/>
        <pc:sldMkLst>
          <pc:docMk/>
          <pc:sldMk cId="2276534513" sldId="269"/>
        </pc:sldMkLst>
      </pc:sldChg>
      <pc:sldChg chg="addSp modSp mod">
        <pc:chgData name="Shinenn K" userId="ec2293f8aad7a502" providerId="LiveId" clId="{723748F9-6819-408D-BBFC-9DF8714C5AEE}" dt="2024-01-27T13:34:39.340" v="272" actId="167"/>
        <pc:sldMkLst>
          <pc:docMk/>
          <pc:sldMk cId="355201561" sldId="270"/>
        </pc:sldMkLst>
      </pc:sldChg>
      <pc:sldChg chg="modSp mod">
        <pc:chgData name="Shinenn K" userId="ec2293f8aad7a502" providerId="LiveId" clId="{723748F9-6819-408D-BBFC-9DF8714C5AEE}" dt="2024-01-27T13:35:57.910" v="288" actId="1076"/>
        <pc:sldMkLst>
          <pc:docMk/>
          <pc:sldMk cId="4229365812" sldId="271"/>
        </pc:sldMkLst>
      </pc:sldChg>
      <pc:sldChg chg="modSp new del mod">
        <pc:chgData name="Shinenn K" userId="ec2293f8aad7a502" providerId="LiveId" clId="{723748F9-6819-408D-BBFC-9DF8714C5AEE}" dt="2024-01-27T13:38:42.069" v="318" actId="47"/>
        <pc:sldMkLst>
          <pc:docMk/>
          <pc:sldMk cId="1112506054" sldId="272"/>
        </pc:sldMkLst>
      </pc:sldChg>
      <pc:sldChg chg="addSp delSp modSp new mod modClrScheme chgLayout">
        <pc:chgData name="Shinenn K" userId="ec2293f8aad7a502" providerId="LiveId" clId="{723748F9-6819-408D-BBFC-9DF8714C5AEE}" dt="2024-01-27T13:44:04.391" v="393" actId="1076"/>
        <pc:sldMkLst>
          <pc:docMk/>
          <pc:sldMk cId="3012970906" sldId="272"/>
        </pc:sldMkLst>
      </pc:sldChg>
      <pc:sldChg chg="addSp modSp new mod modClrScheme chgLayout">
        <pc:chgData name="Shinenn K" userId="ec2293f8aad7a502" providerId="LiveId" clId="{723748F9-6819-408D-BBFC-9DF8714C5AEE}" dt="2024-01-27T13:42:59.118" v="374" actId="1076"/>
        <pc:sldMkLst>
          <pc:docMk/>
          <pc:sldMk cId="2467578211" sldId="273"/>
        </pc:sldMkLst>
      </pc:sldChg>
      <pc:sldChg chg="addSp modSp new mod">
        <pc:chgData name="Shinenn K" userId="ec2293f8aad7a502" providerId="LiveId" clId="{723748F9-6819-408D-BBFC-9DF8714C5AEE}" dt="2024-01-27T13:46:38.790" v="440" actId="1076"/>
        <pc:sldMkLst>
          <pc:docMk/>
          <pc:sldMk cId="935926445" sldId="274"/>
        </pc:sldMkLst>
      </pc:sldChg>
      <pc:sldChg chg="addSp modSp new mod">
        <pc:chgData name="Shinenn K" userId="ec2293f8aad7a502" providerId="LiveId" clId="{723748F9-6819-408D-BBFC-9DF8714C5AEE}" dt="2024-01-27T13:48:17.470" v="469" actId="1076"/>
        <pc:sldMkLst>
          <pc:docMk/>
          <pc:sldMk cId="1417190026" sldId="275"/>
        </pc:sldMkLst>
      </pc:sldChg>
      <pc:sldChg chg="modSp mod">
        <pc:chgData name="Shinenn K" userId="ec2293f8aad7a502" providerId="LiveId" clId="{723748F9-6819-408D-BBFC-9DF8714C5AEE}" dt="2024-01-27T13:48:05.302" v="466" actId="1076"/>
        <pc:sldMkLst>
          <pc:docMk/>
          <pc:sldMk cId="4207402587" sldId="276"/>
        </pc:sldMkLst>
      </pc:sldChg>
      <pc:sldMasterChg chg="modSldLayout">
        <pc:chgData name="Shinenn K" userId="ec2293f8aad7a502" providerId="LiveId" clId="{723748F9-6819-408D-BBFC-9DF8714C5AEE}" dt="2024-01-27T13:26:58.286" v="178" actId="1076"/>
        <pc:sldMasterMkLst>
          <pc:docMk/>
          <pc:sldMasterMk cId="3222464840" sldId="2147483660"/>
        </pc:sldMasterMkLst>
        <pc:sldLayoutChg chg="modSp mod">
          <pc:chgData name="Shinenn K" userId="ec2293f8aad7a502" providerId="LiveId" clId="{723748F9-6819-408D-BBFC-9DF8714C5AEE}" dt="2024-01-27T13:26:58.286" v="178" actId="1076"/>
          <pc:sldLayoutMkLst>
            <pc:docMk/>
            <pc:sldMasterMk cId="3222464840" sldId="2147483660"/>
            <pc:sldLayoutMk cId="2672923448" sldId="2147483687"/>
          </pc:sldLayoutMkLst>
        </pc:sldLayoutChg>
        <pc:sldLayoutChg chg="modSp mod">
          <pc:chgData name="Shinenn K" userId="ec2293f8aad7a502" providerId="LiveId" clId="{723748F9-6819-408D-BBFC-9DF8714C5AEE}" dt="2024-01-27T13:26:48.655" v="176" actId="1076"/>
          <pc:sldLayoutMkLst>
            <pc:docMk/>
            <pc:sldMasterMk cId="3222464840" sldId="2147483660"/>
            <pc:sldLayoutMk cId="3586929421" sldId="2147483688"/>
          </pc:sldLayoutMkLst>
        </pc:sldLayoutChg>
      </pc:sldMasterChg>
    </pc:docChg>
  </pc:docChgLst>
  <pc:docChgLst>
    <pc:chgData name="Shinenn K" userId="ec2293f8aad7a502" providerId="LiveId" clId="{9F01C5C5-31F6-4A2A-AB79-DA05CF96FBD7}"/>
    <pc:docChg chg="undo redo custSel addSld delSld modSld sldOrd addMainMaster modMainMaster">
      <pc:chgData name="Shinenn K" userId="ec2293f8aad7a502" providerId="LiveId" clId="{9F01C5C5-31F6-4A2A-AB79-DA05CF96FBD7}" dt="2024-06-20T11:53:26.949" v="874" actId="403"/>
      <pc:docMkLst>
        <pc:docMk/>
      </pc:docMkLst>
      <pc:sldChg chg="addSp delSp modSp del mod setBg modClrScheme chgLayout">
        <pc:chgData name="Shinenn K" userId="ec2293f8aad7a502" providerId="LiveId" clId="{9F01C5C5-31F6-4A2A-AB79-DA05CF96FBD7}" dt="2024-06-16T09:16:22.593" v="254" actId="47"/>
        <pc:sldMkLst>
          <pc:docMk/>
          <pc:sldMk cId="3585296729" sldId="257"/>
        </pc:sldMkLst>
      </pc:sldChg>
      <pc:sldChg chg="addSp delSp modSp mod ord modClrScheme chgLayout">
        <pc:chgData name="Shinenn K" userId="ec2293f8aad7a502" providerId="LiveId" clId="{9F01C5C5-31F6-4A2A-AB79-DA05CF96FBD7}" dt="2024-06-16T09:37:40.222" v="398" actId="700"/>
        <pc:sldMkLst>
          <pc:docMk/>
          <pc:sldMk cId="3671596754" sldId="258"/>
        </pc:sldMkLst>
      </pc:sldChg>
      <pc:sldChg chg="del">
        <pc:chgData name="Shinenn K" userId="ec2293f8aad7a502" providerId="LiveId" clId="{9F01C5C5-31F6-4A2A-AB79-DA05CF96FBD7}" dt="2024-05-27T12:38:04.965" v="123" actId="47"/>
        <pc:sldMkLst>
          <pc:docMk/>
          <pc:sldMk cId="2933318405" sldId="282"/>
        </pc:sldMkLst>
      </pc:sldChg>
      <pc:sldChg chg="del">
        <pc:chgData name="Shinenn K" userId="ec2293f8aad7a502" providerId="LiveId" clId="{9F01C5C5-31F6-4A2A-AB79-DA05CF96FBD7}" dt="2024-05-27T12:38:09.670" v="124" actId="47"/>
        <pc:sldMkLst>
          <pc:docMk/>
          <pc:sldMk cId="3453884423" sldId="283"/>
        </pc:sldMkLst>
      </pc:sldChg>
      <pc:sldChg chg="modSp add mod modClrScheme chgLayout">
        <pc:chgData name="Shinenn K" userId="ec2293f8aad7a502" providerId="LiveId" clId="{9F01C5C5-31F6-4A2A-AB79-DA05CF96FBD7}" dt="2024-06-16T08:49:18.175" v="171" actId="700"/>
        <pc:sldMkLst>
          <pc:docMk/>
          <pc:sldMk cId="4035081107" sldId="287"/>
        </pc:sldMkLst>
      </pc:sldChg>
      <pc:sldChg chg="modSp add mod modClrScheme chgLayout">
        <pc:chgData name="Shinenn K" userId="ec2293f8aad7a502" providerId="LiveId" clId="{9F01C5C5-31F6-4A2A-AB79-DA05CF96FBD7}" dt="2024-06-16T08:49:23.336" v="172" actId="700"/>
        <pc:sldMkLst>
          <pc:docMk/>
          <pc:sldMk cId="1161341698" sldId="290"/>
        </pc:sldMkLst>
      </pc:sldChg>
      <pc:sldChg chg="modSp add mod modClrScheme chgLayout">
        <pc:chgData name="Shinenn K" userId="ec2293f8aad7a502" providerId="LiveId" clId="{9F01C5C5-31F6-4A2A-AB79-DA05CF96FBD7}" dt="2024-06-16T08:49:27.720" v="173" actId="700"/>
        <pc:sldMkLst>
          <pc:docMk/>
          <pc:sldMk cId="118527446" sldId="291"/>
        </pc:sldMkLst>
      </pc:sldChg>
      <pc:sldChg chg="modSp add mod modClrScheme chgLayout">
        <pc:chgData name="Shinenn K" userId="ec2293f8aad7a502" providerId="LiveId" clId="{9F01C5C5-31F6-4A2A-AB79-DA05CF96FBD7}" dt="2024-06-16T08:58:40.423" v="219" actId="403"/>
        <pc:sldMkLst>
          <pc:docMk/>
          <pc:sldMk cId="2055473711" sldId="292"/>
        </pc:sldMkLst>
      </pc:sldChg>
      <pc:sldChg chg="modSp add mod modClrScheme chgLayout">
        <pc:chgData name="Shinenn K" userId="ec2293f8aad7a502" providerId="LiveId" clId="{9F01C5C5-31F6-4A2A-AB79-DA05CF96FBD7}" dt="2024-06-16T08:59:00.528" v="220" actId="403"/>
        <pc:sldMkLst>
          <pc:docMk/>
          <pc:sldMk cId="67447083" sldId="293"/>
        </pc:sldMkLst>
      </pc:sldChg>
      <pc:sldChg chg="modSp add mod modClrScheme chgLayout">
        <pc:chgData name="Shinenn K" userId="ec2293f8aad7a502" providerId="LiveId" clId="{9F01C5C5-31F6-4A2A-AB79-DA05CF96FBD7}" dt="2024-06-16T08:49:42.428" v="180" actId="27636"/>
        <pc:sldMkLst>
          <pc:docMk/>
          <pc:sldMk cId="2105293394" sldId="294"/>
        </pc:sldMkLst>
      </pc:sldChg>
      <pc:sldChg chg="modSp add mod ord modClrScheme chgLayout">
        <pc:chgData name="Shinenn K" userId="ec2293f8aad7a502" providerId="LiveId" clId="{9F01C5C5-31F6-4A2A-AB79-DA05CF96FBD7}" dt="2024-06-16T08:48:31.810" v="168" actId="700"/>
        <pc:sldMkLst>
          <pc:docMk/>
          <pc:sldMk cId="1261581734" sldId="295"/>
        </pc:sldMkLst>
      </pc:sldChg>
      <pc:sldChg chg="addSp delSp modSp new mod modClrScheme chgLayout">
        <pc:chgData name="Shinenn K" userId="ec2293f8aad7a502" providerId="LiveId" clId="{9F01C5C5-31F6-4A2A-AB79-DA05CF96FBD7}" dt="2024-06-16T10:58:49.178" v="489" actId="478"/>
        <pc:sldMkLst>
          <pc:docMk/>
          <pc:sldMk cId="3016580757" sldId="296"/>
        </pc:sldMkLst>
      </pc:sldChg>
      <pc:sldChg chg="addSp delSp modSp new mod ord modClrScheme chgLayout">
        <pc:chgData name="Shinenn K" userId="ec2293f8aad7a502" providerId="LiveId" clId="{9F01C5C5-31F6-4A2A-AB79-DA05CF96FBD7}" dt="2024-06-20T11:49:04.751" v="839" actId="20577"/>
        <pc:sldMkLst>
          <pc:docMk/>
          <pc:sldMk cId="212686223" sldId="297"/>
        </pc:sldMkLst>
      </pc:sldChg>
      <pc:sldChg chg="new">
        <pc:chgData name="Shinenn K" userId="ec2293f8aad7a502" providerId="LiveId" clId="{9F01C5C5-31F6-4A2A-AB79-DA05CF96FBD7}" dt="2024-05-27T12:38:17.530" v="127" actId="680"/>
        <pc:sldMkLst>
          <pc:docMk/>
          <pc:sldMk cId="1043345214" sldId="298"/>
        </pc:sldMkLst>
      </pc:sldChg>
      <pc:sldChg chg="addSp delSp modSp new mod modClrScheme chgLayout">
        <pc:chgData name="Shinenn K" userId="ec2293f8aad7a502" providerId="LiveId" clId="{9F01C5C5-31F6-4A2A-AB79-DA05CF96FBD7}" dt="2024-06-16T09:37:51.930" v="399" actId="700"/>
        <pc:sldMkLst>
          <pc:docMk/>
          <pc:sldMk cId="2637912795" sldId="299"/>
        </pc:sldMkLst>
      </pc:sldChg>
      <pc:sldChg chg="addSp delSp new del mod modClrScheme chgLayout">
        <pc:chgData name="Shinenn K" userId="ec2293f8aad7a502" providerId="LiveId" clId="{9F01C5C5-31F6-4A2A-AB79-DA05CF96FBD7}" dt="2024-06-16T09:12:38.624" v="229" actId="680"/>
        <pc:sldMkLst>
          <pc:docMk/>
          <pc:sldMk cId="669573180" sldId="300"/>
        </pc:sldMkLst>
      </pc:sldChg>
      <pc:sldChg chg="addSp delSp modSp new mod modClrScheme chgLayout">
        <pc:chgData name="Shinenn K" userId="ec2293f8aad7a502" providerId="LiveId" clId="{9F01C5C5-31F6-4A2A-AB79-DA05CF96FBD7}" dt="2024-06-16T11:38:32.636" v="492" actId="1076"/>
        <pc:sldMkLst>
          <pc:docMk/>
          <pc:sldMk cId="2133102519" sldId="300"/>
        </pc:sldMkLst>
      </pc:sldChg>
      <pc:sldChg chg="addSp modSp new del mod setBg modClrScheme chgLayout">
        <pc:chgData name="Shinenn K" userId="ec2293f8aad7a502" providerId="LiveId" clId="{9F01C5C5-31F6-4A2A-AB79-DA05CF96FBD7}" dt="2024-06-16T09:14:21.764" v="239" actId="47"/>
        <pc:sldMkLst>
          <pc:docMk/>
          <pc:sldMk cId="3502236828" sldId="300"/>
        </pc:sldMkLst>
      </pc:sldChg>
      <pc:sldChg chg="new mod modClrScheme chgLayout">
        <pc:chgData name="Shinenn K" userId="ec2293f8aad7a502" providerId="LiveId" clId="{9F01C5C5-31F6-4A2A-AB79-DA05CF96FBD7}" dt="2024-06-16T09:40:06.447" v="405" actId="700"/>
        <pc:sldMkLst>
          <pc:docMk/>
          <pc:sldMk cId="2583095551" sldId="301"/>
        </pc:sldMkLst>
      </pc:sldChg>
      <pc:sldChg chg="delSp modSp add mod ord">
        <pc:chgData name="Shinenn K" userId="ec2293f8aad7a502" providerId="LiveId" clId="{9F01C5C5-31F6-4A2A-AB79-DA05CF96FBD7}" dt="2024-06-20T11:43:32.956" v="805" actId="20577"/>
        <pc:sldMkLst>
          <pc:docMk/>
          <pc:sldMk cId="2901885441" sldId="302"/>
        </pc:sldMkLst>
      </pc:sldChg>
      <pc:sldChg chg="modSp add mod">
        <pc:chgData name="Shinenn K" userId="ec2293f8aad7a502" providerId="LiveId" clId="{9F01C5C5-31F6-4A2A-AB79-DA05CF96FBD7}" dt="2024-06-20T11:15:38.295" v="727" actId="14100"/>
        <pc:sldMkLst>
          <pc:docMk/>
          <pc:sldMk cId="2958321089" sldId="303"/>
        </pc:sldMkLst>
      </pc:sldChg>
      <pc:sldChg chg="modSp add mod ord">
        <pc:chgData name="Shinenn K" userId="ec2293f8aad7a502" providerId="LiveId" clId="{9F01C5C5-31F6-4A2A-AB79-DA05CF96FBD7}" dt="2024-06-20T11:53:26.949" v="874" actId="403"/>
        <pc:sldMkLst>
          <pc:docMk/>
          <pc:sldMk cId="2450544474" sldId="304"/>
        </pc:sldMkLst>
      </pc:sldChg>
      <pc:sldMasterChg chg="mod delSldLayout modSldLayout sldLayoutOrd">
        <pc:chgData name="Shinenn K" userId="ec2293f8aad7a502" providerId="LiveId" clId="{9F01C5C5-31F6-4A2A-AB79-DA05CF96FBD7}" dt="2024-06-16T09:40:54.250" v="406" actId="6014"/>
        <pc:sldMasterMkLst>
          <pc:docMk/>
          <pc:sldMasterMk cId="34949889" sldId="2147483709"/>
        </pc:sldMasterMkLst>
        <pc:sldLayoutChg chg="mod ord">
          <pc:chgData name="Shinenn K" userId="ec2293f8aad7a502" providerId="LiveId" clId="{9F01C5C5-31F6-4A2A-AB79-DA05CF96FBD7}" dt="2024-06-16T09:29:28.019" v="342" actId="20578"/>
          <pc:sldLayoutMkLst>
            <pc:docMk/>
            <pc:sldMasterMk cId="1535493376" sldId="2147483753"/>
            <pc:sldLayoutMk cId="1692564534" sldId="2147483700"/>
          </pc:sldLayoutMkLst>
        </pc:sldLayoutChg>
        <pc:sldLayoutChg chg="mod ord">
          <pc:chgData name="Shinenn K" userId="ec2293f8aad7a502" providerId="LiveId" clId="{9F01C5C5-31F6-4A2A-AB79-DA05CF96FBD7}" dt="2024-06-16T09:29:28.019" v="342" actId="20578"/>
          <pc:sldLayoutMkLst>
            <pc:docMk/>
            <pc:sldMasterMk cId="1535493376" sldId="2147483753"/>
            <pc:sldLayoutMk cId="3881758932" sldId="2147483702"/>
          </pc:sldLayoutMkLst>
        </pc:sldLayoutChg>
        <pc:sldLayoutChg chg="ord">
          <pc:chgData name="Shinenn K" userId="ec2293f8aad7a502" providerId="LiveId" clId="{9F01C5C5-31F6-4A2A-AB79-DA05CF96FBD7}" dt="2024-06-16T09:33:51.938" v="373" actId="20578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">
          <pc:chgData name="Shinenn K" userId="ec2293f8aad7a502" providerId="LiveId" clId="{9F01C5C5-31F6-4A2A-AB79-DA05CF96FBD7}" dt="2024-06-16T09:25:43.704" v="315" actId="6014"/>
          <pc:sldLayoutMkLst>
            <pc:docMk/>
            <pc:sldMasterMk cId="34949889" sldId="2147483709"/>
            <pc:sldLayoutMk cId="90606831" sldId="2147483710"/>
          </pc:sldLayoutMkLst>
        </pc:sldLayoutChg>
        <pc:sldLayoutChg chg="mod">
          <pc:chgData name="Shinenn K" userId="ec2293f8aad7a502" providerId="LiveId" clId="{9F01C5C5-31F6-4A2A-AB79-DA05CF96FBD7}" dt="2024-06-16T09:25:54.269" v="316" actId="6014"/>
          <pc:sldLayoutMkLst>
            <pc:docMk/>
            <pc:sldMasterMk cId="34949889" sldId="2147483709"/>
            <pc:sldLayoutMk cId="1459848179" sldId="2147483711"/>
          </pc:sldLayoutMkLst>
        </pc:sldLayoutChg>
        <pc:sldLayoutChg chg="del">
          <pc:chgData name="Shinenn K" userId="ec2293f8aad7a502" providerId="LiveId" clId="{9F01C5C5-31F6-4A2A-AB79-DA05CF96FBD7}" dt="2024-06-16T09:24:53.002" v="313" actId="2696"/>
          <pc:sldLayoutMkLst>
            <pc:docMk/>
            <pc:sldMasterMk cId="34949889" sldId="2147483709"/>
            <pc:sldLayoutMk cId="1227929899" sldId="2147483712"/>
          </pc:sldLayoutMkLst>
        </pc:sldLayoutChg>
        <pc:sldLayoutChg chg="mod">
          <pc:chgData name="Shinenn K" userId="ec2293f8aad7a502" providerId="LiveId" clId="{9F01C5C5-31F6-4A2A-AB79-DA05CF96FBD7}" dt="2024-06-16T09:26:30.029" v="318" actId="6014"/>
          <pc:sldLayoutMkLst>
            <pc:docMk/>
            <pc:sldMasterMk cId="34949889" sldId="2147483709"/>
            <pc:sldLayoutMk cId="848425655" sldId="2147483713"/>
          </pc:sldLayoutMkLst>
        </pc:sldLayoutChg>
        <pc:sldLayoutChg chg="mod">
          <pc:chgData name="Shinenn K" userId="ec2293f8aad7a502" providerId="LiveId" clId="{9F01C5C5-31F6-4A2A-AB79-DA05CF96FBD7}" dt="2024-06-16T09:26:50.400" v="320" actId="6014"/>
          <pc:sldLayoutMkLst>
            <pc:docMk/>
            <pc:sldMasterMk cId="34949889" sldId="2147483709"/>
            <pc:sldLayoutMk cId="1297989195" sldId="2147483714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833090735" sldId="2147483715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942897586" sldId="2147483716"/>
          </pc:sldLayoutMkLst>
        </pc:sldLayoutChg>
        <pc:sldLayoutChg chg="mod">
          <pc:chgData name="Shinenn K" userId="ec2293f8aad7a502" providerId="LiveId" clId="{9F01C5C5-31F6-4A2A-AB79-DA05CF96FBD7}" dt="2024-06-16T09:26:40.384" v="319" actId="6014"/>
          <pc:sldLayoutMkLst>
            <pc:docMk/>
            <pc:sldMasterMk cId="34949889" sldId="2147483709"/>
            <pc:sldLayoutMk cId="3470231699" sldId="2147483717"/>
          </pc:sldLayoutMkLst>
        </pc:sldLayoutChg>
        <pc:sldLayoutChg chg="mod">
          <pc:chgData name="Shinenn K" userId="ec2293f8aad7a502" providerId="LiveId" clId="{9F01C5C5-31F6-4A2A-AB79-DA05CF96FBD7}" dt="2024-06-16T09:27:23.418" v="321" actId="6014"/>
          <pc:sldLayoutMkLst>
            <pc:docMk/>
            <pc:sldMasterMk cId="34949889" sldId="2147483709"/>
            <pc:sldLayoutMk cId="1602252828" sldId="2147483718"/>
          </pc:sldLayoutMkLst>
        </pc:sldLayoutChg>
        <pc:sldLayoutChg chg="mod">
          <pc:chgData name="Shinenn K" userId="ec2293f8aad7a502" providerId="LiveId" clId="{9F01C5C5-31F6-4A2A-AB79-DA05CF96FBD7}" dt="2024-06-16T09:27:32.014" v="322" actId="6014"/>
          <pc:sldLayoutMkLst>
            <pc:docMk/>
            <pc:sldMasterMk cId="34949889" sldId="2147483709"/>
            <pc:sldLayoutMk cId="1264394303" sldId="2147483719"/>
          </pc:sldLayoutMkLst>
        </pc:sldLayoutChg>
        <pc:sldLayoutChg chg="ord">
          <pc:chgData name="Shinenn K" userId="ec2293f8aad7a502" providerId="LiveId" clId="{9F01C5C5-31F6-4A2A-AB79-DA05CF96FBD7}" dt="2024-06-16T09:29:28.019" v="342" actId="20578"/>
          <pc:sldLayoutMkLst>
            <pc:docMk/>
            <pc:sldMasterMk cId="1535493376" sldId="2147483753"/>
            <pc:sldLayoutMk cId="362151985" sldId="2147483727"/>
          </pc:sldLayoutMkLst>
        </pc:sldLayoutChg>
        <pc:sldLayoutChg chg="ord">
          <pc:chgData name="Shinenn K" userId="ec2293f8aad7a502" providerId="LiveId" clId="{9F01C5C5-31F6-4A2A-AB79-DA05CF96FBD7}" dt="2024-06-16T09:33:51.938" v="373" actId="20578"/>
          <pc:sldLayoutMkLst>
            <pc:docMk/>
            <pc:sldMasterMk cId="2501459327" sldId="2147483754"/>
            <pc:sldLayoutMk cId="2709246836" sldId="2147483747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566508718" sldId="2147483748"/>
          </pc:sldLayoutMkLst>
        </pc:sldLayoutChg>
        <pc:sldLayoutChg chg="ord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507194332" sldId="2147483749"/>
          </pc:sldLayoutMkLst>
        </pc:sldLayoutChg>
        <pc:sldLayoutChg chg="addSp delSp modSp mod ord setBg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221031148" sldId="2147483750"/>
          </pc:sldLayoutMkLst>
        </pc:sldLayoutChg>
        <pc:sldLayoutChg chg="delSp mod ord setBg">
          <pc:chgData name="Shinenn K" userId="ec2293f8aad7a502" providerId="LiveId" clId="{9F01C5C5-31F6-4A2A-AB79-DA05CF96FBD7}" dt="2024-06-16T09:31:42.083" v="361" actId="20578"/>
          <pc:sldLayoutMkLst>
            <pc:docMk/>
            <pc:sldMasterMk cId="2501459327" sldId="2147483754"/>
            <pc:sldLayoutMk cId="3697822778" sldId="2147483751"/>
          </pc:sldLayoutMkLst>
        </pc:sldLayoutChg>
        <pc:sldLayoutChg chg="delSp mod ord">
          <pc:chgData name="Shinenn K" userId="ec2293f8aad7a502" providerId="LiveId" clId="{9F01C5C5-31F6-4A2A-AB79-DA05CF96FBD7}" dt="2024-06-16T09:36:43.505" v="397" actId="6014"/>
          <pc:sldLayoutMkLst>
            <pc:docMk/>
            <pc:sldMasterMk cId="34949889" sldId="2147483709"/>
            <pc:sldLayoutMk cId="2304130888" sldId="2147483752"/>
          </pc:sldLayoutMkLst>
        </pc:sldLayoutChg>
        <pc:sldLayoutChg chg="del">
          <pc:chgData name="Shinenn K" userId="ec2293f8aad7a502" providerId="LiveId" clId="{9F01C5C5-31F6-4A2A-AB79-DA05CF96FBD7}" dt="2024-06-16T09:38:19.517" v="401" actId="2696"/>
          <pc:sldLayoutMkLst>
            <pc:docMk/>
            <pc:sldMasterMk cId="34949889" sldId="2147483709"/>
            <pc:sldLayoutMk cId="384128124" sldId="2147483756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8:49.399" v="402" actId="6014"/>
        <pc:sldMasterMkLst>
          <pc:docMk/>
          <pc:sldMasterMk cId="1535493376" sldId="2147483753"/>
        </pc:sldMasterMkLst>
        <pc:sldLayoutChg chg="modSp mod ord">
          <pc:chgData name="Shinenn K" userId="ec2293f8aad7a502" providerId="LiveId" clId="{9F01C5C5-31F6-4A2A-AB79-DA05CF96FBD7}" dt="2024-06-16T09:38:49.399" v="402" actId="6014"/>
          <pc:sldLayoutMkLst>
            <pc:docMk/>
            <pc:sldMasterMk cId="1535493376" sldId="2147483753"/>
            <pc:sldLayoutMk cId="1692564534" sldId="2147483700"/>
          </pc:sldLayoutMkLst>
        </pc:sldLayoutChg>
        <pc:sldLayoutChg chg="modSp mod ord">
          <pc:chgData name="Shinenn K" userId="ec2293f8aad7a502" providerId="LiveId" clId="{9F01C5C5-31F6-4A2A-AB79-DA05CF96FBD7}" dt="2024-06-16T09:29:30.363" v="343" actId="20578"/>
          <pc:sldLayoutMkLst>
            <pc:docMk/>
            <pc:sldMasterMk cId="1535493376" sldId="2147483753"/>
            <pc:sldLayoutMk cId="3881758932" sldId="2147483702"/>
          </pc:sldLayoutMkLst>
        </pc:sldLayoutChg>
        <pc:sldLayoutChg chg="modSp mod ord">
          <pc:chgData name="Shinenn K" userId="ec2293f8aad7a502" providerId="LiveId" clId="{9F01C5C5-31F6-4A2A-AB79-DA05CF96FBD7}" dt="2024-06-16T09:34:26.977" v="380" actId="6014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Sp mod ord">
          <pc:chgData name="Shinenn K" userId="ec2293f8aad7a502" providerId="LiveId" clId="{9F01C5C5-31F6-4A2A-AB79-DA05CF96FBD7}" dt="2024-06-16T09:29:48.101" v="344" actId="6014"/>
          <pc:sldLayoutMkLst>
            <pc:docMk/>
            <pc:sldMasterMk cId="1535493376" sldId="2147483753"/>
            <pc:sldLayoutMk cId="362151985" sldId="2147483727"/>
          </pc:sldLayoutMkLst>
        </pc:sldLayoutChg>
        <pc:sldLayoutChg chg="new del replId">
          <pc:chgData name="Shinenn K" userId="ec2293f8aad7a502" providerId="LiveId" clId="{9F01C5C5-31F6-4A2A-AB79-DA05CF96FBD7}" dt="2024-06-16T09:28:01.727" v="325" actId="2696"/>
          <pc:sldLayoutMkLst>
            <pc:docMk/>
            <pc:sldMasterMk cId="1535493376" sldId="2147483753"/>
            <pc:sldLayoutMk cId="236581413" sldId="2147483754"/>
          </pc:sldLayoutMkLst>
        </pc:sldLayoutChg>
        <pc:sldLayoutChg chg="new del replId">
          <pc:chgData name="Shinenn K" userId="ec2293f8aad7a502" providerId="LiveId" clId="{9F01C5C5-31F6-4A2A-AB79-DA05CF96FBD7}" dt="2024-06-16T09:28:01.743" v="326" actId="2696"/>
          <pc:sldLayoutMkLst>
            <pc:docMk/>
            <pc:sldMasterMk cId="1535493376" sldId="2147483753"/>
            <pc:sldLayoutMk cId="4129041953" sldId="2147483755"/>
          </pc:sldLayoutMkLst>
        </pc:sldLayoutChg>
        <pc:sldLayoutChg chg="new del replId">
          <pc:chgData name="Shinenn K" userId="ec2293f8aad7a502" providerId="LiveId" clId="{9F01C5C5-31F6-4A2A-AB79-DA05CF96FBD7}" dt="2024-06-16T09:28:01.760" v="327" actId="2696"/>
          <pc:sldLayoutMkLst>
            <pc:docMk/>
            <pc:sldMasterMk cId="1535493376" sldId="2147483753"/>
            <pc:sldLayoutMk cId="493699281" sldId="2147483756"/>
          </pc:sldLayoutMkLst>
        </pc:sldLayoutChg>
        <pc:sldLayoutChg chg="new del replId">
          <pc:chgData name="Shinenn K" userId="ec2293f8aad7a502" providerId="LiveId" clId="{9F01C5C5-31F6-4A2A-AB79-DA05CF96FBD7}" dt="2024-06-16T09:28:01.774" v="328" actId="2696"/>
          <pc:sldLayoutMkLst>
            <pc:docMk/>
            <pc:sldMasterMk cId="1535493376" sldId="2147483753"/>
            <pc:sldLayoutMk cId="531424719" sldId="2147483757"/>
          </pc:sldLayoutMkLst>
        </pc:sldLayoutChg>
        <pc:sldLayoutChg chg="new del replId">
          <pc:chgData name="Shinenn K" userId="ec2293f8aad7a502" providerId="LiveId" clId="{9F01C5C5-31F6-4A2A-AB79-DA05CF96FBD7}" dt="2024-06-16T09:28:01.790" v="329" actId="2696"/>
          <pc:sldLayoutMkLst>
            <pc:docMk/>
            <pc:sldMasterMk cId="1535493376" sldId="2147483753"/>
            <pc:sldLayoutMk cId="2510779536" sldId="2147483758"/>
          </pc:sldLayoutMkLst>
        </pc:sldLayoutChg>
        <pc:sldLayoutChg chg="new del replId">
          <pc:chgData name="Shinenn K" userId="ec2293f8aad7a502" providerId="LiveId" clId="{9F01C5C5-31F6-4A2A-AB79-DA05CF96FBD7}" dt="2024-06-16T09:28:01.790" v="330" actId="2696"/>
          <pc:sldLayoutMkLst>
            <pc:docMk/>
            <pc:sldMasterMk cId="1535493376" sldId="2147483753"/>
            <pc:sldLayoutMk cId="2632643415" sldId="2147483759"/>
          </pc:sldLayoutMkLst>
        </pc:sldLayoutChg>
        <pc:sldLayoutChg chg="new del replId">
          <pc:chgData name="Shinenn K" userId="ec2293f8aad7a502" providerId="LiveId" clId="{9F01C5C5-31F6-4A2A-AB79-DA05CF96FBD7}" dt="2024-06-16T09:28:01.805" v="331" actId="2696"/>
          <pc:sldLayoutMkLst>
            <pc:docMk/>
            <pc:sldMasterMk cId="1535493376" sldId="2147483753"/>
            <pc:sldLayoutMk cId="2390101009" sldId="2147483760"/>
          </pc:sldLayoutMkLst>
        </pc:sldLayoutChg>
        <pc:sldLayoutChg chg="new del replId">
          <pc:chgData name="Shinenn K" userId="ec2293f8aad7a502" providerId="LiveId" clId="{9F01C5C5-31F6-4A2A-AB79-DA05CF96FBD7}" dt="2024-06-16T09:28:01.805" v="332" actId="2696"/>
          <pc:sldLayoutMkLst>
            <pc:docMk/>
            <pc:sldMasterMk cId="1535493376" sldId="2147483753"/>
            <pc:sldLayoutMk cId="135481542" sldId="2147483761"/>
          </pc:sldLayoutMkLst>
        </pc:sldLayoutChg>
        <pc:sldLayoutChg chg="new del replId">
          <pc:chgData name="Shinenn K" userId="ec2293f8aad7a502" providerId="LiveId" clId="{9F01C5C5-31F6-4A2A-AB79-DA05CF96FBD7}" dt="2024-06-16T09:28:01.821" v="333" actId="2696"/>
          <pc:sldLayoutMkLst>
            <pc:docMk/>
            <pc:sldMasterMk cId="1535493376" sldId="2147483753"/>
            <pc:sldLayoutMk cId="2834474405" sldId="2147483762"/>
          </pc:sldLayoutMkLst>
        </pc:sldLayoutChg>
        <pc:sldLayoutChg chg="new del replId">
          <pc:chgData name="Shinenn K" userId="ec2293f8aad7a502" providerId="LiveId" clId="{9F01C5C5-31F6-4A2A-AB79-DA05CF96FBD7}" dt="2024-06-16T09:28:01.837" v="334" actId="2696"/>
          <pc:sldLayoutMkLst>
            <pc:docMk/>
            <pc:sldMasterMk cId="1535493376" sldId="2147483753"/>
            <pc:sldLayoutMk cId="1510472761" sldId="2147483763"/>
          </pc:sldLayoutMkLst>
        </pc:sldLayoutChg>
        <pc:sldLayoutChg chg="new del replId">
          <pc:chgData name="Shinenn K" userId="ec2293f8aad7a502" providerId="LiveId" clId="{9F01C5C5-31F6-4A2A-AB79-DA05CF96FBD7}" dt="2024-06-16T09:28:01.837" v="335" actId="2696"/>
          <pc:sldLayoutMkLst>
            <pc:docMk/>
            <pc:sldMasterMk cId="1535493376" sldId="2147483753"/>
            <pc:sldLayoutMk cId="4212256075" sldId="2147483764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4:14.538" v="377" actId="20578"/>
        <pc:sldMasterMkLst>
          <pc:docMk/>
          <pc:sldMasterMk cId="2501459327" sldId="2147483754"/>
        </pc:sldMasterMkLst>
        <pc:sldLayoutChg chg="modSp mod ord">
          <pc:chgData name="Shinenn K" userId="ec2293f8aad7a502" providerId="LiveId" clId="{9F01C5C5-31F6-4A2A-AB79-DA05CF96FBD7}" dt="2024-06-16T09:33:54.626" v="374" actId="20578"/>
          <pc:sldLayoutMkLst>
            <pc:docMk/>
            <pc:sldMasterMk cId="1535493376" sldId="2147483753"/>
            <pc:sldLayoutMk cId="1376781086" sldId="2147483703"/>
          </pc:sldLayoutMkLst>
        </pc:sldLayoutChg>
        <pc:sldLayoutChg chg="mod ord">
          <pc:chgData name="Shinenn K" userId="ec2293f8aad7a502" providerId="LiveId" clId="{9F01C5C5-31F6-4A2A-AB79-DA05CF96FBD7}" dt="2024-06-16T09:31:55.045" v="363" actId="6014"/>
          <pc:sldLayoutMkLst>
            <pc:docMk/>
            <pc:sldMasterMk cId="2501459327" sldId="2147483754"/>
            <pc:sldLayoutMk cId="2833090735" sldId="2147483715"/>
          </pc:sldLayoutMkLst>
        </pc:sldLayoutChg>
        <pc:sldLayoutChg chg="modSp mod ord">
          <pc:chgData name="Shinenn K" userId="ec2293f8aad7a502" providerId="LiveId" clId="{9F01C5C5-31F6-4A2A-AB79-DA05CF96FBD7}" dt="2024-06-16T09:32:02.046" v="364" actId="6014"/>
          <pc:sldLayoutMkLst>
            <pc:docMk/>
            <pc:sldMasterMk cId="2501459327" sldId="2147483754"/>
            <pc:sldLayoutMk cId="942897586" sldId="2147483716"/>
          </pc:sldLayoutMkLst>
        </pc:sldLayoutChg>
        <pc:sldLayoutChg chg="modSp mod ord">
          <pc:chgData name="Shinenn K" userId="ec2293f8aad7a502" providerId="LiveId" clId="{9F01C5C5-31F6-4A2A-AB79-DA05CF96FBD7}" dt="2024-06-16T09:34:11.568" v="376" actId="20578"/>
          <pc:sldLayoutMkLst>
            <pc:docMk/>
            <pc:sldMasterMk cId="2501459327" sldId="2147483754"/>
            <pc:sldLayoutMk cId="2709246836" sldId="2147483747"/>
          </pc:sldLayoutMkLst>
        </pc:sldLayoutChg>
        <pc:sldLayoutChg chg="modSp mod ord">
          <pc:chgData name="Shinenn K" userId="ec2293f8aad7a502" providerId="LiveId" clId="{9F01C5C5-31F6-4A2A-AB79-DA05CF96FBD7}" dt="2024-06-16T09:33:02.757" v="368" actId="6014"/>
          <pc:sldLayoutMkLst>
            <pc:docMk/>
            <pc:sldMasterMk cId="2501459327" sldId="2147483754"/>
            <pc:sldLayoutMk cId="2566508718" sldId="2147483748"/>
          </pc:sldLayoutMkLst>
        </pc:sldLayoutChg>
        <pc:sldLayoutChg chg="modSp mod ord">
          <pc:chgData name="Shinenn K" userId="ec2293f8aad7a502" providerId="LiveId" clId="{9F01C5C5-31F6-4A2A-AB79-DA05CF96FBD7}" dt="2024-06-16T09:32:56.820" v="367" actId="6014"/>
          <pc:sldLayoutMkLst>
            <pc:docMk/>
            <pc:sldMasterMk cId="2501459327" sldId="2147483754"/>
            <pc:sldLayoutMk cId="2507194332" sldId="2147483749"/>
          </pc:sldLayoutMkLst>
        </pc:sldLayoutChg>
        <pc:sldLayoutChg chg="modSp mod ord">
          <pc:chgData name="Shinenn K" userId="ec2293f8aad7a502" providerId="LiveId" clId="{9F01C5C5-31F6-4A2A-AB79-DA05CF96FBD7}" dt="2024-06-16T09:32:11.020" v="365" actId="6014"/>
          <pc:sldLayoutMkLst>
            <pc:docMk/>
            <pc:sldMasterMk cId="2501459327" sldId="2147483754"/>
            <pc:sldLayoutMk cId="221031148" sldId="2147483750"/>
          </pc:sldLayoutMkLst>
        </pc:sldLayoutChg>
        <pc:sldLayoutChg chg="modSp mod ord">
          <pc:chgData name="Shinenn K" userId="ec2293f8aad7a502" providerId="LiveId" clId="{9F01C5C5-31F6-4A2A-AB79-DA05CF96FBD7}" dt="2024-06-16T09:33:23.013" v="370" actId="20578"/>
          <pc:sldLayoutMkLst>
            <pc:docMk/>
            <pc:sldMasterMk cId="2501459327" sldId="2147483754"/>
            <pc:sldLayoutMk cId="3697822778" sldId="2147483751"/>
          </pc:sldLayoutMkLst>
        </pc:sldLayoutChg>
        <pc:sldLayoutChg chg="new del replId">
          <pc:chgData name="Shinenn K" userId="ec2293f8aad7a502" providerId="LiveId" clId="{9F01C5C5-31F6-4A2A-AB79-DA05CF96FBD7}" dt="2024-06-16T09:30:49.326" v="347" actId="2696"/>
          <pc:sldLayoutMkLst>
            <pc:docMk/>
            <pc:sldMasterMk cId="2501459327" sldId="2147483754"/>
            <pc:sldLayoutMk cId="1589140473" sldId="2147483755"/>
          </pc:sldLayoutMkLst>
        </pc:sldLayoutChg>
        <pc:sldLayoutChg chg="new del replId">
          <pc:chgData name="Shinenn K" userId="ec2293f8aad7a502" providerId="LiveId" clId="{9F01C5C5-31F6-4A2A-AB79-DA05CF96FBD7}" dt="2024-06-16T09:30:49.342" v="348" actId="2696"/>
          <pc:sldLayoutMkLst>
            <pc:docMk/>
            <pc:sldMasterMk cId="2501459327" sldId="2147483754"/>
            <pc:sldLayoutMk cId="3286656869" sldId="2147483756"/>
          </pc:sldLayoutMkLst>
        </pc:sldLayoutChg>
        <pc:sldLayoutChg chg="new del replId">
          <pc:chgData name="Shinenn K" userId="ec2293f8aad7a502" providerId="LiveId" clId="{9F01C5C5-31F6-4A2A-AB79-DA05CF96FBD7}" dt="2024-06-16T09:30:49.351" v="349" actId="2696"/>
          <pc:sldLayoutMkLst>
            <pc:docMk/>
            <pc:sldMasterMk cId="2501459327" sldId="2147483754"/>
            <pc:sldLayoutMk cId="2062645671" sldId="2147483757"/>
          </pc:sldLayoutMkLst>
        </pc:sldLayoutChg>
        <pc:sldLayoutChg chg="new del replId">
          <pc:chgData name="Shinenn K" userId="ec2293f8aad7a502" providerId="LiveId" clId="{9F01C5C5-31F6-4A2A-AB79-DA05CF96FBD7}" dt="2024-06-16T09:30:49.358" v="350" actId="2696"/>
          <pc:sldLayoutMkLst>
            <pc:docMk/>
            <pc:sldMasterMk cId="2501459327" sldId="2147483754"/>
            <pc:sldLayoutMk cId="3783679986" sldId="2147483758"/>
          </pc:sldLayoutMkLst>
        </pc:sldLayoutChg>
        <pc:sldLayoutChg chg="new del replId">
          <pc:chgData name="Shinenn K" userId="ec2293f8aad7a502" providerId="LiveId" clId="{9F01C5C5-31F6-4A2A-AB79-DA05CF96FBD7}" dt="2024-06-16T09:30:49.373" v="351" actId="2696"/>
          <pc:sldLayoutMkLst>
            <pc:docMk/>
            <pc:sldMasterMk cId="2501459327" sldId="2147483754"/>
            <pc:sldLayoutMk cId="1973999203" sldId="2147483759"/>
          </pc:sldLayoutMkLst>
        </pc:sldLayoutChg>
        <pc:sldLayoutChg chg="new del replId">
          <pc:chgData name="Shinenn K" userId="ec2293f8aad7a502" providerId="LiveId" clId="{9F01C5C5-31F6-4A2A-AB79-DA05CF96FBD7}" dt="2024-06-16T09:30:49.389" v="352" actId="2696"/>
          <pc:sldLayoutMkLst>
            <pc:docMk/>
            <pc:sldMasterMk cId="2501459327" sldId="2147483754"/>
            <pc:sldLayoutMk cId="722065" sldId="2147483760"/>
          </pc:sldLayoutMkLst>
        </pc:sldLayoutChg>
        <pc:sldLayoutChg chg="new del replId">
          <pc:chgData name="Shinenn K" userId="ec2293f8aad7a502" providerId="LiveId" clId="{9F01C5C5-31F6-4A2A-AB79-DA05CF96FBD7}" dt="2024-06-16T09:30:49.389" v="353" actId="2696"/>
          <pc:sldLayoutMkLst>
            <pc:docMk/>
            <pc:sldMasterMk cId="2501459327" sldId="2147483754"/>
            <pc:sldLayoutMk cId="3472561161" sldId="2147483761"/>
          </pc:sldLayoutMkLst>
        </pc:sldLayoutChg>
        <pc:sldLayoutChg chg="new del replId">
          <pc:chgData name="Shinenn K" userId="ec2293f8aad7a502" providerId="LiveId" clId="{9F01C5C5-31F6-4A2A-AB79-DA05CF96FBD7}" dt="2024-06-16T09:30:49.405" v="354" actId="2696"/>
          <pc:sldLayoutMkLst>
            <pc:docMk/>
            <pc:sldMasterMk cId="2501459327" sldId="2147483754"/>
            <pc:sldLayoutMk cId="76661611" sldId="2147483762"/>
          </pc:sldLayoutMkLst>
        </pc:sldLayoutChg>
        <pc:sldLayoutChg chg="new del replId">
          <pc:chgData name="Shinenn K" userId="ec2293f8aad7a502" providerId="LiveId" clId="{9F01C5C5-31F6-4A2A-AB79-DA05CF96FBD7}" dt="2024-06-16T09:30:49.420" v="355" actId="2696"/>
          <pc:sldLayoutMkLst>
            <pc:docMk/>
            <pc:sldMasterMk cId="2501459327" sldId="2147483754"/>
            <pc:sldLayoutMk cId="4226272510" sldId="2147483763"/>
          </pc:sldLayoutMkLst>
        </pc:sldLayoutChg>
        <pc:sldLayoutChg chg="new del replId">
          <pc:chgData name="Shinenn K" userId="ec2293f8aad7a502" providerId="LiveId" clId="{9F01C5C5-31F6-4A2A-AB79-DA05CF96FBD7}" dt="2024-06-16T09:30:49.420" v="356" actId="2696"/>
          <pc:sldLayoutMkLst>
            <pc:docMk/>
            <pc:sldMasterMk cId="2501459327" sldId="2147483754"/>
            <pc:sldLayoutMk cId="2852372558" sldId="2147483764"/>
          </pc:sldLayoutMkLst>
        </pc:sldLayoutChg>
        <pc:sldLayoutChg chg="new del replId">
          <pc:chgData name="Shinenn K" userId="ec2293f8aad7a502" providerId="LiveId" clId="{9F01C5C5-31F6-4A2A-AB79-DA05CF96FBD7}" dt="2024-06-16T09:30:49.436" v="357" actId="2696"/>
          <pc:sldLayoutMkLst>
            <pc:docMk/>
            <pc:sldMasterMk cId="2501459327" sldId="2147483754"/>
            <pc:sldLayoutMk cId="523954654" sldId="2147483765"/>
          </pc:sldLayoutMkLst>
        </pc:sldLayoutChg>
      </pc:sldMasterChg>
      <pc:sldMasterChg chg="new mod addSldLayout delSldLayout modSldLayout sldLayoutOrd">
        <pc:chgData name="Shinenn K" userId="ec2293f8aad7a502" providerId="LiveId" clId="{9F01C5C5-31F6-4A2A-AB79-DA05CF96FBD7}" dt="2024-06-16T09:35:07.816" v="394" actId="6014"/>
        <pc:sldMasterMkLst>
          <pc:docMk/>
          <pc:sldMasterMk cId="2967427117" sldId="2147483755"/>
        </pc:sldMasterMkLst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63637367" sldId="2147483725"/>
          </pc:sldLayoutMkLst>
        </pc:sldLayoutChg>
        <pc:sldLayoutChg chg="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558849960" sldId="2147483726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4110626325" sldId="2147483728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5929004" sldId="2147483729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33257653" sldId="2147483730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47455514" sldId="2147483731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973366975" sldId="2147483732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873878897" sldId="2147483733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654604140" sldId="2147483734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100602242" sldId="2147483735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449761251" sldId="2147483736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253848715" sldId="2147483737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2671693112" sldId="2147483738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052558894" sldId="2147483739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3815575766" sldId="2147483740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1413408901" sldId="2147483741"/>
          </pc:sldLayoutMkLst>
        </pc:sldLayoutChg>
        <pc:sldLayoutChg chg="modSp mod ord">
          <pc:chgData name="Shinenn K" userId="ec2293f8aad7a502" providerId="LiveId" clId="{9F01C5C5-31F6-4A2A-AB79-DA05CF96FBD7}" dt="2024-06-16T09:34:57.047" v="393" actId="20578"/>
          <pc:sldLayoutMkLst>
            <pc:docMk/>
            <pc:sldMasterMk cId="2967427117" sldId="2147483755"/>
            <pc:sldLayoutMk cId="809728786" sldId="2147483742"/>
          </pc:sldLayoutMkLst>
        </pc:sldLayoutChg>
        <pc:sldLayoutChg chg="new del replId">
          <pc:chgData name="Shinenn K" userId="ec2293f8aad7a502" providerId="LiveId" clId="{9F01C5C5-31F6-4A2A-AB79-DA05CF96FBD7}" dt="2024-06-16T09:34:42.966" v="382" actId="2696"/>
          <pc:sldLayoutMkLst>
            <pc:docMk/>
            <pc:sldMasterMk cId="2967427117" sldId="2147483755"/>
            <pc:sldLayoutMk cId="3153923788" sldId="2147483756"/>
          </pc:sldLayoutMkLst>
        </pc:sldLayoutChg>
        <pc:sldLayoutChg chg="new del replId">
          <pc:chgData name="Shinenn K" userId="ec2293f8aad7a502" providerId="LiveId" clId="{9F01C5C5-31F6-4A2A-AB79-DA05CF96FBD7}" dt="2024-06-16T09:34:42.986" v="383" actId="2696"/>
          <pc:sldLayoutMkLst>
            <pc:docMk/>
            <pc:sldMasterMk cId="2967427117" sldId="2147483755"/>
            <pc:sldLayoutMk cId="2418029347" sldId="2147483757"/>
          </pc:sldLayoutMkLst>
        </pc:sldLayoutChg>
        <pc:sldLayoutChg chg="new del replId">
          <pc:chgData name="Shinenn K" userId="ec2293f8aad7a502" providerId="LiveId" clId="{9F01C5C5-31F6-4A2A-AB79-DA05CF96FBD7}" dt="2024-06-16T09:34:42.986" v="384" actId="2696"/>
          <pc:sldLayoutMkLst>
            <pc:docMk/>
            <pc:sldMasterMk cId="2967427117" sldId="2147483755"/>
            <pc:sldLayoutMk cId="1237867951" sldId="2147483758"/>
          </pc:sldLayoutMkLst>
        </pc:sldLayoutChg>
        <pc:sldLayoutChg chg="new del replId">
          <pc:chgData name="Shinenn K" userId="ec2293f8aad7a502" providerId="LiveId" clId="{9F01C5C5-31F6-4A2A-AB79-DA05CF96FBD7}" dt="2024-06-16T09:34:42.998" v="385" actId="2696"/>
          <pc:sldLayoutMkLst>
            <pc:docMk/>
            <pc:sldMasterMk cId="2967427117" sldId="2147483755"/>
            <pc:sldLayoutMk cId="2597335081" sldId="2147483759"/>
          </pc:sldLayoutMkLst>
        </pc:sldLayoutChg>
        <pc:sldLayoutChg chg="new del replId">
          <pc:chgData name="Shinenn K" userId="ec2293f8aad7a502" providerId="LiveId" clId="{9F01C5C5-31F6-4A2A-AB79-DA05CF96FBD7}" dt="2024-06-16T09:34:43.014" v="386" actId="2696"/>
          <pc:sldLayoutMkLst>
            <pc:docMk/>
            <pc:sldMasterMk cId="2967427117" sldId="2147483755"/>
            <pc:sldLayoutMk cId="1809160194" sldId="2147483760"/>
          </pc:sldLayoutMkLst>
        </pc:sldLayoutChg>
        <pc:sldLayoutChg chg="new del replId">
          <pc:chgData name="Shinenn K" userId="ec2293f8aad7a502" providerId="LiveId" clId="{9F01C5C5-31F6-4A2A-AB79-DA05CF96FBD7}" dt="2024-06-16T09:34:43.029" v="387" actId="2696"/>
          <pc:sldLayoutMkLst>
            <pc:docMk/>
            <pc:sldMasterMk cId="2967427117" sldId="2147483755"/>
            <pc:sldLayoutMk cId="3694130457" sldId="2147483761"/>
          </pc:sldLayoutMkLst>
        </pc:sldLayoutChg>
        <pc:sldLayoutChg chg="new del replId">
          <pc:chgData name="Shinenn K" userId="ec2293f8aad7a502" providerId="LiveId" clId="{9F01C5C5-31F6-4A2A-AB79-DA05CF96FBD7}" dt="2024-06-16T09:34:43.029" v="388" actId="2696"/>
          <pc:sldLayoutMkLst>
            <pc:docMk/>
            <pc:sldMasterMk cId="2967427117" sldId="2147483755"/>
            <pc:sldLayoutMk cId="1140031777" sldId="2147483762"/>
          </pc:sldLayoutMkLst>
        </pc:sldLayoutChg>
        <pc:sldLayoutChg chg="new del replId">
          <pc:chgData name="Shinenn K" userId="ec2293f8aad7a502" providerId="LiveId" clId="{9F01C5C5-31F6-4A2A-AB79-DA05CF96FBD7}" dt="2024-06-16T09:34:43.045" v="389" actId="2696"/>
          <pc:sldLayoutMkLst>
            <pc:docMk/>
            <pc:sldMasterMk cId="2967427117" sldId="2147483755"/>
            <pc:sldLayoutMk cId="2679033750" sldId="2147483763"/>
          </pc:sldLayoutMkLst>
        </pc:sldLayoutChg>
        <pc:sldLayoutChg chg="new del replId">
          <pc:chgData name="Shinenn K" userId="ec2293f8aad7a502" providerId="LiveId" clId="{9F01C5C5-31F6-4A2A-AB79-DA05CF96FBD7}" dt="2024-06-16T09:34:43.060" v="390" actId="2696"/>
          <pc:sldLayoutMkLst>
            <pc:docMk/>
            <pc:sldMasterMk cId="2967427117" sldId="2147483755"/>
            <pc:sldLayoutMk cId="4010839025" sldId="2147483764"/>
          </pc:sldLayoutMkLst>
        </pc:sldLayoutChg>
        <pc:sldLayoutChg chg="new del replId">
          <pc:chgData name="Shinenn K" userId="ec2293f8aad7a502" providerId="LiveId" clId="{9F01C5C5-31F6-4A2A-AB79-DA05CF96FBD7}" dt="2024-06-16T09:34:43.076" v="391" actId="2696"/>
          <pc:sldLayoutMkLst>
            <pc:docMk/>
            <pc:sldMasterMk cId="2967427117" sldId="2147483755"/>
            <pc:sldLayoutMk cId="199832678" sldId="2147483765"/>
          </pc:sldLayoutMkLst>
        </pc:sldLayoutChg>
        <pc:sldLayoutChg chg="new del replId">
          <pc:chgData name="Shinenn K" userId="ec2293f8aad7a502" providerId="LiveId" clId="{9F01C5C5-31F6-4A2A-AB79-DA05CF96FBD7}" dt="2024-06-16T09:34:43.076" v="392" actId="2696"/>
          <pc:sldLayoutMkLst>
            <pc:docMk/>
            <pc:sldMasterMk cId="2967427117" sldId="2147483755"/>
            <pc:sldLayoutMk cId="3131318349" sldId="2147483766"/>
          </pc:sldLayoutMkLst>
        </pc:sldLayoutChg>
      </pc:sldMasterChg>
      <pc:sldMasterChg chg="modSldLayout">
        <pc:chgData name="Shinenn K" userId="ec2293f8aad7a502" providerId="LiveId" clId="{9F01C5C5-31F6-4A2A-AB79-DA05CF96FBD7}" dt="2024-06-16T09:43:07.730" v="423" actId="6014"/>
        <pc:sldMasterMkLst>
          <pc:docMk/>
          <pc:sldMasterMk cId="866678916" sldId="2147483757"/>
        </pc:sldMasterMkLst>
        <pc:sldLayoutChg chg="mod">
          <pc:chgData name="Shinenn K" userId="ec2293f8aad7a502" providerId="LiveId" clId="{9F01C5C5-31F6-4A2A-AB79-DA05CF96FBD7}" dt="2024-06-16T09:41:06.128" v="407" actId="6014"/>
          <pc:sldLayoutMkLst>
            <pc:docMk/>
            <pc:sldMasterMk cId="866678916" sldId="2147483757"/>
            <pc:sldLayoutMk cId="2784657429" sldId="2147483758"/>
          </pc:sldLayoutMkLst>
        </pc:sldLayoutChg>
        <pc:sldLayoutChg chg="mod">
          <pc:chgData name="Shinenn K" userId="ec2293f8aad7a502" providerId="LiveId" clId="{9F01C5C5-31F6-4A2A-AB79-DA05CF96FBD7}" dt="2024-06-16T09:41:17.466" v="408" actId="6014"/>
          <pc:sldLayoutMkLst>
            <pc:docMk/>
            <pc:sldMasterMk cId="866678916" sldId="2147483757"/>
            <pc:sldLayoutMk cId="4256349898" sldId="2147483759"/>
          </pc:sldLayoutMkLst>
        </pc:sldLayoutChg>
        <pc:sldLayoutChg chg="mod">
          <pc:chgData name="Shinenn K" userId="ec2293f8aad7a502" providerId="LiveId" clId="{9F01C5C5-31F6-4A2A-AB79-DA05CF96FBD7}" dt="2024-06-16T09:41:30.872" v="409" actId="6014"/>
          <pc:sldLayoutMkLst>
            <pc:docMk/>
            <pc:sldMasterMk cId="866678916" sldId="2147483757"/>
            <pc:sldLayoutMk cId="4019080543" sldId="2147483760"/>
          </pc:sldLayoutMkLst>
        </pc:sldLayoutChg>
        <pc:sldLayoutChg chg="mod">
          <pc:chgData name="Shinenn K" userId="ec2293f8aad7a502" providerId="LiveId" clId="{9F01C5C5-31F6-4A2A-AB79-DA05CF96FBD7}" dt="2024-06-16T09:41:36.368" v="410" actId="6014"/>
          <pc:sldLayoutMkLst>
            <pc:docMk/>
            <pc:sldMasterMk cId="866678916" sldId="2147483757"/>
            <pc:sldLayoutMk cId="2668457001" sldId="2147483761"/>
          </pc:sldLayoutMkLst>
        </pc:sldLayoutChg>
        <pc:sldLayoutChg chg="mod">
          <pc:chgData name="Shinenn K" userId="ec2293f8aad7a502" providerId="LiveId" clId="{9F01C5C5-31F6-4A2A-AB79-DA05CF96FBD7}" dt="2024-06-16T09:41:43.688" v="411" actId="6014"/>
          <pc:sldLayoutMkLst>
            <pc:docMk/>
            <pc:sldMasterMk cId="866678916" sldId="2147483757"/>
            <pc:sldLayoutMk cId="3567168315" sldId="2147483762"/>
          </pc:sldLayoutMkLst>
        </pc:sldLayoutChg>
        <pc:sldLayoutChg chg="mod">
          <pc:chgData name="Shinenn K" userId="ec2293f8aad7a502" providerId="LiveId" clId="{9F01C5C5-31F6-4A2A-AB79-DA05CF96FBD7}" dt="2024-06-16T09:41:49.286" v="412" actId="6014"/>
          <pc:sldLayoutMkLst>
            <pc:docMk/>
            <pc:sldMasterMk cId="866678916" sldId="2147483757"/>
            <pc:sldLayoutMk cId="2783069938" sldId="2147483763"/>
          </pc:sldLayoutMkLst>
        </pc:sldLayoutChg>
        <pc:sldLayoutChg chg="mod">
          <pc:chgData name="Shinenn K" userId="ec2293f8aad7a502" providerId="LiveId" clId="{9F01C5C5-31F6-4A2A-AB79-DA05CF96FBD7}" dt="2024-06-16T09:41:55.774" v="413" actId="6014"/>
          <pc:sldLayoutMkLst>
            <pc:docMk/>
            <pc:sldMasterMk cId="866678916" sldId="2147483757"/>
            <pc:sldLayoutMk cId="1959028199" sldId="2147483764"/>
          </pc:sldLayoutMkLst>
        </pc:sldLayoutChg>
        <pc:sldLayoutChg chg="mod">
          <pc:chgData name="Shinenn K" userId="ec2293f8aad7a502" providerId="LiveId" clId="{9F01C5C5-31F6-4A2A-AB79-DA05CF96FBD7}" dt="2024-06-16T09:42:03.119" v="414" actId="6014"/>
          <pc:sldLayoutMkLst>
            <pc:docMk/>
            <pc:sldMasterMk cId="866678916" sldId="2147483757"/>
            <pc:sldLayoutMk cId="2149255789" sldId="2147483765"/>
          </pc:sldLayoutMkLst>
        </pc:sldLayoutChg>
        <pc:sldLayoutChg chg="mod">
          <pc:chgData name="Shinenn K" userId="ec2293f8aad7a502" providerId="LiveId" clId="{9F01C5C5-31F6-4A2A-AB79-DA05CF96FBD7}" dt="2024-06-16T09:42:08.746" v="415" actId="6014"/>
          <pc:sldLayoutMkLst>
            <pc:docMk/>
            <pc:sldMasterMk cId="866678916" sldId="2147483757"/>
            <pc:sldLayoutMk cId="1041054815" sldId="2147483766"/>
          </pc:sldLayoutMkLst>
        </pc:sldLayoutChg>
        <pc:sldLayoutChg chg="mod">
          <pc:chgData name="Shinenn K" userId="ec2293f8aad7a502" providerId="LiveId" clId="{9F01C5C5-31F6-4A2A-AB79-DA05CF96FBD7}" dt="2024-06-16T09:42:15.184" v="416" actId="6014"/>
          <pc:sldLayoutMkLst>
            <pc:docMk/>
            <pc:sldMasterMk cId="866678916" sldId="2147483757"/>
            <pc:sldLayoutMk cId="2903107472" sldId="2147483767"/>
          </pc:sldLayoutMkLst>
        </pc:sldLayoutChg>
        <pc:sldLayoutChg chg="mod">
          <pc:chgData name="Shinenn K" userId="ec2293f8aad7a502" providerId="LiveId" clId="{9F01C5C5-31F6-4A2A-AB79-DA05CF96FBD7}" dt="2024-06-16T09:42:21.712" v="417" actId="6014"/>
          <pc:sldLayoutMkLst>
            <pc:docMk/>
            <pc:sldMasterMk cId="866678916" sldId="2147483757"/>
            <pc:sldLayoutMk cId="541688489" sldId="2147483768"/>
          </pc:sldLayoutMkLst>
        </pc:sldLayoutChg>
        <pc:sldLayoutChg chg="mod">
          <pc:chgData name="Shinenn K" userId="ec2293f8aad7a502" providerId="LiveId" clId="{9F01C5C5-31F6-4A2A-AB79-DA05CF96FBD7}" dt="2024-06-16T09:42:27.593" v="418" actId="6014"/>
          <pc:sldLayoutMkLst>
            <pc:docMk/>
            <pc:sldMasterMk cId="866678916" sldId="2147483757"/>
            <pc:sldLayoutMk cId="4172389009" sldId="2147483769"/>
          </pc:sldLayoutMkLst>
        </pc:sldLayoutChg>
        <pc:sldLayoutChg chg="mod">
          <pc:chgData name="Shinenn K" userId="ec2293f8aad7a502" providerId="LiveId" clId="{9F01C5C5-31F6-4A2A-AB79-DA05CF96FBD7}" dt="2024-06-16T09:42:33.204" v="419" actId="6014"/>
          <pc:sldLayoutMkLst>
            <pc:docMk/>
            <pc:sldMasterMk cId="866678916" sldId="2147483757"/>
            <pc:sldLayoutMk cId="3998598171" sldId="2147483770"/>
          </pc:sldLayoutMkLst>
        </pc:sldLayoutChg>
        <pc:sldLayoutChg chg="mod">
          <pc:chgData name="Shinenn K" userId="ec2293f8aad7a502" providerId="LiveId" clId="{9F01C5C5-31F6-4A2A-AB79-DA05CF96FBD7}" dt="2024-06-16T09:42:39.442" v="420" actId="6014"/>
          <pc:sldLayoutMkLst>
            <pc:docMk/>
            <pc:sldMasterMk cId="866678916" sldId="2147483757"/>
            <pc:sldLayoutMk cId="3223895309" sldId="2147483771"/>
          </pc:sldLayoutMkLst>
        </pc:sldLayoutChg>
        <pc:sldLayoutChg chg="mod">
          <pc:chgData name="Shinenn K" userId="ec2293f8aad7a502" providerId="LiveId" clId="{9F01C5C5-31F6-4A2A-AB79-DA05CF96FBD7}" dt="2024-06-16T09:42:44.858" v="421" actId="6014"/>
          <pc:sldLayoutMkLst>
            <pc:docMk/>
            <pc:sldMasterMk cId="866678916" sldId="2147483757"/>
            <pc:sldLayoutMk cId="2981177878" sldId="2147483772"/>
          </pc:sldLayoutMkLst>
        </pc:sldLayoutChg>
        <pc:sldLayoutChg chg="mod">
          <pc:chgData name="Shinenn K" userId="ec2293f8aad7a502" providerId="LiveId" clId="{9F01C5C5-31F6-4A2A-AB79-DA05CF96FBD7}" dt="2024-06-16T09:42:53.319" v="422" actId="6014"/>
          <pc:sldLayoutMkLst>
            <pc:docMk/>
            <pc:sldMasterMk cId="866678916" sldId="2147483757"/>
            <pc:sldLayoutMk cId="972940152" sldId="2147483773"/>
          </pc:sldLayoutMkLst>
        </pc:sldLayoutChg>
        <pc:sldLayoutChg chg="mod">
          <pc:chgData name="Shinenn K" userId="ec2293f8aad7a502" providerId="LiveId" clId="{9F01C5C5-31F6-4A2A-AB79-DA05CF96FBD7}" dt="2024-06-16T09:43:07.730" v="423" actId="6014"/>
          <pc:sldLayoutMkLst>
            <pc:docMk/>
            <pc:sldMasterMk cId="866678916" sldId="2147483757"/>
            <pc:sldLayoutMk cId="927018925" sldId="2147483774"/>
          </pc:sldLayoutMkLst>
        </pc:sldLayoutChg>
      </pc:sldMasterChg>
    </pc:docChg>
  </pc:docChgLst>
  <pc:docChgLst>
    <pc:chgData name="Shinenn K" userId="ec2293f8aad7a502" providerId="LiveId" clId="{6F9308F0-1342-4325-97A9-C3C87E0A8A66}"/>
    <pc:docChg chg="custSel addSld delSld modSld sldOrd">
      <pc:chgData name="Shinenn K" userId="ec2293f8aad7a502" providerId="LiveId" clId="{6F9308F0-1342-4325-97A9-C3C87E0A8A66}" dt="2025-10-24T07:52:18.579" v="75" actId="27636"/>
      <pc:docMkLst>
        <pc:docMk/>
      </pc:docMkLst>
      <pc:sldChg chg="ord">
        <pc:chgData name="Shinenn K" userId="ec2293f8aad7a502" providerId="LiveId" clId="{6F9308F0-1342-4325-97A9-C3C87E0A8A66}" dt="2025-10-18T02:53:10.007" v="54"/>
        <pc:sldMkLst>
          <pc:docMk/>
          <pc:sldMk cId="2985548221" sldId="256"/>
        </pc:sldMkLst>
      </pc:sldChg>
      <pc:sldChg chg="modSp new mod">
        <pc:chgData name="Shinenn K" userId="ec2293f8aad7a502" providerId="LiveId" clId="{6F9308F0-1342-4325-97A9-C3C87E0A8A66}" dt="2025-09-12T08:36:57.516" v="11" actId="27636"/>
        <pc:sldMkLst>
          <pc:docMk/>
          <pc:sldMk cId="4149548337" sldId="289"/>
        </pc:sldMkLst>
      </pc:sldChg>
      <pc:sldChg chg="modSp add mod">
        <pc:chgData name="Shinenn K" userId="ec2293f8aad7a502" providerId="LiveId" clId="{6F9308F0-1342-4325-97A9-C3C87E0A8A66}" dt="2025-09-12T08:37:49.035" v="13"/>
        <pc:sldMkLst>
          <pc:docMk/>
          <pc:sldMk cId="2514312005" sldId="290"/>
        </pc:sldMkLst>
      </pc:sldChg>
      <pc:sldChg chg="modSp add mod">
        <pc:chgData name="Shinenn K" userId="ec2293f8aad7a502" providerId="LiveId" clId="{6F9308F0-1342-4325-97A9-C3C87E0A8A66}" dt="2025-09-19T06:04:47.347" v="18" actId="27636"/>
        <pc:sldMkLst>
          <pc:docMk/>
          <pc:sldMk cId="3352706936" sldId="291"/>
        </pc:sldMkLst>
      </pc:sldChg>
      <pc:sldChg chg="modSp add mod">
        <pc:chgData name="Shinenn K" userId="ec2293f8aad7a502" providerId="LiveId" clId="{6F9308F0-1342-4325-97A9-C3C87E0A8A66}" dt="2025-09-19T06:05:52.954" v="20"/>
        <pc:sldMkLst>
          <pc:docMk/>
          <pc:sldMk cId="123120988" sldId="292"/>
        </pc:sldMkLst>
      </pc:sldChg>
      <pc:sldChg chg="modSp add mod">
        <pc:chgData name="Shinenn K" userId="ec2293f8aad7a502" providerId="LiveId" clId="{6F9308F0-1342-4325-97A9-C3C87E0A8A66}" dt="2025-09-26T12:20:11.443" v="22"/>
        <pc:sldMkLst>
          <pc:docMk/>
          <pc:sldMk cId="544408336" sldId="293"/>
        </pc:sldMkLst>
        <pc:spChg chg="mod">
          <ac:chgData name="Shinenn K" userId="ec2293f8aad7a502" providerId="LiveId" clId="{6F9308F0-1342-4325-97A9-C3C87E0A8A66}" dt="2025-09-26T12:20:03.469" v="21"/>
          <ac:spMkLst>
            <pc:docMk/>
            <pc:sldMk cId="544408336" sldId="293"/>
            <ac:spMk id="2" creationId="{04B1E2EE-0611-2FE2-AADB-E8FDE6BE70DE}"/>
          </ac:spMkLst>
        </pc:spChg>
        <pc:spChg chg="mod">
          <ac:chgData name="Shinenn K" userId="ec2293f8aad7a502" providerId="LiveId" clId="{6F9308F0-1342-4325-97A9-C3C87E0A8A66}" dt="2025-09-26T12:20:11.443" v="22"/>
          <ac:spMkLst>
            <pc:docMk/>
            <pc:sldMk cId="544408336" sldId="293"/>
            <ac:spMk id="3" creationId="{D9909599-D299-80B8-B2D7-98917622C093}"/>
          </ac:spMkLst>
        </pc:spChg>
      </pc:sldChg>
      <pc:sldChg chg="modSp add mod">
        <pc:chgData name="Shinenn K" userId="ec2293f8aad7a502" providerId="LiveId" clId="{6F9308F0-1342-4325-97A9-C3C87E0A8A66}" dt="2025-09-26T12:20:47.340" v="25"/>
        <pc:sldMkLst>
          <pc:docMk/>
          <pc:sldMk cId="4136717846" sldId="294"/>
        </pc:sldMkLst>
        <pc:spChg chg="mod">
          <ac:chgData name="Shinenn K" userId="ec2293f8aad7a502" providerId="LiveId" clId="{6F9308F0-1342-4325-97A9-C3C87E0A8A66}" dt="2025-09-26T12:20:38.160" v="24" actId="6549"/>
          <ac:spMkLst>
            <pc:docMk/>
            <pc:sldMk cId="4136717846" sldId="294"/>
            <ac:spMk id="2" creationId="{DF66F43A-FF22-3CAF-0312-8FC41ADC11CC}"/>
          </ac:spMkLst>
        </pc:spChg>
        <pc:spChg chg="mod">
          <ac:chgData name="Shinenn K" userId="ec2293f8aad7a502" providerId="LiveId" clId="{6F9308F0-1342-4325-97A9-C3C87E0A8A66}" dt="2025-09-26T12:20:47.340" v="25"/>
          <ac:spMkLst>
            <pc:docMk/>
            <pc:sldMk cId="4136717846" sldId="294"/>
            <ac:spMk id="3" creationId="{2FA071E0-3BF5-ED6E-3D66-83773FBA2758}"/>
          </ac:spMkLst>
        </pc:spChg>
      </pc:sldChg>
      <pc:sldChg chg="modSp add mod">
        <pc:chgData name="Shinenn K" userId="ec2293f8aad7a502" providerId="LiveId" clId="{6F9308F0-1342-4325-97A9-C3C87E0A8A66}" dt="2025-10-03T00:36:53.200" v="33"/>
        <pc:sldMkLst>
          <pc:docMk/>
          <pc:sldMk cId="4195873564" sldId="295"/>
        </pc:sldMkLst>
        <pc:spChg chg="mod">
          <ac:chgData name="Shinenn K" userId="ec2293f8aad7a502" providerId="LiveId" clId="{6F9308F0-1342-4325-97A9-C3C87E0A8A66}" dt="2025-10-03T00:36:42.212" v="32"/>
          <ac:spMkLst>
            <pc:docMk/>
            <pc:sldMk cId="4195873564" sldId="295"/>
            <ac:spMk id="2" creationId="{DCE75D98-2260-F79F-F727-4A2E4C2142A7}"/>
          </ac:spMkLst>
        </pc:spChg>
        <pc:spChg chg="mod">
          <ac:chgData name="Shinenn K" userId="ec2293f8aad7a502" providerId="LiveId" clId="{6F9308F0-1342-4325-97A9-C3C87E0A8A66}" dt="2025-10-03T00:36:53.200" v="33"/>
          <ac:spMkLst>
            <pc:docMk/>
            <pc:sldMk cId="4195873564" sldId="295"/>
            <ac:spMk id="3" creationId="{8B7CD008-B214-7C7C-89A4-C14D10DE4C45}"/>
          </ac:spMkLst>
        </pc:spChg>
      </pc:sldChg>
      <pc:sldChg chg="modSp new mod">
        <pc:chgData name="Shinenn K" userId="ec2293f8aad7a502" providerId="LiveId" clId="{6F9308F0-1342-4325-97A9-C3C87E0A8A66}" dt="2025-09-28T10:27:56.704" v="28"/>
        <pc:sldMkLst>
          <pc:docMk/>
          <pc:sldMk cId="433059829" sldId="296"/>
        </pc:sldMkLst>
        <pc:spChg chg="mod">
          <ac:chgData name="Shinenn K" userId="ec2293f8aad7a502" providerId="LiveId" clId="{6F9308F0-1342-4325-97A9-C3C87E0A8A66}" dt="2025-09-28T10:27:49.675" v="27"/>
          <ac:spMkLst>
            <pc:docMk/>
            <pc:sldMk cId="433059829" sldId="296"/>
            <ac:spMk id="2" creationId="{AD08BCF4-06C7-2DF5-778E-33026575BDBF}"/>
          </ac:spMkLst>
        </pc:spChg>
        <pc:spChg chg="mod">
          <ac:chgData name="Shinenn K" userId="ec2293f8aad7a502" providerId="LiveId" clId="{6F9308F0-1342-4325-97A9-C3C87E0A8A66}" dt="2025-09-28T10:27:56.704" v="28"/>
          <ac:spMkLst>
            <pc:docMk/>
            <pc:sldMk cId="433059829" sldId="296"/>
            <ac:spMk id="3" creationId="{0DE3C636-F230-0609-A152-3BD373DB6C29}"/>
          </ac:spMkLst>
        </pc:spChg>
      </pc:sldChg>
      <pc:sldChg chg="modSp add mod">
        <pc:chgData name="Shinenn K" userId="ec2293f8aad7a502" providerId="LiveId" clId="{6F9308F0-1342-4325-97A9-C3C87E0A8A66}" dt="2025-10-03T00:37:26.210" v="36"/>
        <pc:sldMkLst>
          <pc:docMk/>
          <pc:sldMk cId="3336772895" sldId="297"/>
        </pc:sldMkLst>
        <pc:spChg chg="mod">
          <ac:chgData name="Shinenn K" userId="ec2293f8aad7a502" providerId="LiveId" clId="{6F9308F0-1342-4325-97A9-C3C87E0A8A66}" dt="2025-10-03T00:37:14.296" v="35" actId="6549"/>
          <ac:spMkLst>
            <pc:docMk/>
            <pc:sldMk cId="3336772895" sldId="297"/>
            <ac:spMk id="2" creationId="{330AA4CE-A32C-7DC6-0633-DB2D39A8D5AD}"/>
          </ac:spMkLst>
        </pc:spChg>
        <pc:spChg chg="mod">
          <ac:chgData name="Shinenn K" userId="ec2293f8aad7a502" providerId="LiveId" clId="{6F9308F0-1342-4325-97A9-C3C87E0A8A66}" dt="2025-10-03T00:37:26.210" v="36"/>
          <ac:spMkLst>
            <pc:docMk/>
            <pc:sldMk cId="3336772895" sldId="297"/>
            <ac:spMk id="3" creationId="{F7D1F770-26F0-82A8-58FD-CDBDFF219D10}"/>
          </ac:spMkLst>
        </pc:spChg>
      </pc:sldChg>
      <pc:sldChg chg="modSp add mod">
        <pc:chgData name="Shinenn K" userId="ec2293f8aad7a502" providerId="LiveId" clId="{6F9308F0-1342-4325-97A9-C3C87E0A8A66}" dt="2025-10-03T00:37:55.804" v="38"/>
        <pc:sldMkLst>
          <pc:docMk/>
          <pc:sldMk cId="3180453111" sldId="298"/>
        </pc:sldMkLst>
        <pc:spChg chg="mod">
          <ac:chgData name="Shinenn K" userId="ec2293f8aad7a502" providerId="LiveId" clId="{6F9308F0-1342-4325-97A9-C3C87E0A8A66}" dt="2025-10-03T00:37:38.414" v="37"/>
          <ac:spMkLst>
            <pc:docMk/>
            <pc:sldMk cId="3180453111" sldId="298"/>
            <ac:spMk id="2" creationId="{CDA070BB-2D1A-768E-8CCB-A38561E79E58}"/>
          </ac:spMkLst>
        </pc:spChg>
        <pc:spChg chg="mod">
          <ac:chgData name="Shinenn K" userId="ec2293f8aad7a502" providerId="LiveId" clId="{6F9308F0-1342-4325-97A9-C3C87E0A8A66}" dt="2025-10-03T00:37:55.804" v="38"/>
          <ac:spMkLst>
            <pc:docMk/>
            <pc:sldMk cId="3180453111" sldId="298"/>
            <ac:spMk id="3" creationId="{4589F325-4027-7699-8D2D-9BA36BC15B2F}"/>
          </ac:spMkLst>
        </pc:spChg>
      </pc:sldChg>
      <pc:sldChg chg="modSp add mod">
        <pc:chgData name="Shinenn K" userId="ec2293f8aad7a502" providerId="LiveId" clId="{6F9308F0-1342-4325-97A9-C3C87E0A8A66}" dt="2025-10-10T09:05:21.018" v="47"/>
        <pc:sldMkLst>
          <pc:docMk/>
          <pc:sldMk cId="636379120" sldId="299"/>
        </pc:sldMkLst>
        <pc:spChg chg="mod">
          <ac:chgData name="Shinenn K" userId="ec2293f8aad7a502" providerId="LiveId" clId="{6F9308F0-1342-4325-97A9-C3C87E0A8A66}" dt="2025-10-10T09:05:05.718" v="46"/>
          <ac:spMkLst>
            <pc:docMk/>
            <pc:sldMk cId="636379120" sldId="299"/>
            <ac:spMk id="2" creationId="{70AD88DD-95DD-726E-F2AD-F4AF6BE5BF82}"/>
          </ac:spMkLst>
        </pc:spChg>
        <pc:spChg chg="mod">
          <ac:chgData name="Shinenn K" userId="ec2293f8aad7a502" providerId="LiveId" clId="{6F9308F0-1342-4325-97A9-C3C87E0A8A66}" dt="2025-10-10T09:05:21.018" v="47"/>
          <ac:spMkLst>
            <pc:docMk/>
            <pc:sldMk cId="636379120" sldId="299"/>
            <ac:spMk id="3" creationId="{8AAD1CD6-DE6B-7F11-25E8-8EF518310E17}"/>
          </ac:spMkLst>
        </pc:spChg>
      </pc:sldChg>
      <pc:sldChg chg="modSp add mod">
        <pc:chgData name="Shinenn K" userId="ec2293f8aad7a502" providerId="LiveId" clId="{6F9308F0-1342-4325-97A9-C3C87E0A8A66}" dt="2025-10-10T09:05:58.437" v="49"/>
        <pc:sldMkLst>
          <pc:docMk/>
          <pc:sldMk cId="3104304256" sldId="300"/>
        </pc:sldMkLst>
        <pc:spChg chg="mod">
          <ac:chgData name="Shinenn K" userId="ec2293f8aad7a502" providerId="LiveId" clId="{6F9308F0-1342-4325-97A9-C3C87E0A8A66}" dt="2025-10-10T09:05:48.414" v="48"/>
          <ac:spMkLst>
            <pc:docMk/>
            <pc:sldMk cId="3104304256" sldId="300"/>
            <ac:spMk id="2" creationId="{CAB5462F-B236-DBFF-ED15-4E38993E09DF}"/>
          </ac:spMkLst>
        </pc:spChg>
        <pc:spChg chg="mod">
          <ac:chgData name="Shinenn K" userId="ec2293f8aad7a502" providerId="LiveId" clId="{6F9308F0-1342-4325-97A9-C3C87E0A8A66}" dt="2025-10-10T09:05:58.437" v="49"/>
          <ac:spMkLst>
            <pc:docMk/>
            <pc:sldMk cId="3104304256" sldId="300"/>
            <ac:spMk id="3" creationId="{104ACE76-8C9E-2D70-74C7-013495E4E18B}"/>
          </ac:spMkLst>
        </pc:spChg>
      </pc:sldChg>
      <pc:sldChg chg="modSp add mod">
        <pc:chgData name="Shinenn K" userId="ec2293f8aad7a502" providerId="LiveId" clId="{6F9308F0-1342-4325-97A9-C3C87E0A8A66}" dt="2025-10-10T09:06:37.248" v="51"/>
        <pc:sldMkLst>
          <pc:docMk/>
          <pc:sldMk cId="40002012" sldId="301"/>
        </pc:sldMkLst>
        <pc:spChg chg="mod">
          <ac:chgData name="Shinenn K" userId="ec2293f8aad7a502" providerId="LiveId" clId="{6F9308F0-1342-4325-97A9-C3C87E0A8A66}" dt="2025-10-10T09:06:25.939" v="50"/>
          <ac:spMkLst>
            <pc:docMk/>
            <pc:sldMk cId="40002012" sldId="301"/>
            <ac:spMk id="2" creationId="{CF68B614-6B5A-8119-AAB0-F851B01FAE49}"/>
          </ac:spMkLst>
        </pc:spChg>
        <pc:spChg chg="mod">
          <ac:chgData name="Shinenn K" userId="ec2293f8aad7a502" providerId="LiveId" clId="{6F9308F0-1342-4325-97A9-C3C87E0A8A66}" dt="2025-10-10T09:06:37.248" v="51"/>
          <ac:spMkLst>
            <pc:docMk/>
            <pc:sldMk cId="40002012" sldId="301"/>
            <ac:spMk id="3" creationId="{52E62EAF-38AF-81B2-9177-AD67115A3BF3}"/>
          </ac:spMkLst>
        </pc:spChg>
      </pc:sldChg>
      <pc:sldChg chg="modSp add mod">
        <pc:chgData name="Shinenn K" userId="ec2293f8aad7a502" providerId="LiveId" clId="{6F9308F0-1342-4325-97A9-C3C87E0A8A66}" dt="2025-10-18T02:53:25.287" v="56"/>
        <pc:sldMkLst>
          <pc:docMk/>
          <pc:sldMk cId="1854662619" sldId="302"/>
        </pc:sldMkLst>
        <pc:spChg chg="mod">
          <ac:chgData name="Shinenn K" userId="ec2293f8aad7a502" providerId="LiveId" clId="{6F9308F0-1342-4325-97A9-C3C87E0A8A66}" dt="2025-10-18T02:53:15.587" v="55"/>
          <ac:spMkLst>
            <pc:docMk/>
            <pc:sldMk cId="1854662619" sldId="302"/>
            <ac:spMk id="2" creationId="{3CAF17AE-3CF3-F719-DA85-423B4D833824}"/>
          </ac:spMkLst>
        </pc:spChg>
        <pc:spChg chg="mod">
          <ac:chgData name="Shinenn K" userId="ec2293f8aad7a502" providerId="LiveId" clId="{6F9308F0-1342-4325-97A9-C3C87E0A8A66}" dt="2025-10-18T02:53:25.287" v="56"/>
          <ac:spMkLst>
            <pc:docMk/>
            <pc:sldMk cId="1854662619" sldId="302"/>
            <ac:spMk id="3" creationId="{6A7D9DA4-E48F-E83C-4091-3E4CF8EDEBCA}"/>
          </ac:spMkLst>
        </pc:spChg>
      </pc:sldChg>
      <pc:sldChg chg="add del">
        <pc:chgData name="Shinenn K" userId="ec2293f8aad7a502" providerId="LiveId" clId="{6F9308F0-1342-4325-97A9-C3C87E0A8A66}" dt="2025-10-10T09:07:06.375" v="52" actId="47"/>
        <pc:sldMkLst>
          <pc:docMk/>
          <pc:sldMk cId="209350021" sldId="303"/>
        </pc:sldMkLst>
      </pc:sldChg>
      <pc:sldChg chg="modSp new mod">
        <pc:chgData name="Shinenn K" userId="ec2293f8aad7a502" providerId="LiveId" clId="{6F9308F0-1342-4325-97A9-C3C87E0A8A66}" dt="2025-10-18T02:53:53.338" v="61"/>
        <pc:sldMkLst>
          <pc:docMk/>
          <pc:sldMk cId="4168803887" sldId="303"/>
        </pc:sldMkLst>
        <pc:spChg chg="mod">
          <ac:chgData name="Shinenn K" userId="ec2293f8aad7a502" providerId="LiveId" clId="{6F9308F0-1342-4325-97A9-C3C87E0A8A66}" dt="2025-10-18T02:53:46.512" v="60"/>
          <ac:spMkLst>
            <pc:docMk/>
            <pc:sldMk cId="4168803887" sldId="303"/>
            <ac:spMk id="2" creationId="{62BB5149-975C-516B-437E-F45042BFE2FD}"/>
          </ac:spMkLst>
        </pc:spChg>
        <pc:spChg chg="mod">
          <ac:chgData name="Shinenn K" userId="ec2293f8aad7a502" providerId="LiveId" clId="{6F9308F0-1342-4325-97A9-C3C87E0A8A66}" dt="2025-10-18T02:53:53.338" v="61"/>
          <ac:spMkLst>
            <pc:docMk/>
            <pc:sldMk cId="4168803887" sldId="303"/>
            <ac:spMk id="3" creationId="{EAD05E6C-AFAC-76CD-268E-48DEA335DD8F}"/>
          </ac:spMkLst>
        </pc:spChg>
      </pc:sldChg>
      <pc:sldChg chg="add del">
        <pc:chgData name="Shinenn K" userId="ec2293f8aad7a502" providerId="LiveId" clId="{6F9308F0-1342-4325-97A9-C3C87E0A8A66}" dt="2025-10-10T09:07:06.375" v="52" actId="47"/>
        <pc:sldMkLst>
          <pc:docMk/>
          <pc:sldMk cId="1248247617" sldId="304"/>
        </pc:sldMkLst>
      </pc:sldChg>
      <pc:sldChg chg="modSp new mod">
        <pc:chgData name="Shinenn K" userId="ec2293f8aad7a502" providerId="LiveId" clId="{6F9308F0-1342-4325-97A9-C3C87E0A8A66}" dt="2025-10-18T02:54:18.560" v="63"/>
        <pc:sldMkLst>
          <pc:docMk/>
          <pc:sldMk cId="2830896587" sldId="304"/>
        </pc:sldMkLst>
        <pc:spChg chg="mod">
          <ac:chgData name="Shinenn K" userId="ec2293f8aad7a502" providerId="LiveId" clId="{6F9308F0-1342-4325-97A9-C3C87E0A8A66}" dt="2025-10-18T02:54:09.892" v="62"/>
          <ac:spMkLst>
            <pc:docMk/>
            <pc:sldMk cId="2830896587" sldId="304"/>
            <ac:spMk id="2" creationId="{3AD348F1-3DCB-8F7D-DA08-46431A37E10F}"/>
          </ac:spMkLst>
        </pc:spChg>
        <pc:spChg chg="mod">
          <ac:chgData name="Shinenn K" userId="ec2293f8aad7a502" providerId="LiveId" clId="{6F9308F0-1342-4325-97A9-C3C87E0A8A66}" dt="2025-10-18T02:54:18.560" v="63"/>
          <ac:spMkLst>
            <pc:docMk/>
            <pc:sldMk cId="2830896587" sldId="304"/>
            <ac:spMk id="3" creationId="{816D6AEA-D753-50CB-7A10-357A0E83B87A}"/>
          </ac:spMkLst>
        </pc:spChg>
      </pc:sldChg>
      <pc:sldChg chg="add del">
        <pc:chgData name="Shinenn K" userId="ec2293f8aad7a502" providerId="LiveId" clId="{6F9308F0-1342-4325-97A9-C3C87E0A8A66}" dt="2025-10-10T09:07:06.375" v="52" actId="47"/>
        <pc:sldMkLst>
          <pc:docMk/>
          <pc:sldMk cId="1073325042" sldId="305"/>
        </pc:sldMkLst>
      </pc:sldChg>
      <pc:sldChg chg="modSp new mod">
        <pc:chgData name="Shinenn K" userId="ec2293f8aad7a502" providerId="LiveId" clId="{6F9308F0-1342-4325-97A9-C3C87E0A8A66}" dt="2025-10-24T07:50:44.646" v="68" actId="27636"/>
        <pc:sldMkLst>
          <pc:docMk/>
          <pc:sldMk cId="3601324243" sldId="305"/>
        </pc:sldMkLst>
        <pc:spChg chg="mod">
          <ac:chgData name="Shinenn K" userId="ec2293f8aad7a502" providerId="LiveId" clId="{6F9308F0-1342-4325-97A9-C3C87E0A8A66}" dt="2025-10-24T07:50:23.736" v="64"/>
          <ac:spMkLst>
            <pc:docMk/>
            <pc:sldMk cId="3601324243" sldId="305"/>
            <ac:spMk id="2" creationId="{7840DDA9-0857-231C-F107-DAEAC046373A}"/>
          </ac:spMkLst>
        </pc:spChg>
        <pc:spChg chg="mod">
          <ac:chgData name="Shinenn K" userId="ec2293f8aad7a502" providerId="LiveId" clId="{6F9308F0-1342-4325-97A9-C3C87E0A8A66}" dt="2025-10-24T07:50:44.646" v="68" actId="27636"/>
          <ac:spMkLst>
            <pc:docMk/>
            <pc:sldMk cId="3601324243" sldId="305"/>
            <ac:spMk id="3" creationId="{EE6E0051-B4A4-52D4-D7F1-DFE90B0C6E41}"/>
          </ac:spMkLst>
        </pc:spChg>
      </pc:sldChg>
      <pc:sldChg chg="modSp new mod">
        <pc:chgData name="Shinenn K" userId="ec2293f8aad7a502" providerId="LiveId" clId="{6F9308F0-1342-4325-97A9-C3C87E0A8A66}" dt="2025-10-24T07:51:25.088" v="71"/>
        <pc:sldMkLst>
          <pc:docMk/>
          <pc:sldMk cId="144179993" sldId="306"/>
        </pc:sldMkLst>
        <pc:spChg chg="mod">
          <ac:chgData name="Shinenn K" userId="ec2293f8aad7a502" providerId="LiveId" clId="{6F9308F0-1342-4325-97A9-C3C87E0A8A66}" dt="2025-10-24T07:51:18.024" v="70"/>
          <ac:spMkLst>
            <pc:docMk/>
            <pc:sldMk cId="144179993" sldId="306"/>
            <ac:spMk id="2" creationId="{7C536D82-1A5E-EA45-DA9B-037F83018391}"/>
          </ac:spMkLst>
        </pc:spChg>
        <pc:spChg chg="mod">
          <ac:chgData name="Shinenn K" userId="ec2293f8aad7a502" providerId="LiveId" clId="{6F9308F0-1342-4325-97A9-C3C87E0A8A66}" dt="2025-10-24T07:51:25.088" v="71"/>
          <ac:spMkLst>
            <pc:docMk/>
            <pc:sldMk cId="144179993" sldId="306"/>
            <ac:spMk id="3" creationId="{FA4EFC88-8144-DD41-3475-6F63A0C96DA8}"/>
          </ac:spMkLst>
        </pc:spChg>
      </pc:sldChg>
      <pc:sldChg chg="add del">
        <pc:chgData name="Shinenn K" userId="ec2293f8aad7a502" providerId="LiveId" clId="{6F9308F0-1342-4325-97A9-C3C87E0A8A66}" dt="2025-10-10T09:07:06.375" v="52" actId="47"/>
        <pc:sldMkLst>
          <pc:docMk/>
          <pc:sldMk cId="2138244090" sldId="306"/>
        </pc:sldMkLst>
      </pc:sldChg>
      <pc:sldChg chg="modSp new mod">
        <pc:chgData name="Shinenn K" userId="ec2293f8aad7a502" providerId="LiveId" clId="{6F9308F0-1342-4325-97A9-C3C87E0A8A66}" dt="2025-10-24T07:52:18.579" v="75" actId="27636"/>
        <pc:sldMkLst>
          <pc:docMk/>
          <pc:sldMk cId="3800598686" sldId="307"/>
        </pc:sldMkLst>
        <pc:spChg chg="mod">
          <ac:chgData name="Shinenn K" userId="ec2293f8aad7a502" providerId="LiveId" clId="{6F9308F0-1342-4325-97A9-C3C87E0A8A66}" dt="2025-10-24T07:52:06.279" v="73"/>
          <ac:spMkLst>
            <pc:docMk/>
            <pc:sldMk cId="3800598686" sldId="307"/>
            <ac:spMk id="2" creationId="{72E4664B-A0EF-AFB4-056B-02764F04694D}"/>
          </ac:spMkLst>
        </pc:spChg>
        <pc:spChg chg="mod">
          <ac:chgData name="Shinenn K" userId="ec2293f8aad7a502" providerId="LiveId" clId="{6F9308F0-1342-4325-97A9-C3C87E0A8A66}" dt="2025-10-24T07:52:18.579" v="75" actId="27636"/>
          <ac:spMkLst>
            <pc:docMk/>
            <pc:sldMk cId="3800598686" sldId="307"/>
            <ac:spMk id="3" creationId="{09FA225A-1930-C78C-7F4E-57044F0714F9}"/>
          </ac:spMkLst>
        </pc:spChg>
      </pc:sldChg>
    </pc:docChg>
  </pc:docChgLst>
  <pc:docChgLst>
    <pc:chgData name="Shinenn K" userId="ec2293f8aad7a502" providerId="LiveId" clId="{41AD8D6B-7AD3-4B39-A378-E864CE970712}"/>
    <pc:docChg chg="undo custSel addSld delSld modSld sldOrd delMainMaster modMainMaster">
      <pc:chgData name="Shinenn K" userId="ec2293f8aad7a502" providerId="LiveId" clId="{41AD8D6B-7AD3-4B39-A378-E864CE970712}" dt="2024-03-13T07:10:16.916" v="664" actId="14861"/>
      <pc:docMkLst>
        <pc:docMk/>
      </pc:docMkLst>
      <pc:sldChg chg="del">
        <pc:chgData name="Shinenn K" userId="ec2293f8aad7a502" providerId="LiveId" clId="{41AD8D6B-7AD3-4B39-A378-E864CE970712}" dt="2024-03-12T12:47:49.990" v="208" actId="47"/>
        <pc:sldMkLst>
          <pc:docMk/>
          <pc:sldMk cId="2965439497" sldId="311"/>
        </pc:sldMkLst>
      </pc:sldChg>
      <pc:sldChg chg="del">
        <pc:chgData name="Shinenn K" userId="ec2293f8aad7a502" providerId="LiveId" clId="{41AD8D6B-7AD3-4B39-A378-E864CE970712}" dt="2024-03-12T12:47:52.883" v="209" actId="47"/>
        <pc:sldMkLst>
          <pc:docMk/>
          <pc:sldMk cId="4114138713" sldId="347"/>
        </pc:sldMkLst>
      </pc:sldChg>
      <pc:sldChg chg="del">
        <pc:chgData name="Shinenn K" userId="ec2293f8aad7a502" providerId="LiveId" clId="{41AD8D6B-7AD3-4B39-A378-E864CE970712}" dt="2024-03-12T12:47:54.012" v="210" actId="47"/>
        <pc:sldMkLst>
          <pc:docMk/>
          <pc:sldMk cId="1916896560" sldId="348"/>
        </pc:sldMkLst>
      </pc:sldChg>
      <pc:sldChg chg="del">
        <pc:chgData name="Shinenn K" userId="ec2293f8aad7a502" providerId="LiveId" clId="{41AD8D6B-7AD3-4B39-A378-E864CE970712}" dt="2024-03-12T12:47:55.044" v="211" actId="47"/>
        <pc:sldMkLst>
          <pc:docMk/>
          <pc:sldMk cId="2147220281" sldId="349"/>
        </pc:sldMkLst>
      </pc:sldChg>
      <pc:sldChg chg="addSp modSp new del mod modClrScheme chgLayout">
        <pc:chgData name="Shinenn K" userId="ec2293f8aad7a502" providerId="LiveId" clId="{41AD8D6B-7AD3-4B39-A378-E864CE970712}" dt="2024-03-12T13:41:52.120" v="263" actId="47"/>
        <pc:sldMkLst>
          <pc:docMk/>
          <pc:sldMk cId="1298900966" sldId="350"/>
        </pc:sldMkLst>
      </pc:sldChg>
      <pc:sldChg chg="addSp delSp modSp new del mod setBg modClrScheme chgLayout">
        <pc:chgData name="Shinenn K" userId="ec2293f8aad7a502" providerId="LiveId" clId="{41AD8D6B-7AD3-4B39-A378-E864CE970712}" dt="2024-03-12T12:23:50.248" v="46" actId="47"/>
        <pc:sldMkLst>
          <pc:docMk/>
          <pc:sldMk cId="2850325981" sldId="350"/>
        </pc:sldMkLst>
      </pc:sldChg>
      <pc:sldChg chg="del">
        <pc:chgData name="Shinenn K" userId="ec2293f8aad7a502" providerId="LiveId" clId="{41AD8D6B-7AD3-4B39-A378-E864CE970712}" dt="2024-03-12T13:41:54.809" v="265" actId="47"/>
        <pc:sldMkLst>
          <pc:docMk/>
          <pc:sldMk cId="372237088" sldId="351"/>
        </pc:sldMkLst>
      </pc:sldChg>
      <pc:sldChg chg="del">
        <pc:chgData name="Shinenn K" userId="ec2293f8aad7a502" providerId="LiveId" clId="{41AD8D6B-7AD3-4B39-A378-E864CE970712}" dt="2024-03-12T13:41:53.569" v="264" actId="47"/>
        <pc:sldMkLst>
          <pc:docMk/>
          <pc:sldMk cId="1467637868" sldId="352"/>
        </pc:sldMkLst>
      </pc:sldChg>
      <pc:sldChg chg="modSp mod ord">
        <pc:chgData name="Shinenn K" userId="ec2293f8aad7a502" providerId="LiveId" clId="{41AD8D6B-7AD3-4B39-A378-E864CE970712}" dt="2024-03-12T13:59:22.130" v="462" actId="404"/>
        <pc:sldMkLst>
          <pc:docMk/>
          <pc:sldMk cId="1652968518" sldId="353"/>
        </pc:sldMkLst>
      </pc:sldChg>
      <pc:sldChg chg="modSp mod">
        <pc:chgData name="Shinenn K" userId="ec2293f8aad7a502" providerId="LiveId" clId="{41AD8D6B-7AD3-4B39-A378-E864CE970712}" dt="2024-03-12T14:12:32.234" v="602" actId="403"/>
        <pc:sldMkLst>
          <pc:docMk/>
          <pc:sldMk cId="1270484451" sldId="354"/>
        </pc:sldMkLst>
      </pc:sldChg>
      <pc:sldChg chg="del">
        <pc:chgData name="Shinenn K" userId="ec2293f8aad7a502" providerId="LiveId" clId="{41AD8D6B-7AD3-4B39-A378-E864CE970712}" dt="2024-03-12T13:40:46.087" v="247" actId="47"/>
        <pc:sldMkLst>
          <pc:docMk/>
          <pc:sldMk cId="4101588361" sldId="354"/>
        </pc:sldMkLst>
      </pc:sldChg>
      <pc:sldChg chg="addSp delSp modSp new mod chgLayout">
        <pc:chgData name="Shinenn K" userId="ec2293f8aad7a502" providerId="LiveId" clId="{41AD8D6B-7AD3-4B39-A378-E864CE970712}" dt="2024-03-12T14:03:57.642" v="514" actId="403"/>
        <pc:sldMkLst>
          <pc:docMk/>
          <pc:sldMk cId="1590158226" sldId="355"/>
        </pc:sldMkLst>
      </pc:sldChg>
      <pc:sldChg chg="modSp del">
        <pc:chgData name="Shinenn K" userId="ec2293f8aad7a502" providerId="LiveId" clId="{41AD8D6B-7AD3-4B39-A378-E864CE970712}" dt="2024-03-12T13:57:09.837" v="419" actId="47"/>
        <pc:sldMkLst>
          <pc:docMk/>
          <pc:sldMk cId="1811217308" sldId="355"/>
        </pc:sldMkLst>
      </pc:sldChg>
      <pc:sldChg chg="addSp delSp modSp del mod">
        <pc:chgData name="Shinenn K" userId="ec2293f8aad7a502" providerId="LiveId" clId="{41AD8D6B-7AD3-4B39-A378-E864CE970712}" dt="2024-03-12T13:40:47.495" v="248" actId="47"/>
        <pc:sldMkLst>
          <pc:docMk/>
          <pc:sldMk cId="3915357192" sldId="355"/>
        </pc:sldMkLst>
      </pc:sldChg>
      <pc:sldChg chg="modSp new mod">
        <pc:chgData name="Shinenn K" userId="ec2293f8aad7a502" providerId="LiveId" clId="{41AD8D6B-7AD3-4B39-A378-E864CE970712}" dt="2024-03-12T14:12:26.242" v="601" actId="403"/>
        <pc:sldMkLst>
          <pc:docMk/>
          <pc:sldMk cId="470698034" sldId="356"/>
        </pc:sldMkLst>
      </pc:sldChg>
      <pc:sldChg chg="modSp new mod">
        <pc:chgData name="Shinenn K" userId="ec2293f8aad7a502" providerId="LiveId" clId="{41AD8D6B-7AD3-4B39-A378-E864CE970712}" dt="2024-03-12T14:12:20.226" v="600" actId="403"/>
        <pc:sldMkLst>
          <pc:docMk/>
          <pc:sldMk cId="3174343560" sldId="357"/>
        </pc:sldMkLst>
      </pc:sldChg>
      <pc:sldChg chg="modSp new mod">
        <pc:chgData name="Shinenn K" userId="ec2293f8aad7a502" providerId="LiveId" clId="{41AD8D6B-7AD3-4B39-A378-E864CE970712}" dt="2024-03-12T14:12:15.347" v="599" actId="403"/>
        <pc:sldMkLst>
          <pc:docMk/>
          <pc:sldMk cId="1321300605" sldId="358"/>
        </pc:sldMkLst>
      </pc:sldChg>
      <pc:sldMasterChg chg="delSldLayout modSldLayout sldLayoutOrd">
        <pc:chgData name="Shinenn K" userId="ec2293f8aad7a502" providerId="LiveId" clId="{41AD8D6B-7AD3-4B39-A378-E864CE970712}" dt="2024-03-13T07:10:16.916" v="664" actId="14861"/>
        <pc:sldMasterMkLst>
          <pc:docMk/>
          <pc:sldMasterMk cId="3222464840" sldId="2147483660"/>
        </pc:sldMasterMkLst>
        <pc:sldLayoutChg chg="addSp delSp modSp del mod ord setBg">
          <pc:chgData name="Shinenn K" userId="ec2293f8aad7a502" providerId="LiveId" clId="{41AD8D6B-7AD3-4B39-A378-E864CE970712}" dt="2024-03-12T12:37:26.888" v="140" actId="2696"/>
          <pc:sldLayoutMkLst>
            <pc:docMk/>
            <pc:sldMasterMk cId="3222464840" sldId="2147483660"/>
            <pc:sldLayoutMk cId="699032996" sldId="2147483694"/>
          </pc:sldLayoutMkLst>
        </pc:sldLayoutChg>
        <pc:sldLayoutChg chg="addSp modSp mod ord setBg">
          <pc:chgData name="Shinenn K" userId="ec2293f8aad7a502" providerId="LiveId" clId="{41AD8D6B-7AD3-4B39-A378-E864CE970712}" dt="2024-03-13T07:10:16.916" v="664" actId="14861"/>
          <pc:sldLayoutMkLst>
            <pc:docMk/>
            <pc:sldMasterMk cId="3222464840" sldId="2147483660"/>
            <pc:sldLayoutMk cId="505646110" sldId="2147483695"/>
          </pc:sldLayoutMkLst>
        </pc:sldLayoutChg>
        <pc:sldLayoutChg chg="del">
          <pc:chgData name="Shinenn K" userId="ec2293f8aad7a502" providerId="LiveId" clId="{41AD8D6B-7AD3-4B39-A378-E864CE970712}" dt="2024-03-12T13:54:25.497" v="327" actId="2696"/>
          <pc:sldLayoutMkLst>
            <pc:docMk/>
            <pc:sldMasterMk cId="3222464840" sldId="2147483660"/>
            <pc:sldLayoutMk cId="974161440" sldId="2147483727"/>
          </pc:sldLayoutMkLst>
        </pc:sldLayoutChg>
        <pc:sldLayoutChg chg="del">
          <pc:chgData name="Shinenn K" userId="ec2293f8aad7a502" providerId="LiveId" clId="{41AD8D6B-7AD3-4B39-A378-E864CE970712}" dt="2024-03-12T13:54:25.503" v="328" actId="2696"/>
          <pc:sldLayoutMkLst>
            <pc:docMk/>
            <pc:sldMasterMk cId="3222464840" sldId="2147483660"/>
            <pc:sldLayoutMk cId="3890088806" sldId="2147483728"/>
          </pc:sldLayoutMkLst>
        </pc:sldLayoutChg>
        <pc:sldLayoutChg chg="del">
          <pc:chgData name="Shinenn K" userId="ec2293f8aad7a502" providerId="LiveId" clId="{41AD8D6B-7AD3-4B39-A378-E864CE970712}" dt="2024-03-12T13:54:25.510" v="329" actId="2696"/>
          <pc:sldLayoutMkLst>
            <pc:docMk/>
            <pc:sldMasterMk cId="3222464840" sldId="2147483660"/>
            <pc:sldLayoutMk cId="2798554118" sldId="2147483729"/>
          </pc:sldLayoutMkLst>
        </pc:sldLayoutChg>
        <pc:sldLayoutChg chg="del">
          <pc:chgData name="Shinenn K" userId="ec2293f8aad7a502" providerId="LiveId" clId="{41AD8D6B-7AD3-4B39-A378-E864CE970712}" dt="2024-03-12T13:54:25.517" v="330" actId="2696"/>
          <pc:sldLayoutMkLst>
            <pc:docMk/>
            <pc:sldMasterMk cId="3222464840" sldId="2147483660"/>
            <pc:sldLayoutMk cId="4114436592" sldId="2147483730"/>
          </pc:sldLayoutMkLst>
        </pc:sldLayoutChg>
        <pc:sldLayoutChg chg="del">
          <pc:chgData name="Shinenn K" userId="ec2293f8aad7a502" providerId="LiveId" clId="{41AD8D6B-7AD3-4B39-A378-E864CE970712}" dt="2024-03-12T13:54:25.526" v="331" actId="2696"/>
          <pc:sldLayoutMkLst>
            <pc:docMk/>
            <pc:sldMasterMk cId="3222464840" sldId="2147483660"/>
            <pc:sldLayoutMk cId="408663641" sldId="2147483731"/>
          </pc:sldLayoutMkLst>
        </pc:sldLayoutChg>
        <pc:sldLayoutChg chg="del">
          <pc:chgData name="Shinenn K" userId="ec2293f8aad7a502" providerId="LiveId" clId="{41AD8D6B-7AD3-4B39-A378-E864CE970712}" dt="2024-03-12T13:54:25.533" v="332" actId="2696"/>
          <pc:sldLayoutMkLst>
            <pc:docMk/>
            <pc:sldMasterMk cId="3222464840" sldId="2147483660"/>
            <pc:sldLayoutMk cId="3217761691" sldId="2147483732"/>
          </pc:sldLayoutMkLst>
        </pc:sldLayoutChg>
        <pc:sldLayoutChg chg="del">
          <pc:chgData name="Shinenn K" userId="ec2293f8aad7a502" providerId="LiveId" clId="{41AD8D6B-7AD3-4B39-A378-E864CE970712}" dt="2024-03-12T13:54:25.542" v="333" actId="2696"/>
          <pc:sldLayoutMkLst>
            <pc:docMk/>
            <pc:sldMasterMk cId="3222464840" sldId="2147483660"/>
            <pc:sldLayoutMk cId="2675281741" sldId="2147483733"/>
          </pc:sldLayoutMkLst>
        </pc:sldLayoutChg>
        <pc:sldLayoutChg chg="del">
          <pc:chgData name="Shinenn K" userId="ec2293f8aad7a502" providerId="LiveId" clId="{41AD8D6B-7AD3-4B39-A378-E864CE970712}" dt="2024-03-12T13:54:25.550" v="334" actId="2696"/>
          <pc:sldLayoutMkLst>
            <pc:docMk/>
            <pc:sldMasterMk cId="3222464840" sldId="2147483660"/>
            <pc:sldLayoutMk cId="741201331" sldId="2147483734"/>
          </pc:sldLayoutMkLst>
        </pc:sldLayoutChg>
        <pc:sldLayoutChg chg="del">
          <pc:chgData name="Shinenn K" userId="ec2293f8aad7a502" providerId="LiveId" clId="{41AD8D6B-7AD3-4B39-A378-E864CE970712}" dt="2024-03-12T13:54:25.556" v="335" actId="2696"/>
          <pc:sldLayoutMkLst>
            <pc:docMk/>
            <pc:sldMasterMk cId="3222464840" sldId="2147483660"/>
            <pc:sldLayoutMk cId="2160000863" sldId="2147483735"/>
          </pc:sldLayoutMkLst>
        </pc:sldLayoutChg>
        <pc:sldLayoutChg chg="del">
          <pc:chgData name="Shinenn K" userId="ec2293f8aad7a502" providerId="LiveId" clId="{41AD8D6B-7AD3-4B39-A378-E864CE970712}" dt="2024-03-12T13:54:25.563" v="336" actId="2696"/>
          <pc:sldLayoutMkLst>
            <pc:docMk/>
            <pc:sldMasterMk cId="3222464840" sldId="2147483660"/>
            <pc:sldLayoutMk cId="1347809237" sldId="2147483736"/>
          </pc:sldLayoutMkLst>
        </pc:sldLayoutChg>
        <pc:sldLayoutChg chg="del">
          <pc:chgData name="Shinenn K" userId="ec2293f8aad7a502" providerId="LiveId" clId="{41AD8D6B-7AD3-4B39-A378-E864CE970712}" dt="2024-03-12T13:54:25.570" v="337" actId="2696"/>
          <pc:sldLayoutMkLst>
            <pc:docMk/>
            <pc:sldMasterMk cId="3222464840" sldId="2147483660"/>
            <pc:sldLayoutMk cId="2639998067" sldId="2147483737"/>
          </pc:sldLayoutMkLst>
        </pc:sldLayoutChg>
        <pc:sldLayoutChg chg="del">
          <pc:chgData name="Shinenn K" userId="ec2293f8aad7a502" providerId="LiveId" clId="{41AD8D6B-7AD3-4B39-A378-E864CE970712}" dt="2024-03-12T13:54:25.912" v="338" actId="2696"/>
          <pc:sldLayoutMkLst>
            <pc:docMk/>
            <pc:sldMasterMk cId="3222464840" sldId="2147483660"/>
            <pc:sldLayoutMk cId="2268607350" sldId="2147483738"/>
          </pc:sldLayoutMkLst>
        </pc:sldLayoutChg>
        <pc:sldLayoutChg chg="del">
          <pc:chgData name="Shinenn K" userId="ec2293f8aad7a502" providerId="LiveId" clId="{41AD8D6B-7AD3-4B39-A378-E864CE970712}" dt="2024-03-12T13:54:25.919" v="339" actId="2696"/>
          <pc:sldLayoutMkLst>
            <pc:docMk/>
            <pc:sldMasterMk cId="3222464840" sldId="2147483660"/>
            <pc:sldLayoutMk cId="2009234938" sldId="2147483739"/>
          </pc:sldLayoutMkLst>
        </pc:sldLayoutChg>
        <pc:sldLayoutChg chg="del">
          <pc:chgData name="Shinenn K" userId="ec2293f8aad7a502" providerId="LiveId" clId="{41AD8D6B-7AD3-4B39-A378-E864CE970712}" dt="2024-03-12T13:54:25.927" v="340" actId="2696"/>
          <pc:sldLayoutMkLst>
            <pc:docMk/>
            <pc:sldMasterMk cId="3222464840" sldId="2147483660"/>
            <pc:sldLayoutMk cId="3231427515" sldId="2147483740"/>
          </pc:sldLayoutMkLst>
        </pc:sldLayoutChg>
        <pc:sldLayoutChg chg="del">
          <pc:chgData name="Shinenn K" userId="ec2293f8aad7a502" providerId="LiveId" clId="{41AD8D6B-7AD3-4B39-A378-E864CE970712}" dt="2024-03-12T13:54:25.933" v="341" actId="2696"/>
          <pc:sldLayoutMkLst>
            <pc:docMk/>
            <pc:sldMasterMk cId="3222464840" sldId="2147483660"/>
            <pc:sldLayoutMk cId="2030836824" sldId="2147483742"/>
          </pc:sldLayoutMkLst>
        </pc:sldLayoutChg>
        <pc:sldLayoutChg chg="del">
          <pc:chgData name="Shinenn K" userId="ec2293f8aad7a502" providerId="LiveId" clId="{41AD8D6B-7AD3-4B39-A378-E864CE970712}" dt="2024-03-12T13:54:25.940" v="342" actId="2696"/>
          <pc:sldLayoutMkLst>
            <pc:docMk/>
            <pc:sldMasterMk cId="3222464840" sldId="2147483660"/>
            <pc:sldLayoutMk cId="44210281" sldId="2147483743"/>
          </pc:sldLayoutMkLst>
        </pc:sldLayoutChg>
        <pc:sldLayoutChg chg="del">
          <pc:chgData name="Shinenn K" userId="ec2293f8aad7a502" providerId="LiveId" clId="{41AD8D6B-7AD3-4B39-A378-E864CE970712}" dt="2024-03-12T13:54:25.948" v="343" actId="2696"/>
          <pc:sldLayoutMkLst>
            <pc:docMk/>
            <pc:sldMasterMk cId="3222464840" sldId="2147483660"/>
            <pc:sldLayoutMk cId="1958127968" sldId="2147483744"/>
          </pc:sldLayoutMkLst>
        </pc:sldLayoutChg>
        <pc:sldLayoutChg chg="del">
          <pc:chgData name="Shinenn K" userId="ec2293f8aad7a502" providerId="LiveId" clId="{41AD8D6B-7AD3-4B39-A378-E864CE970712}" dt="2024-03-12T13:54:25.954" v="344" actId="2696"/>
          <pc:sldLayoutMkLst>
            <pc:docMk/>
            <pc:sldMasterMk cId="3222464840" sldId="2147483660"/>
            <pc:sldLayoutMk cId="1003990694" sldId="2147483745"/>
          </pc:sldLayoutMkLst>
        </pc:sldLayoutChg>
        <pc:sldLayoutChg chg="del">
          <pc:chgData name="Shinenn K" userId="ec2293f8aad7a502" providerId="LiveId" clId="{41AD8D6B-7AD3-4B39-A378-E864CE970712}" dt="2024-03-12T13:54:25.964" v="345" actId="2696"/>
          <pc:sldLayoutMkLst>
            <pc:docMk/>
            <pc:sldMasterMk cId="3222464840" sldId="2147483660"/>
            <pc:sldLayoutMk cId="2479981998" sldId="2147483746"/>
          </pc:sldLayoutMkLst>
        </pc:sldLayoutChg>
        <pc:sldLayoutChg chg="del">
          <pc:chgData name="Shinenn K" userId="ec2293f8aad7a502" providerId="LiveId" clId="{41AD8D6B-7AD3-4B39-A378-E864CE970712}" dt="2024-03-12T13:54:25.971" v="346" actId="2696"/>
          <pc:sldLayoutMkLst>
            <pc:docMk/>
            <pc:sldMasterMk cId="3222464840" sldId="2147483660"/>
            <pc:sldLayoutMk cId="2914989943" sldId="2147483747"/>
          </pc:sldLayoutMkLst>
        </pc:sldLayoutChg>
        <pc:sldLayoutChg chg="del">
          <pc:chgData name="Shinenn K" userId="ec2293f8aad7a502" providerId="LiveId" clId="{41AD8D6B-7AD3-4B39-A378-E864CE970712}" dt="2024-03-12T13:54:25.981" v="347" actId="2696"/>
          <pc:sldLayoutMkLst>
            <pc:docMk/>
            <pc:sldMasterMk cId="3222464840" sldId="2147483660"/>
            <pc:sldLayoutMk cId="2043981618" sldId="2147483748"/>
          </pc:sldLayoutMkLst>
        </pc:sldLayoutChg>
        <pc:sldLayoutChg chg="del">
          <pc:chgData name="Shinenn K" userId="ec2293f8aad7a502" providerId="LiveId" clId="{41AD8D6B-7AD3-4B39-A378-E864CE970712}" dt="2024-03-12T13:54:25.988" v="348" actId="2696"/>
          <pc:sldLayoutMkLst>
            <pc:docMk/>
            <pc:sldMasterMk cId="3222464840" sldId="2147483660"/>
            <pc:sldLayoutMk cId="262203601" sldId="2147483749"/>
          </pc:sldLayoutMkLst>
        </pc:sldLayoutChg>
        <pc:sldLayoutChg chg="del">
          <pc:chgData name="Shinenn K" userId="ec2293f8aad7a502" providerId="LiveId" clId="{41AD8D6B-7AD3-4B39-A378-E864CE970712}" dt="2024-03-12T13:54:25.996" v="349" actId="2696"/>
          <pc:sldLayoutMkLst>
            <pc:docMk/>
            <pc:sldMasterMk cId="3222464840" sldId="2147483660"/>
            <pc:sldLayoutMk cId="637857460" sldId="2147483750"/>
          </pc:sldLayoutMkLst>
        </pc:sldLayoutChg>
        <pc:sldLayoutChg chg="del">
          <pc:chgData name="Shinenn K" userId="ec2293f8aad7a502" providerId="LiveId" clId="{41AD8D6B-7AD3-4B39-A378-E864CE970712}" dt="2024-03-12T13:54:26.002" v="350" actId="2696"/>
          <pc:sldLayoutMkLst>
            <pc:docMk/>
            <pc:sldMasterMk cId="3222464840" sldId="2147483660"/>
            <pc:sldLayoutMk cId="1786253055" sldId="2147483751"/>
          </pc:sldLayoutMkLst>
        </pc:sldLayoutChg>
        <pc:sldLayoutChg chg="del">
          <pc:chgData name="Shinenn K" userId="ec2293f8aad7a502" providerId="LiveId" clId="{41AD8D6B-7AD3-4B39-A378-E864CE970712}" dt="2024-03-12T13:54:26.009" v="351" actId="2696"/>
          <pc:sldLayoutMkLst>
            <pc:docMk/>
            <pc:sldMasterMk cId="3222464840" sldId="2147483660"/>
            <pc:sldLayoutMk cId="3787210392" sldId="2147483752"/>
          </pc:sldLayoutMkLst>
        </pc:sldLayoutChg>
        <pc:sldLayoutChg chg="del">
          <pc:chgData name="Shinenn K" userId="ec2293f8aad7a502" providerId="LiveId" clId="{41AD8D6B-7AD3-4B39-A378-E864CE970712}" dt="2024-03-12T13:54:26.350" v="352" actId="2696"/>
          <pc:sldLayoutMkLst>
            <pc:docMk/>
            <pc:sldMasterMk cId="3222464840" sldId="2147483660"/>
            <pc:sldLayoutMk cId="267114563" sldId="2147483753"/>
          </pc:sldLayoutMkLst>
        </pc:sldLayoutChg>
        <pc:sldLayoutChg chg="del">
          <pc:chgData name="Shinenn K" userId="ec2293f8aad7a502" providerId="LiveId" clId="{41AD8D6B-7AD3-4B39-A378-E864CE970712}" dt="2024-03-12T13:54:26.357" v="353" actId="2696"/>
          <pc:sldLayoutMkLst>
            <pc:docMk/>
            <pc:sldMasterMk cId="3222464840" sldId="2147483660"/>
            <pc:sldLayoutMk cId="3999412173" sldId="2147483754"/>
          </pc:sldLayoutMkLst>
        </pc:sldLayoutChg>
        <pc:sldLayoutChg chg="del">
          <pc:chgData name="Shinenn K" userId="ec2293f8aad7a502" providerId="LiveId" clId="{41AD8D6B-7AD3-4B39-A378-E864CE970712}" dt="2024-03-12T13:54:26.364" v="354" actId="2696"/>
          <pc:sldLayoutMkLst>
            <pc:docMk/>
            <pc:sldMasterMk cId="3222464840" sldId="2147483660"/>
            <pc:sldLayoutMk cId="2741512577" sldId="2147483755"/>
          </pc:sldLayoutMkLst>
        </pc:sldLayoutChg>
        <pc:sldLayoutChg chg="del">
          <pc:chgData name="Shinenn K" userId="ec2293f8aad7a502" providerId="LiveId" clId="{41AD8D6B-7AD3-4B39-A378-E864CE970712}" dt="2024-03-12T13:54:26.371" v="355" actId="2696"/>
          <pc:sldLayoutMkLst>
            <pc:docMk/>
            <pc:sldMasterMk cId="3222464840" sldId="2147483660"/>
            <pc:sldLayoutMk cId="1110736216" sldId="2147483757"/>
          </pc:sldLayoutMkLst>
        </pc:sldLayoutChg>
        <pc:sldLayoutChg chg="del">
          <pc:chgData name="Shinenn K" userId="ec2293f8aad7a502" providerId="LiveId" clId="{41AD8D6B-7AD3-4B39-A378-E864CE970712}" dt="2024-03-12T13:54:26.378" v="356" actId="2696"/>
          <pc:sldLayoutMkLst>
            <pc:docMk/>
            <pc:sldMasterMk cId="3222464840" sldId="2147483660"/>
            <pc:sldLayoutMk cId="1502709764" sldId="2147483758"/>
          </pc:sldLayoutMkLst>
        </pc:sldLayoutChg>
        <pc:sldLayoutChg chg="del">
          <pc:chgData name="Shinenn K" userId="ec2293f8aad7a502" providerId="LiveId" clId="{41AD8D6B-7AD3-4B39-A378-E864CE970712}" dt="2024-03-12T13:54:26.385" v="357" actId="2696"/>
          <pc:sldLayoutMkLst>
            <pc:docMk/>
            <pc:sldMasterMk cId="3222464840" sldId="2147483660"/>
            <pc:sldLayoutMk cId="2277198627" sldId="2147483759"/>
          </pc:sldLayoutMkLst>
        </pc:sldLayoutChg>
        <pc:sldLayoutChg chg="del">
          <pc:chgData name="Shinenn K" userId="ec2293f8aad7a502" providerId="LiveId" clId="{41AD8D6B-7AD3-4B39-A378-E864CE970712}" dt="2024-03-12T13:54:26.391" v="358" actId="2696"/>
          <pc:sldLayoutMkLst>
            <pc:docMk/>
            <pc:sldMasterMk cId="3222464840" sldId="2147483660"/>
            <pc:sldLayoutMk cId="521800379" sldId="2147483760"/>
          </pc:sldLayoutMkLst>
        </pc:sldLayoutChg>
        <pc:sldLayoutChg chg="del">
          <pc:chgData name="Shinenn K" userId="ec2293f8aad7a502" providerId="LiveId" clId="{41AD8D6B-7AD3-4B39-A378-E864CE970712}" dt="2024-03-12T13:54:26.401" v="359" actId="2696"/>
          <pc:sldLayoutMkLst>
            <pc:docMk/>
            <pc:sldMasterMk cId="3222464840" sldId="2147483660"/>
            <pc:sldLayoutMk cId="782594337" sldId="2147483761"/>
          </pc:sldLayoutMkLst>
        </pc:sldLayoutChg>
        <pc:sldLayoutChg chg="del">
          <pc:chgData name="Shinenn K" userId="ec2293f8aad7a502" providerId="LiveId" clId="{41AD8D6B-7AD3-4B39-A378-E864CE970712}" dt="2024-03-12T13:54:26.406" v="360" actId="2696"/>
          <pc:sldLayoutMkLst>
            <pc:docMk/>
            <pc:sldMasterMk cId="3222464840" sldId="2147483660"/>
            <pc:sldLayoutMk cId="744106085" sldId="2147483762"/>
          </pc:sldLayoutMkLst>
        </pc:sldLayoutChg>
        <pc:sldLayoutChg chg="del">
          <pc:chgData name="Shinenn K" userId="ec2293f8aad7a502" providerId="LiveId" clId="{41AD8D6B-7AD3-4B39-A378-E864CE970712}" dt="2024-03-12T13:54:26.415" v="361" actId="2696"/>
          <pc:sldLayoutMkLst>
            <pc:docMk/>
            <pc:sldMasterMk cId="3222464840" sldId="2147483660"/>
            <pc:sldLayoutMk cId="1612454156" sldId="2147483763"/>
          </pc:sldLayoutMkLst>
        </pc:sldLayoutChg>
        <pc:sldLayoutChg chg="del">
          <pc:chgData name="Shinenn K" userId="ec2293f8aad7a502" providerId="LiveId" clId="{41AD8D6B-7AD3-4B39-A378-E864CE970712}" dt="2024-03-12T13:54:26.420" v="362" actId="2696"/>
          <pc:sldLayoutMkLst>
            <pc:docMk/>
            <pc:sldMasterMk cId="3222464840" sldId="2147483660"/>
            <pc:sldLayoutMk cId="1909962118" sldId="2147483764"/>
          </pc:sldLayoutMkLst>
        </pc:sldLayoutChg>
        <pc:sldLayoutChg chg="del">
          <pc:chgData name="Shinenn K" userId="ec2293f8aad7a502" providerId="LiveId" clId="{41AD8D6B-7AD3-4B39-A378-E864CE970712}" dt="2024-03-12T13:54:26.425" v="363" actId="2696"/>
          <pc:sldLayoutMkLst>
            <pc:docMk/>
            <pc:sldMasterMk cId="3222464840" sldId="2147483660"/>
            <pc:sldLayoutMk cId="1216282578" sldId="2147483765"/>
          </pc:sldLayoutMkLst>
        </pc:sldLayoutChg>
        <pc:sldLayoutChg chg="del">
          <pc:chgData name="Shinenn K" userId="ec2293f8aad7a502" providerId="LiveId" clId="{41AD8D6B-7AD3-4B39-A378-E864CE970712}" dt="2024-03-12T13:54:26.431" v="364" actId="2696"/>
          <pc:sldLayoutMkLst>
            <pc:docMk/>
            <pc:sldMasterMk cId="3222464840" sldId="2147483660"/>
            <pc:sldLayoutMk cId="3675090248" sldId="2147483766"/>
          </pc:sldLayoutMkLst>
        </pc:sldLayoutChg>
        <pc:sldLayoutChg chg="del">
          <pc:chgData name="Shinenn K" userId="ec2293f8aad7a502" providerId="LiveId" clId="{41AD8D6B-7AD3-4B39-A378-E864CE970712}" dt="2024-03-12T13:54:26.435" v="365" actId="2696"/>
          <pc:sldLayoutMkLst>
            <pc:docMk/>
            <pc:sldMasterMk cId="3222464840" sldId="2147483660"/>
            <pc:sldLayoutMk cId="2118010308" sldId="2147483767"/>
          </pc:sldLayoutMkLst>
        </pc:sldLayoutChg>
        <pc:sldLayoutChg chg="del">
          <pc:chgData name="Shinenn K" userId="ec2293f8aad7a502" providerId="LiveId" clId="{41AD8D6B-7AD3-4B39-A378-E864CE970712}" dt="2024-03-12T13:54:26.776" v="366" actId="2696"/>
          <pc:sldLayoutMkLst>
            <pc:docMk/>
            <pc:sldMasterMk cId="3222464840" sldId="2147483660"/>
            <pc:sldLayoutMk cId="4019246235" sldId="2147483768"/>
          </pc:sldLayoutMkLst>
        </pc:sldLayoutChg>
        <pc:sldLayoutChg chg="del">
          <pc:chgData name="Shinenn K" userId="ec2293f8aad7a502" providerId="LiveId" clId="{41AD8D6B-7AD3-4B39-A378-E864CE970712}" dt="2024-03-12T13:54:26.782" v="367" actId="2696"/>
          <pc:sldLayoutMkLst>
            <pc:docMk/>
            <pc:sldMasterMk cId="3222464840" sldId="2147483660"/>
            <pc:sldLayoutMk cId="739195236" sldId="2147483769"/>
          </pc:sldLayoutMkLst>
        </pc:sldLayoutChg>
        <pc:sldLayoutChg chg="del">
          <pc:chgData name="Shinenn K" userId="ec2293f8aad7a502" providerId="LiveId" clId="{41AD8D6B-7AD3-4B39-A378-E864CE970712}" dt="2024-03-12T13:54:26.786" v="368" actId="2696"/>
          <pc:sldLayoutMkLst>
            <pc:docMk/>
            <pc:sldMasterMk cId="3222464840" sldId="2147483660"/>
            <pc:sldLayoutMk cId="3503933012" sldId="2147483770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1:54.809" v="265" actId="47"/>
        <pc:sldMasterMkLst>
          <pc:docMk/>
          <pc:sldMasterMk cId="2649073748" sldId="2147483696"/>
        </pc:sldMasterMkLst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933631166" sldId="2147483697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341995379" sldId="2147483698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607843899" sldId="2147483699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3278640872" sldId="2147483700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204011046" sldId="2147483701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921352496" sldId="2147483702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3461812757" sldId="2147483703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89308418" sldId="2147483704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74732887" sldId="2147483705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949109362" sldId="2147483706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2597006372" sldId="2147483707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729177458" sldId="2147483708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430506353" sldId="2147483709"/>
          </pc:sldLayoutMkLst>
        </pc:sldLayoutChg>
        <pc:sldLayoutChg chg="del">
          <pc:chgData name="Shinenn K" userId="ec2293f8aad7a502" providerId="LiveId" clId="{41AD8D6B-7AD3-4B39-A378-E864CE970712}" dt="2024-03-12T13:41:54.809" v="265" actId="47"/>
          <pc:sldLayoutMkLst>
            <pc:docMk/>
            <pc:sldMasterMk cId="2649073748" sldId="2147483696"/>
            <pc:sldLayoutMk cId="1926043616" sldId="2147483710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1:53.569" v="264" actId="47"/>
        <pc:sldMasterMkLst>
          <pc:docMk/>
          <pc:sldMasterMk cId="1166068995" sldId="2147483711"/>
        </pc:sldMasterMkLst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350690167" sldId="2147483712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367888035" sldId="2147483713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575711760" sldId="2147483714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530504040" sldId="2147483715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404100906" sldId="2147483716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521849022" sldId="2147483717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416569951" sldId="2147483718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300844857" sldId="2147483719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425503552" sldId="2147483720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2975149570" sldId="2147483721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1905700010" sldId="2147483722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549876624" sldId="2147483723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3873843694" sldId="2147483724"/>
          </pc:sldLayoutMkLst>
        </pc:sldLayoutChg>
        <pc:sldLayoutChg chg="del">
          <pc:chgData name="Shinenn K" userId="ec2293f8aad7a502" providerId="LiveId" clId="{41AD8D6B-7AD3-4B39-A378-E864CE970712}" dt="2024-03-12T13:41:53.569" v="264" actId="47"/>
          <pc:sldLayoutMkLst>
            <pc:docMk/>
            <pc:sldMasterMk cId="1166068995" sldId="2147483711"/>
            <pc:sldLayoutMk cId="4229343244" sldId="2147483725"/>
          </pc:sldLayoutMkLst>
        </pc:sldLayoutChg>
      </pc:sldMasterChg>
      <pc:sldMasterChg chg="modSldLayout">
        <pc:chgData name="Shinenn K" userId="ec2293f8aad7a502" providerId="LiveId" clId="{41AD8D6B-7AD3-4B39-A378-E864CE970712}" dt="2024-03-12T13:52:37.045" v="318" actId="2711"/>
        <pc:sldMasterMkLst>
          <pc:docMk/>
          <pc:sldMasterMk cId="3719105783" sldId="2147483741"/>
        </pc:sldMasterMkLst>
        <pc:sldLayoutChg chg="modSp">
          <pc:chgData name="Shinenn K" userId="ec2293f8aad7a502" providerId="LiveId" clId="{41AD8D6B-7AD3-4B39-A378-E864CE970712}" dt="2024-03-12T13:52:37.045" v="318" actId="2711"/>
          <pc:sldLayoutMkLst>
            <pc:docMk/>
            <pc:sldMasterMk cId="3222464840" sldId="2147483660"/>
            <pc:sldLayoutMk cId="267114563" sldId="2147483753"/>
          </pc:sldLayoutMkLst>
        </pc:sldLayoutChg>
      </pc:sldMasterChg>
      <pc:sldMasterChg chg="del delSldLayout">
        <pc:chgData name="Shinenn K" userId="ec2293f8aad7a502" providerId="LiveId" clId="{41AD8D6B-7AD3-4B39-A378-E864CE970712}" dt="2024-03-12T13:40:46.087" v="247" actId="47"/>
        <pc:sldMasterMkLst>
          <pc:docMk/>
          <pc:sldMasterMk cId="3742201870" sldId="2147483741"/>
        </pc:sldMasterMkLst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775539959" sldId="2147483742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66929381" sldId="2147483743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250391787" sldId="2147483744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430473520" sldId="2147483745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27104647" sldId="2147483746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430078747" sldId="2147483747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4261322510" sldId="2147483748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606657576" sldId="2147483749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499435780" sldId="2147483750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4036792134" sldId="2147483751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566564217" sldId="2147483752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3399984129" sldId="2147483753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137246714" sldId="2147483754"/>
          </pc:sldLayoutMkLst>
        </pc:sldLayoutChg>
        <pc:sldLayoutChg chg="del">
          <pc:chgData name="Shinenn K" userId="ec2293f8aad7a502" providerId="LiveId" clId="{41AD8D6B-7AD3-4B39-A378-E864CE970712}" dt="2024-03-12T13:40:46.087" v="247" actId="47"/>
          <pc:sldLayoutMkLst>
            <pc:docMk/>
            <pc:sldMasterMk cId="3742201870" sldId="2147483741"/>
            <pc:sldLayoutMk cId="240668292" sldId="2147483755"/>
          </pc:sldLayoutMkLst>
        </pc:sldLayoutChg>
      </pc:sldMasterChg>
      <pc:sldMasterChg chg="del delSldLayout modSldLayout">
        <pc:chgData name="Shinenn K" userId="ec2293f8aad7a502" providerId="LiveId" clId="{41AD8D6B-7AD3-4B39-A378-E864CE970712}" dt="2024-03-12T13:40:47.495" v="248" actId="47"/>
        <pc:sldMasterMkLst>
          <pc:docMk/>
          <pc:sldMasterMk cId="3902739400" sldId="2147483756"/>
        </pc:sldMasterMkLst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641662102" sldId="2147483757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190626859" sldId="2147483758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710981854" sldId="2147483759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467299326" sldId="2147483760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130614402" sldId="2147483761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114200886" sldId="2147483762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1589952608" sldId="2147483763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086029345" sldId="2147483764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1929390187" sldId="2147483765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65133998" sldId="2147483766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4250057417" sldId="2147483767"/>
          </pc:sldLayoutMkLst>
        </pc:sldLayoutChg>
        <pc:sldLayoutChg chg="addSp delSp modSp del mod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2059053983" sldId="2147483768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715518363" sldId="2147483769"/>
          </pc:sldLayoutMkLst>
        </pc:sldLayoutChg>
        <pc:sldLayoutChg chg="del">
          <pc:chgData name="Shinenn K" userId="ec2293f8aad7a502" providerId="LiveId" clId="{41AD8D6B-7AD3-4B39-A378-E864CE970712}" dt="2024-03-12T13:40:47.495" v="248" actId="47"/>
          <pc:sldLayoutMkLst>
            <pc:docMk/>
            <pc:sldMasterMk cId="3902739400" sldId="2147483756"/>
            <pc:sldLayoutMk cId="3357633195" sldId="2147483770"/>
          </pc:sldLayoutMkLst>
        </pc:sldLayoutChg>
      </pc:sldMasterChg>
    </pc:docChg>
  </pc:docChgLst>
  <pc:docChgLst>
    <pc:chgData name="Shinenn K" userId="ec2293f8aad7a502" providerId="LiveId" clId="{0AFD4CE5-F9ED-4D87-BDC2-4CDED725EC42}"/>
    <pc:docChg chg="undo redo custSel delSld modSld">
      <pc:chgData name="Shinenn K" userId="ec2293f8aad7a502" providerId="LiveId" clId="{0AFD4CE5-F9ED-4D87-BDC2-4CDED725EC42}" dt="2024-03-10T12:56:12.900" v="1905" actId="47"/>
      <pc:docMkLst>
        <pc:docMk/>
      </pc:docMkLst>
      <pc:sldChg chg="del">
        <pc:chgData name="Shinenn K" userId="ec2293f8aad7a502" providerId="LiveId" clId="{0AFD4CE5-F9ED-4D87-BDC2-4CDED725EC42}" dt="2024-03-10T06:22:34.088" v="23" actId="47"/>
        <pc:sldMkLst>
          <pc:docMk/>
          <pc:sldMk cId="590051187" sldId="266"/>
        </pc:sldMkLst>
      </pc:sldChg>
      <pc:sldChg chg="modSp mod">
        <pc:chgData name="Shinenn K" userId="ec2293f8aad7a502" providerId="LiveId" clId="{0AFD4CE5-F9ED-4D87-BDC2-4CDED725EC42}" dt="2024-03-10T06:22:23.283" v="22" actId="20577"/>
        <pc:sldMkLst>
          <pc:docMk/>
          <pc:sldMk cId="2965439497" sldId="311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220616102" sldId="31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115864266" sldId="319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4227584412" sldId="33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95830327" sldId="340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331014646" sldId="341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599880953" sldId="342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76197562" sldId="343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4281997782" sldId="344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144927955" sldId="345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3472299765" sldId="346"/>
        </pc:sldMkLst>
      </pc:sldChg>
      <pc:sldChg chg="modSp mod">
        <pc:chgData name="Shinenn K" userId="ec2293f8aad7a502" providerId="LiveId" clId="{0AFD4CE5-F9ED-4D87-BDC2-4CDED725EC42}" dt="2024-03-10T10:57:18.173" v="410" actId="1076"/>
        <pc:sldMkLst>
          <pc:docMk/>
          <pc:sldMk cId="4114138713" sldId="347"/>
        </pc:sldMkLst>
      </pc:sldChg>
      <pc:sldChg chg="modSp mod">
        <pc:chgData name="Shinenn K" userId="ec2293f8aad7a502" providerId="LiveId" clId="{0AFD4CE5-F9ED-4D87-BDC2-4CDED725EC42}" dt="2024-03-10T12:51:14.498" v="1518" actId="207"/>
        <pc:sldMkLst>
          <pc:docMk/>
          <pc:sldMk cId="1916896560" sldId="348"/>
        </pc:sldMkLst>
      </pc:sldChg>
      <pc:sldChg chg="del">
        <pc:chgData name="Shinenn K" userId="ec2293f8aad7a502" providerId="LiveId" clId="{0AFD4CE5-F9ED-4D87-BDC2-4CDED725EC42}" dt="2024-03-10T06:22:34.088" v="23" actId="47"/>
        <pc:sldMkLst>
          <pc:docMk/>
          <pc:sldMk cId="2344151823" sldId="348"/>
        </pc:sldMkLst>
      </pc:sldChg>
      <pc:sldChg chg="modSp mod">
        <pc:chgData name="Shinenn K" userId="ec2293f8aad7a502" providerId="LiveId" clId="{0AFD4CE5-F9ED-4D87-BDC2-4CDED725EC42}" dt="2024-03-10T12:56:06.009" v="1904" actId="404"/>
        <pc:sldMkLst>
          <pc:docMk/>
          <pc:sldMk cId="2147220281" sldId="349"/>
        </pc:sldMkLst>
      </pc:sldChg>
      <pc:sldChg chg="del">
        <pc:chgData name="Shinenn K" userId="ec2293f8aad7a502" providerId="LiveId" clId="{0AFD4CE5-F9ED-4D87-BDC2-4CDED725EC42}" dt="2024-03-10T12:56:12.900" v="1905" actId="47"/>
        <pc:sldMkLst>
          <pc:docMk/>
          <pc:sldMk cId="4202635314" sldId="350"/>
        </pc:sldMkLst>
      </pc:sldChg>
    </pc:docChg>
  </pc:docChgLst>
  <pc:docChgLst>
    <pc:chgData name="Shinenn K" userId="ec2293f8aad7a502" providerId="LiveId" clId="{91653DAD-0FD0-4FDF-B329-76F39574F454}"/>
    <pc:docChg chg="undo redo custSel addSld delSld modSld sldOrd">
      <pc:chgData name="Shinenn K" userId="ec2293f8aad7a502" providerId="LiveId" clId="{91653DAD-0FD0-4FDF-B329-76F39574F454}" dt="2024-07-04T09:13:38.130" v="408" actId="404"/>
      <pc:docMkLst>
        <pc:docMk/>
      </pc:docMkLst>
      <pc:sldChg chg="modSp mod ord">
        <pc:chgData name="Shinenn K" userId="ec2293f8aad7a502" providerId="LiveId" clId="{91653DAD-0FD0-4FDF-B329-76F39574F454}" dt="2024-07-04T07:38:52.560" v="31"/>
        <pc:sldMkLst>
          <pc:docMk/>
          <pc:sldMk cId="3671596754" sldId="258"/>
        </pc:sldMkLst>
      </pc:sldChg>
      <pc:sldChg chg="mod modClrScheme chgLayout">
        <pc:chgData name="Shinenn K" userId="ec2293f8aad7a502" providerId="LiveId" clId="{91653DAD-0FD0-4FDF-B329-76F39574F454}" dt="2024-07-04T07:32:10.937" v="1" actId="700"/>
        <pc:sldMkLst>
          <pc:docMk/>
          <pc:sldMk cId="2583095551" sldId="301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901885441" sldId="302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958321089" sldId="303"/>
        </pc:sldMkLst>
      </pc:sldChg>
      <pc:sldChg chg="del">
        <pc:chgData name="Shinenn K" userId="ec2293f8aad7a502" providerId="LiveId" clId="{91653DAD-0FD0-4FDF-B329-76F39574F454}" dt="2024-07-04T07:32:02.499" v="0" actId="47"/>
        <pc:sldMkLst>
          <pc:docMk/>
          <pc:sldMk cId="2450544474" sldId="304"/>
        </pc:sldMkLst>
      </pc:sldChg>
      <pc:sldChg chg="addSp delSp modSp mod ord modClrScheme chgLayout">
        <pc:chgData name="Shinenn K" userId="ec2293f8aad7a502" providerId="LiveId" clId="{91653DAD-0FD0-4FDF-B329-76F39574F454}" dt="2024-07-04T07:38:37.963" v="29"/>
        <pc:sldMkLst>
          <pc:docMk/>
          <pc:sldMk cId="1607030066" sldId="306"/>
        </pc:sldMkLst>
      </pc:sldChg>
      <pc:sldChg chg="modSp mod">
        <pc:chgData name="Shinenn K" userId="ec2293f8aad7a502" providerId="LiveId" clId="{91653DAD-0FD0-4FDF-B329-76F39574F454}" dt="2024-07-04T09:02:46.904" v="313" actId="404"/>
        <pc:sldMkLst>
          <pc:docMk/>
          <pc:sldMk cId="2866333106" sldId="307"/>
        </pc:sldMkLst>
      </pc:sldChg>
      <pc:sldChg chg="addSp delSp modSp new mod modClrScheme chgLayout">
        <pc:chgData name="Shinenn K" userId="ec2293f8aad7a502" providerId="LiveId" clId="{91653DAD-0FD0-4FDF-B329-76F39574F454}" dt="2024-07-04T08:47:50.659" v="121" actId="20577"/>
        <pc:sldMkLst>
          <pc:docMk/>
          <pc:sldMk cId="531357623" sldId="308"/>
        </pc:sldMkLst>
      </pc:sldChg>
      <pc:sldChg chg="addSp delSp modSp new mod modClrScheme chgLayout">
        <pc:chgData name="Shinenn K" userId="ec2293f8aad7a502" providerId="LiveId" clId="{91653DAD-0FD0-4FDF-B329-76F39574F454}" dt="2024-07-04T08:49:42.393" v="144" actId="6549"/>
        <pc:sldMkLst>
          <pc:docMk/>
          <pc:sldMk cId="1218464121" sldId="309"/>
        </pc:sldMkLst>
      </pc:sldChg>
      <pc:sldChg chg="modSp new mod">
        <pc:chgData name="Shinenn K" userId="ec2293f8aad7a502" providerId="LiveId" clId="{91653DAD-0FD0-4FDF-B329-76F39574F454}" dt="2024-07-04T08:50:06.412" v="150" actId="6549"/>
        <pc:sldMkLst>
          <pc:docMk/>
          <pc:sldMk cId="180283456" sldId="310"/>
        </pc:sldMkLst>
      </pc:sldChg>
      <pc:sldChg chg="modSp new mod">
        <pc:chgData name="Shinenn K" userId="ec2293f8aad7a502" providerId="LiveId" clId="{91653DAD-0FD0-4FDF-B329-76F39574F454}" dt="2024-07-04T08:50:33.513" v="156" actId="6549"/>
        <pc:sldMkLst>
          <pc:docMk/>
          <pc:sldMk cId="3590825835" sldId="311"/>
        </pc:sldMkLst>
      </pc:sldChg>
      <pc:sldChg chg="addSp delSp modSp new mod modClrScheme chgLayout">
        <pc:chgData name="Shinenn K" userId="ec2293f8aad7a502" providerId="LiveId" clId="{91653DAD-0FD0-4FDF-B329-76F39574F454}" dt="2024-07-04T08:51:08.018" v="161" actId="403"/>
        <pc:sldMkLst>
          <pc:docMk/>
          <pc:sldMk cId="3185389230" sldId="312"/>
        </pc:sldMkLst>
      </pc:sldChg>
      <pc:sldChg chg="modSp new mod">
        <pc:chgData name="Shinenn K" userId="ec2293f8aad7a502" providerId="LiveId" clId="{91653DAD-0FD0-4FDF-B329-76F39574F454}" dt="2024-07-04T08:52:08.794" v="173" actId="207"/>
        <pc:sldMkLst>
          <pc:docMk/>
          <pc:sldMk cId="274849134" sldId="313"/>
        </pc:sldMkLst>
      </pc:sldChg>
      <pc:sldChg chg="addSp modSp new mod">
        <pc:chgData name="Shinenn K" userId="ec2293f8aad7a502" providerId="LiveId" clId="{91653DAD-0FD0-4FDF-B329-76F39574F454}" dt="2024-07-04T09:03:02.020" v="315" actId="1076"/>
        <pc:sldMkLst>
          <pc:docMk/>
          <pc:sldMk cId="1354881726" sldId="314"/>
        </pc:sldMkLst>
      </pc:sldChg>
      <pc:sldChg chg="addSp delSp modSp new mod modClrScheme chgLayout">
        <pc:chgData name="Shinenn K" userId="ec2293f8aad7a502" providerId="LiveId" clId="{91653DAD-0FD0-4FDF-B329-76F39574F454}" dt="2024-07-04T08:56:01.957" v="240" actId="20577"/>
        <pc:sldMkLst>
          <pc:docMk/>
          <pc:sldMk cId="818433958" sldId="315"/>
        </pc:sldMkLst>
      </pc:sldChg>
      <pc:sldChg chg="addSp delSp modSp new mod modClrScheme chgLayout">
        <pc:chgData name="Shinenn K" userId="ec2293f8aad7a502" providerId="LiveId" clId="{91653DAD-0FD0-4FDF-B329-76F39574F454}" dt="2024-07-04T09:13:38.130" v="408" actId="404"/>
        <pc:sldMkLst>
          <pc:docMk/>
          <pc:sldMk cId="4170348660" sldId="316"/>
        </pc:sldMkLst>
      </pc:sldChg>
      <pc:sldChg chg="addSp delSp modSp new mod modClrScheme chgLayout">
        <pc:chgData name="Shinenn K" userId="ec2293f8aad7a502" providerId="LiveId" clId="{91653DAD-0FD0-4FDF-B329-76F39574F454}" dt="2024-07-04T09:02:26.230" v="306" actId="6549"/>
        <pc:sldMkLst>
          <pc:docMk/>
          <pc:sldMk cId="1675053171" sldId="317"/>
        </pc:sldMkLst>
      </pc:sldChg>
      <pc:sldChg chg="addSp delSp modSp new mod modClrScheme chgLayout">
        <pc:chgData name="Shinenn K" userId="ec2293f8aad7a502" providerId="LiveId" clId="{91653DAD-0FD0-4FDF-B329-76F39574F454}" dt="2024-07-04T09:12:42.945" v="385" actId="1076"/>
        <pc:sldMkLst>
          <pc:docMk/>
          <pc:sldMk cId="2963860540" sldId="318"/>
        </pc:sldMkLst>
      </pc:sldChg>
    </pc:docChg>
  </pc:docChgLst>
  <pc:docChgLst>
    <pc:chgData name="Shinenn K" userId="ec2293f8aad7a502" providerId="LiveId" clId="{40F855E5-FF1E-4F69-A27D-1C48C59581AE}"/>
    <pc:docChg chg="undo custSel addSld delSld modSld delMainMaster modMainMaster">
      <pc:chgData name="Shinenn K" userId="ec2293f8aad7a502" providerId="LiveId" clId="{40F855E5-FF1E-4F69-A27D-1C48C59581AE}" dt="2024-08-10T00:40:22.095" v="367" actId="6549"/>
      <pc:docMkLst>
        <pc:docMk/>
      </pc:docMkLst>
      <pc:sldChg chg="new mod modClrScheme chgLayout">
        <pc:chgData name="Shinenn K" userId="ec2293f8aad7a502" providerId="LiveId" clId="{40F855E5-FF1E-4F69-A27D-1C48C59581AE}" dt="2024-07-28T10:20:06.654" v="45" actId="700"/>
        <pc:sldMkLst>
          <pc:docMk/>
          <pc:sldMk cId="2985548221" sldId="256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3773787919" sldId="256"/>
        </pc:sldMkLst>
      </pc:sldChg>
      <pc:sldChg chg="addSp modSp new del mod modClrScheme chgLayout">
        <pc:chgData name="Shinenn K" userId="ec2293f8aad7a502" providerId="LiveId" clId="{40F855E5-FF1E-4F69-A27D-1C48C59581AE}" dt="2024-07-28T10:19:59.483" v="43" actId="47"/>
        <pc:sldMkLst>
          <pc:docMk/>
          <pc:sldMk cId="4269577327" sldId="256"/>
        </pc:sldMkLst>
      </pc:sldChg>
      <pc:sldChg chg="addSp delSp modSp new mod modClrScheme chgLayout">
        <pc:chgData name="Shinenn K" userId="ec2293f8aad7a502" providerId="LiveId" clId="{40F855E5-FF1E-4F69-A27D-1C48C59581AE}" dt="2024-07-28T10:28:59.183" v="162"/>
        <pc:sldMkLst>
          <pc:docMk/>
          <pc:sldMk cId="24408472" sldId="257"/>
        </pc:sldMkLst>
      </pc:sldChg>
      <pc:sldChg chg="addSp delSp modSp new del mod modClrScheme chgLayout">
        <pc:chgData name="Shinenn K" userId="ec2293f8aad7a502" providerId="LiveId" clId="{40F855E5-FF1E-4F69-A27D-1C48C59581AE}" dt="2024-07-28T10:18:47.848" v="25" actId="47"/>
        <pc:sldMkLst>
          <pc:docMk/>
          <pc:sldMk cId="1541816153" sldId="257"/>
        </pc:sldMkLst>
      </pc:sldChg>
      <pc:sldChg chg="modSp new mod">
        <pc:chgData name="Shinenn K" userId="ec2293f8aad7a502" providerId="LiveId" clId="{40F855E5-FF1E-4F69-A27D-1C48C59581AE}" dt="2024-07-28T10:34:46.478" v="225"/>
        <pc:sldMkLst>
          <pc:docMk/>
          <pc:sldMk cId="3168995726" sldId="258"/>
        </pc:sldMkLst>
      </pc:sldChg>
      <pc:sldChg chg="modSp new mod">
        <pc:chgData name="Shinenn K" userId="ec2293f8aad7a502" providerId="LiveId" clId="{40F855E5-FF1E-4F69-A27D-1C48C59581AE}" dt="2024-07-28T10:35:14.631" v="228"/>
        <pc:sldMkLst>
          <pc:docMk/>
          <pc:sldMk cId="571546248" sldId="259"/>
        </pc:sldMkLst>
      </pc:sldChg>
      <pc:sldChg chg="modSp new mod">
        <pc:chgData name="Shinenn K" userId="ec2293f8aad7a502" providerId="LiveId" clId="{40F855E5-FF1E-4F69-A27D-1C48C59581AE}" dt="2024-07-28T10:35:37.959" v="231"/>
        <pc:sldMkLst>
          <pc:docMk/>
          <pc:sldMk cId="645110307" sldId="260"/>
        </pc:sldMkLst>
      </pc:sldChg>
      <pc:sldChg chg="modSp new mod">
        <pc:chgData name="Shinenn K" userId="ec2293f8aad7a502" providerId="LiveId" clId="{40F855E5-FF1E-4F69-A27D-1C48C59581AE}" dt="2024-07-28T10:36:04.600" v="234"/>
        <pc:sldMkLst>
          <pc:docMk/>
          <pc:sldMk cId="1343133527" sldId="261"/>
        </pc:sldMkLst>
      </pc:sldChg>
      <pc:sldChg chg="modSp new mod">
        <pc:chgData name="Shinenn K" userId="ec2293f8aad7a502" providerId="LiveId" clId="{40F855E5-FF1E-4F69-A27D-1C48C59581AE}" dt="2024-07-28T10:37:18.832" v="237"/>
        <pc:sldMkLst>
          <pc:docMk/>
          <pc:sldMk cId="1537626184" sldId="262"/>
        </pc:sldMkLst>
      </pc:sldChg>
      <pc:sldChg chg="modSp new mod">
        <pc:chgData name="Shinenn K" userId="ec2293f8aad7a502" providerId="LiveId" clId="{40F855E5-FF1E-4F69-A27D-1C48C59581AE}" dt="2024-07-28T10:37:48.463" v="251"/>
        <pc:sldMkLst>
          <pc:docMk/>
          <pc:sldMk cId="2219586579" sldId="263"/>
        </pc:sldMkLst>
      </pc:sldChg>
      <pc:sldChg chg="modSp new mod">
        <pc:chgData name="Shinenn K" userId="ec2293f8aad7a502" providerId="LiveId" clId="{40F855E5-FF1E-4F69-A27D-1C48C59581AE}" dt="2024-07-28T10:38:05.121" v="254" actId="6549"/>
        <pc:sldMkLst>
          <pc:docMk/>
          <pc:sldMk cId="2143455614" sldId="264"/>
        </pc:sldMkLst>
      </pc:sldChg>
      <pc:sldChg chg="modSp add mod">
        <pc:chgData name="Shinenn K" userId="ec2293f8aad7a502" providerId="LiveId" clId="{40F855E5-FF1E-4F69-A27D-1C48C59581AE}" dt="2024-07-28T10:38:21.398" v="256"/>
        <pc:sldMkLst>
          <pc:docMk/>
          <pc:sldMk cId="3653185215" sldId="265"/>
        </pc:sldMkLst>
      </pc:sldChg>
      <pc:sldChg chg="modSp add mod">
        <pc:chgData name="Shinenn K" userId="ec2293f8aad7a502" providerId="LiveId" clId="{40F855E5-FF1E-4F69-A27D-1C48C59581AE}" dt="2024-07-28T10:38:42.631" v="258"/>
        <pc:sldMkLst>
          <pc:docMk/>
          <pc:sldMk cId="2317624090" sldId="266"/>
        </pc:sldMkLst>
      </pc:sldChg>
      <pc:sldChg chg="modSp add mod">
        <pc:chgData name="Shinenn K" userId="ec2293f8aad7a502" providerId="LiveId" clId="{40F855E5-FF1E-4F69-A27D-1C48C59581AE}" dt="2024-07-28T10:38:57.735" v="260"/>
        <pc:sldMkLst>
          <pc:docMk/>
          <pc:sldMk cId="1026922961" sldId="267"/>
        </pc:sldMkLst>
      </pc:sldChg>
      <pc:sldChg chg="modSp add mod">
        <pc:chgData name="Shinenn K" userId="ec2293f8aad7a502" providerId="LiveId" clId="{40F855E5-FF1E-4F69-A27D-1C48C59581AE}" dt="2024-07-28T10:39:13.238" v="263" actId="27636"/>
        <pc:sldMkLst>
          <pc:docMk/>
          <pc:sldMk cId="921582339" sldId="268"/>
        </pc:sldMkLst>
      </pc:sldChg>
      <pc:sldChg chg="modSp add mod">
        <pc:chgData name="Shinenn K" userId="ec2293f8aad7a502" providerId="LiveId" clId="{40F855E5-FF1E-4F69-A27D-1C48C59581AE}" dt="2024-07-28T10:39:29.473" v="265"/>
        <pc:sldMkLst>
          <pc:docMk/>
          <pc:sldMk cId="3458657716" sldId="269"/>
        </pc:sldMkLst>
      </pc:sldChg>
      <pc:sldChg chg="modSp add mod">
        <pc:chgData name="Shinenn K" userId="ec2293f8aad7a502" providerId="LiveId" clId="{40F855E5-FF1E-4F69-A27D-1C48C59581AE}" dt="2024-07-28T10:39:43.566" v="267"/>
        <pc:sldMkLst>
          <pc:docMk/>
          <pc:sldMk cId="34517088" sldId="270"/>
        </pc:sldMkLst>
      </pc:sldChg>
      <pc:sldChg chg="modSp add mod">
        <pc:chgData name="Shinenn K" userId="ec2293f8aad7a502" providerId="LiveId" clId="{40F855E5-FF1E-4F69-A27D-1C48C59581AE}" dt="2024-07-28T10:39:56.463" v="269"/>
        <pc:sldMkLst>
          <pc:docMk/>
          <pc:sldMk cId="585478344" sldId="271"/>
        </pc:sldMkLst>
      </pc:sldChg>
      <pc:sldChg chg="modSp add mod">
        <pc:chgData name="Shinenn K" userId="ec2293f8aad7a502" providerId="LiveId" clId="{40F855E5-FF1E-4F69-A27D-1C48C59581AE}" dt="2024-07-28T10:40:11.461" v="271"/>
        <pc:sldMkLst>
          <pc:docMk/>
          <pc:sldMk cId="463402920" sldId="272"/>
        </pc:sldMkLst>
      </pc:sldChg>
      <pc:sldChg chg="modSp add mod">
        <pc:chgData name="Shinenn K" userId="ec2293f8aad7a502" providerId="LiveId" clId="{40F855E5-FF1E-4F69-A27D-1C48C59581AE}" dt="2024-07-28T10:40:25.926" v="273"/>
        <pc:sldMkLst>
          <pc:docMk/>
          <pc:sldMk cId="309822777" sldId="273"/>
        </pc:sldMkLst>
      </pc:sldChg>
      <pc:sldChg chg="modSp add mod">
        <pc:chgData name="Shinenn K" userId="ec2293f8aad7a502" providerId="LiveId" clId="{40F855E5-FF1E-4F69-A27D-1C48C59581AE}" dt="2024-07-28T10:40:44.747" v="281"/>
        <pc:sldMkLst>
          <pc:docMk/>
          <pc:sldMk cId="173235021" sldId="274"/>
        </pc:sldMkLst>
      </pc:sldChg>
      <pc:sldChg chg="modSp add mod">
        <pc:chgData name="Shinenn K" userId="ec2293f8aad7a502" providerId="LiveId" clId="{40F855E5-FF1E-4F69-A27D-1C48C59581AE}" dt="2024-07-28T10:40:59.249" v="283"/>
        <pc:sldMkLst>
          <pc:docMk/>
          <pc:sldMk cId="2277724890" sldId="275"/>
        </pc:sldMkLst>
      </pc:sldChg>
      <pc:sldChg chg="modSp add mod">
        <pc:chgData name="Shinenn K" userId="ec2293f8aad7a502" providerId="LiveId" clId="{40F855E5-FF1E-4F69-A27D-1C48C59581AE}" dt="2024-07-28T10:41:14.688" v="285"/>
        <pc:sldMkLst>
          <pc:docMk/>
          <pc:sldMk cId="3056869073" sldId="276"/>
        </pc:sldMkLst>
      </pc:sldChg>
      <pc:sldChg chg="modSp add mod">
        <pc:chgData name="Shinenn K" userId="ec2293f8aad7a502" providerId="LiveId" clId="{40F855E5-FF1E-4F69-A27D-1C48C59581AE}" dt="2024-07-28T10:41:32.994" v="287"/>
        <pc:sldMkLst>
          <pc:docMk/>
          <pc:sldMk cId="2054567820" sldId="277"/>
        </pc:sldMkLst>
      </pc:sldChg>
      <pc:sldChg chg="modSp add mod">
        <pc:chgData name="Shinenn K" userId="ec2293f8aad7a502" providerId="LiveId" clId="{40F855E5-FF1E-4F69-A27D-1C48C59581AE}" dt="2024-07-28T10:41:49.114" v="289"/>
        <pc:sldMkLst>
          <pc:docMk/>
          <pc:sldMk cId="3725381400" sldId="278"/>
        </pc:sldMkLst>
      </pc:sldChg>
      <pc:sldChg chg="modSp add mod">
        <pc:chgData name="Shinenn K" userId="ec2293f8aad7a502" providerId="LiveId" clId="{40F855E5-FF1E-4F69-A27D-1C48C59581AE}" dt="2024-07-28T10:42:03.439" v="292" actId="27636"/>
        <pc:sldMkLst>
          <pc:docMk/>
          <pc:sldMk cId="2965591398" sldId="279"/>
        </pc:sldMkLst>
      </pc:sldChg>
      <pc:sldChg chg="modSp add mod">
        <pc:chgData name="Shinenn K" userId="ec2293f8aad7a502" providerId="LiveId" clId="{40F855E5-FF1E-4F69-A27D-1C48C59581AE}" dt="2024-07-28T10:42:24.585" v="295"/>
        <pc:sldMkLst>
          <pc:docMk/>
          <pc:sldMk cId="764408560" sldId="280"/>
        </pc:sldMkLst>
      </pc:sldChg>
      <pc:sldChg chg="modSp new mod">
        <pc:chgData name="Shinenn K" userId="ec2293f8aad7a502" providerId="LiveId" clId="{40F855E5-FF1E-4F69-A27D-1C48C59581AE}" dt="2024-07-28T10:42:44.761" v="299" actId="27636"/>
        <pc:sldMkLst>
          <pc:docMk/>
          <pc:sldMk cId="393912022" sldId="281"/>
        </pc:sldMkLst>
      </pc:sldChg>
      <pc:sldChg chg="modSp new mod">
        <pc:chgData name="Shinenn K" userId="ec2293f8aad7a502" providerId="LiveId" clId="{40F855E5-FF1E-4F69-A27D-1C48C59581AE}" dt="2024-07-28T10:43:04.071" v="309"/>
        <pc:sldMkLst>
          <pc:docMk/>
          <pc:sldMk cId="2517667546" sldId="282"/>
        </pc:sldMkLst>
      </pc:sldChg>
      <pc:sldChg chg="modSp add mod">
        <pc:chgData name="Shinenn K" userId="ec2293f8aad7a502" providerId="LiveId" clId="{40F855E5-FF1E-4F69-A27D-1C48C59581AE}" dt="2024-07-28T10:43:19.118" v="311"/>
        <pc:sldMkLst>
          <pc:docMk/>
          <pc:sldMk cId="2815511877" sldId="283"/>
        </pc:sldMkLst>
      </pc:sldChg>
      <pc:sldChg chg="modSp add mod">
        <pc:chgData name="Shinenn K" userId="ec2293f8aad7a502" providerId="LiveId" clId="{40F855E5-FF1E-4F69-A27D-1C48C59581AE}" dt="2024-07-28T10:43:33.749" v="314" actId="27636"/>
        <pc:sldMkLst>
          <pc:docMk/>
          <pc:sldMk cId="3878332490" sldId="284"/>
        </pc:sldMkLst>
      </pc:sldChg>
      <pc:sldChg chg="modSp add mod">
        <pc:chgData name="Shinenn K" userId="ec2293f8aad7a502" providerId="LiveId" clId="{40F855E5-FF1E-4F69-A27D-1C48C59581AE}" dt="2024-07-28T10:43:46.619" v="317" actId="27636"/>
        <pc:sldMkLst>
          <pc:docMk/>
          <pc:sldMk cId="3291662508" sldId="285"/>
        </pc:sldMkLst>
      </pc:sldChg>
      <pc:sldChg chg="modSp add mod">
        <pc:chgData name="Shinenn K" userId="ec2293f8aad7a502" providerId="LiveId" clId="{40F855E5-FF1E-4F69-A27D-1C48C59581AE}" dt="2024-07-28T10:44:01.974" v="319"/>
        <pc:sldMkLst>
          <pc:docMk/>
          <pc:sldMk cId="489491307" sldId="286"/>
        </pc:sldMkLst>
      </pc:sldChg>
      <pc:sldChg chg="modSp add mod">
        <pc:chgData name="Shinenn K" userId="ec2293f8aad7a502" providerId="LiveId" clId="{40F855E5-FF1E-4F69-A27D-1C48C59581AE}" dt="2024-07-28T10:44:19.387" v="323" actId="27636"/>
        <pc:sldMkLst>
          <pc:docMk/>
          <pc:sldMk cId="786969274" sldId="287"/>
        </pc:sldMkLst>
      </pc:sldChg>
      <pc:sldChg chg="modSp add mod">
        <pc:chgData name="Shinenn K" userId="ec2293f8aad7a502" providerId="LiveId" clId="{40F855E5-FF1E-4F69-A27D-1C48C59581AE}" dt="2024-07-28T10:44:36.181" v="326"/>
        <pc:sldMkLst>
          <pc:docMk/>
          <pc:sldMk cId="3621585357" sldId="288"/>
        </pc:sldMkLst>
      </pc:sldChg>
      <pc:sldChg chg="modSp add mod">
        <pc:chgData name="Shinenn K" userId="ec2293f8aad7a502" providerId="LiveId" clId="{40F855E5-FF1E-4F69-A27D-1C48C59581AE}" dt="2024-08-02T11:05:37.070" v="328"/>
        <pc:sldMkLst>
          <pc:docMk/>
          <pc:sldMk cId="2034725418" sldId="289"/>
        </pc:sldMkLst>
      </pc:sldChg>
      <pc:sldChg chg="modSp new mod">
        <pc:chgData name="Shinenn K" userId="ec2293f8aad7a502" providerId="LiveId" clId="{40F855E5-FF1E-4F69-A27D-1C48C59581AE}" dt="2024-08-02T11:06:18.766" v="341" actId="20577"/>
        <pc:sldMkLst>
          <pc:docMk/>
          <pc:sldMk cId="378202098" sldId="290"/>
        </pc:sldMkLst>
      </pc:sldChg>
      <pc:sldChg chg="modSp new mod">
        <pc:chgData name="Shinenn K" userId="ec2293f8aad7a502" providerId="LiveId" clId="{40F855E5-FF1E-4F69-A27D-1C48C59581AE}" dt="2024-08-02T11:07:00.374" v="344"/>
        <pc:sldMkLst>
          <pc:docMk/>
          <pc:sldMk cId="2983399887" sldId="291"/>
        </pc:sldMkLst>
      </pc:sldChg>
      <pc:sldChg chg="modSp new mod">
        <pc:chgData name="Shinenn K" userId="ec2293f8aad7a502" providerId="LiveId" clId="{40F855E5-FF1E-4F69-A27D-1C48C59581AE}" dt="2024-08-10T00:39:28.419" v="362" actId="6549"/>
        <pc:sldMkLst>
          <pc:docMk/>
          <pc:sldMk cId="2056177858" sldId="292"/>
        </pc:sldMkLst>
      </pc:sldChg>
      <pc:sldChg chg="addSp modSp new del mod modClrScheme chgLayout">
        <pc:chgData name="Shinenn K" userId="ec2293f8aad7a502" providerId="LiveId" clId="{40F855E5-FF1E-4F69-A27D-1C48C59581AE}" dt="2024-08-10T00:38:16.389" v="347" actId="47"/>
        <pc:sldMkLst>
          <pc:docMk/>
          <pc:sldMk cId="2339288187" sldId="292"/>
        </pc:sldMkLst>
      </pc:sldChg>
      <pc:sldChg chg="modSp new mod">
        <pc:chgData name="Shinenn K" userId="ec2293f8aad7a502" providerId="LiveId" clId="{40F855E5-FF1E-4F69-A27D-1C48C59581AE}" dt="2024-08-10T00:40:22.095" v="367" actId="6549"/>
        <pc:sldMkLst>
          <pc:docMk/>
          <pc:sldMk cId="1284644182" sldId="293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043345214" sldId="298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81017282" sldId="305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648910524" sldId="313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241724513" sldId="321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983113143" sldId="388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206446883" sldId="389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3875113347" sldId="390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565802425" sldId="391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450230270" sldId="392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3194811787" sldId="393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253325298" sldId="394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678300847" sldId="395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510678978" sldId="396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798114463" sldId="397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4046438742" sldId="398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1572349814" sldId="399"/>
        </pc:sldMkLst>
      </pc:sldChg>
      <pc:sldChg chg="del">
        <pc:chgData name="Shinenn K" userId="ec2293f8aad7a502" providerId="LiveId" clId="{40F855E5-FF1E-4F69-A27D-1C48C59581AE}" dt="2024-07-28T10:17:19.130" v="0" actId="47"/>
        <pc:sldMkLst>
          <pc:docMk/>
          <pc:sldMk cId="2676576257" sldId="400"/>
        </pc:sldMkLst>
      </pc:sldChg>
      <pc:sldMasterChg chg="del delSldLayout">
        <pc:chgData name="Shinenn K" userId="ec2293f8aad7a502" providerId="LiveId" clId="{40F855E5-FF1E-4F69-A27D-1C48C59581AE}" dt="2024-07-28T10:17:24.862" v="2" actId="700"/>
        <pc:sldMasterMkLst>
          <pc:docMk/>
          <pc:sldMasterMk cId="34949889" sldId="2147483709"/>
        </pc:sldMasterMkLst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90606831" sldId="2147483710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459848179" sldId="2147483711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848425655" sldId="2147483713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297989195" sldId="2147483714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3470231699" sldId="2147483717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602252828" sldId="2147483718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1264394303" sldId="2147483719"/>
          </pc:sldLayoutMkLst>
        </pc:sldLayoutChg>
        <pc:sldLayoutChg chg="del">
          <pc:chgData name="Shinenn K" userId="ec2293f8aad7a502" providerId="LiveId" clId="{40F855E5-FF1E-4F69-A27D-1C48C59581AE}" dt="2024-07-28T10:17:24.862" v="2" actId="700"/>
          <pc:sldLayoutMkLst>
            <pc:docMk/>
            <pc:sldMasterMk cId="34949889" sldId="2147483709"/>
            <pc:sldLayoutMk cId="2304130888" sldId="2147483752"/>
          </pc:sldLayoutMkLst>
        </pc:sldLayoutChg>
      </pc:sldMasterChg>
      <pc:sldMasterChg chg="modSldLayout">
        <pc:chgData name="Shinenn K" userId="ec2293f8aad7a502" providerId="LiveId" clId="{40F855E5-FF1E-4F69-A27D-1C48C59581AE}" dt="2024-08-10T00:39:44.398" v="363" actId="2711"/>
        <pc:sldMasterMkLst>
          <pc:docMk/>
          <pc:sldMasterMk cId="2501459327" sldId="2147483754"/>
        </pc:sldMasterMkLst>
        <pc:sldLayoutChg chg="modSp mod">
          <pc:chgData name="Shinenn K" userId="ec2293f8aad7a502" providerId="LiveId" clId="{40F855E5-FF1E-4F69-A27D-1C48C59581AE}" dt="2024-07-28T10:19:46.967" v="42" actId="20577"/>
          <pc:sldLayoutMkLst>
            <pc:docMk/>
            <pc:sldMasterMk cId="2501459327" sldId="2147483754"/>
            <pc:sldLayoutMk cId="2054653420" sldId="2147483775"/>
          </pc:sldLayoutMkLst>
        </pc:sldLayoutChg>
        <pc:sldLayoutChg chg="addSp delSp modSp mod">
          <pc:chgData name="Shinenn K" userId="ec2293f8aad7a502" providerId="LiveId" clId="{40F855E5-FF1E-4F69-A27D-1C48C59581AE}" dt="2024-08-10T00:39:44.398" v="363" actId="2711"/>
          <pc:sldLayoutMkLst>
            <pc:docMk/>
            <pc:sldMasterMk cId="2501459327" sldId="2147483754"/>
            <pc:sldLayoutMk cId="3248271885" sldId="2147483776"/>
          </pc:sldLayoutMkLst>
        </pc:sldLayoutChg>
      </pc:sldMasterChg>
    </pc:docChg>
  </pc:docChgLst>
  <pc:docChgLst>
    <pc:chgData name="Shinenn K" userId="ec2293f8aad7a502" providerId="LiveId" clId="{7F870B9B-717D-43E1-87CE-0AEC95D58680}"/>
    <pc:docChg chg="undo redo custSel addSld modSld">
      <pc:chgData name="Shinenn K" userId="ec2293f8aad7a502" providerId="LiveId" clId="{7F870B9B-717D-43E1-87CE-0AEC95D58680}" dt="2025-09-05T09:37:13.593" v="200"/>
      <pc:docMkLst>
        <pc:docMk/>
      </pc:docMkLst>
      <pc:sldChg chg="modSp mod">
        <pc:chgData name="Shinenn K" userId="ec2293f8aad7a502" providerId="LiveId" clId="{7F870B9B-717D-43E1-87CE-0AEC95D58680}" dt="2025-08-03T10:00:35.290" v="140" actId="6549"/>
        <pc:sldMkLst>
          <pc:docMk/>
          <pc:sldMk cId="1597209587" sldId="262"/>
        </pc:sldMkLst>
      </pc:sldChg>
      <pc:sldChg chg="modSp mod">
        <pc:chgData name="Shinenn K" userId="ec2293f8aad7a502" providerId="LiveId" clId="{7F870B9B-717D-43E1-87CE-0AEC95D58680}" dt="2025-08-03T10:01:09.604" v="150" actId="6549"/>
        <pc:sldMkLst>
          <pc:docMk/>
          <pc:sldMk cId="4286182714" sldId="264"/>
        </pc:sldMkLst>
      </pc:sldChg>
      <pc:sldChg chg="modSp mod">
        <pc:chgData name="Shinenn K" userId="ec2293f8aad7a502" providerId="LiveId" clId="{7F870B9B-717D-43E1-87CE-0AEC95D58680}" dt="2025-08-03T10:09:49.675" v="156" actId="6549"/>
        <pc:sldMkLst>
          <pc:docMk/>
          <pc:sldMk cId="2556331542" sldId="265"/>
        </pc:sldMkLst>
      </pc:sldChg>
      <pc:sldChg chg="modSp mod">
        <pc:chgData name="Shinenn K" userId="ec2293f8aad7a502" providerId="LiveId" clId="{7F870B9B-717D-43E1-87CE-0AEC95D58680}" dt="2025-08-03T10:10:14.432" v="165" actId="404"/>
        <pc:sldMkLst>
          <pc:docMk/>
          <pc:sldMk cId="27017582" sldId="266"/>
        </pc:sldMkLst>
      </pc:sldChg>
      <pc:sldChg chg="modSp new mod">
        <pc:chgData name="Shinenn K" userId="ec2293f8aad7a502" providerId="LiveId" clId="{7F870B9B-717D-43E1-87CE-0AEC95D58680}" dt="2025-07-15T07:31:17.776" v="4" actId="20577"/>
        <pc:sldMkLst>
          <pc:docMk/>
          <pc:sldMk cId="2341406875" sldId="268"/>
        </pc:sldMkLst>
      </pc:sldChg>
      <pc:sldChg chg="modSp new mod">
        <pc:chgData name="Shinenn K" userId="ec2293f8aad7a502" providerId="LiveId" clId="{7F870B9B-717D-43E1-87CE-0AEC95D58680}" dt="2025-07-15T07:32:00.534" v="10" actId="6549"/>
        <pc:sldMkLst>
          <pc:docMk/>
          <pc:sldMk cId="4069328719" sldId="269"/>
        </pc:sldMkLst>
      </pc:sldChg>
      <pc:sldChg chg="modSp new mod">
        <pc:chgData name="Shinenn K" userId="ec2293f8aad7a502" providerId="LiveId" clId="{7F870B9B-717D-43E1-87CE-0AEC95D58680}" dt="2025-07-15T07:32:23.615" v="13"/>
        <pc:sldMkLst>
          <pc:docMk/>
          <pc:sldMk cId="3974839659" sldId="270"/>
        </pc:sldMkLst>
      </pc:sldChg>
      <pc:sldChg chg="modSp new mod">
        <pc:chgData name="Shinenn K" userId="ec2293f8aad7a502" providerId="LiveId" clId="{7F870B9B-717D-43E1-87CE-0AEC95D58680}" dt="2025-07-15T07:33:15.527" v="21" actId="6549"/>
        <pc:sldMkLst>
          <pc:docMk/>
          <pc:sldMk cId="2935041551" sldId="271"/>
        </pc:sldMkLst>
      </pc:sldChg>
      <pc:sldChg chg="modSp new mod">
        <pc:chgData name="Shinenn K" userId="ec2293f8aad7a502" providerId="LiveId" clId="{7F870B9B-717D-43E1-87CE-0AEC95D58680}" dt="2025-07-15T07:33:12.884" v="20" actId="6549"/>
        <pc:sldMkLst>
          <pc:docMk/>
          <pc:sldMk cId="244752818" sldId="272"/>
        </pc:sldMkLst>
      </pc:sldChg>
      <pc:sldChg chg="modSp new mod">
        <pc:chgData name="Shinenn K" userId="ec2293f8aad7a502" providerId="LiveId" clId="{7F870B9B-717D-43E1-87CE-0AEC95D58680}" dt="2025-07-18T01:32:37.701" v="25" actId="6549"/>
        <pc:sldMkLst>
          <pc:docMk/>
          <pc:sldMk cId="1569461463" sldId="273"/>
        </pc:sldMkLst>
      </pc:sldChg>
      <pc:sldChg chg="modSp new mod">
        <pc:chgData name="Shinenn K" userId="ec2293f8aad7a502" providerId="LiveId" clId="{7F870B9B-717D-43E1-87CE-0AEC95D58680}" dt="2025-07-18T01:33:04.755" v="31" actId="20577"/>
        <pc:sldMkLst>
          <pc:docMk/>
          <pc:sldMk cId="88173862" sldId="274"/>
        </pc:sldMkLst>
      </pc:sldChg>
      <pc:sldChg chg="modSp new mod">
        <pc:chgData name="Shinenn K" userId="ec2293f8aad7a502" providerId="LiveId" clId="{7F870B9B-717D-43E1-87CE-0AEC95D58680}" dt="2025-07-18T01:33:40.826" v="36" actId="20577"/>
        <pc:sldMkLst>
          <pc:docMk/>
          <pc:sldMk cId="908149138" sldId="275"/>
        </pc:sldMkLst>
      </pc:sldChg>
      <pc:sldChg chg="modSp new mod">
        <pc:chgData name="Shinenn K" userId="ec2293f8aad7a502" providerId="LiveId" clId="{7F870B9B-717D-43E1-87CE-0AEC95D58680}" dt="2025-07-25T12:00:29.323" v="40" actId="20577"/>
        <pc:sldMkLst>
          <pc:docMk/>
          <pc:sldMk cId="2080065208" sldId="276"/>
        </pc:sldMkLst>
      </pc:sldChg>
      <pc:sldChg chg="modSp new mod">
        <pc:chgData name="Shinenn K" userId="ec2293f8aad7a502" providerId="LiveId" clId="{7F870B9B-717D-43E1-87CE-0AEC95D58680}" dt="2025-08-03T09:57:30.080" v="129" actId="6549"/>
        <pc:sldMkLst>
          <pc:docMk/>
          <pc:sldMk cId="1639588719" sldId="277"/>
        </pc:sldMkLst>
      </pc:sldChg>
      <pc:sldChg chg="modSp new mod">
        <pc:chgData name="Shinenn K" userId="ec2293f8aad7a502" providerId="LiveId" clId="{7F870B9B-717D-43E1-87CE-0AEC95D58680}" dt="2025-07-25T12:02:31.111" v="50" actId="6549"/>
        <pc:sldMkLst>
          <pc:docMk/>
          <pc:sldMk cId="175492681" sldId="278"/>
        </pc:sldMkLst>
      </pc:sldChg>
      <pc:sldChg chg="modSp new mod">
        <pc:chgData name="Shinenn K" userId="ec2293f8aad7a502" providerId="LiveId" clId="{7F870B9B-717D-43E1-87CE-0AEC95D58680}" dt="2025-08-03T09:58:07.509" v="132" actId="20577"/>
        <pc:sldMkLst>
          <pc:docMk/>
          <pc:sldMk cId="1814670074" sldId="279"/>
        </pc:sldMkLst>
      </pc:sldChg>
      <pc:sldChg chg="modSp new mod">
        <pc:chgData name="Shinenn K" userId="ec2293f8aad7a502" providerId="LiveId" clId="{7F870B9B-717D-43E1-87CE-0AEC95D58680}" dt="2025-08-15T09:53:16.841" v="175" actId="27636"/>
        <pc:sldMkLst>
          <pc:docMk/>
          <pc:sldMk cId="4040944423" sldId="280"/>
        </pc:sldMkLst>
      </pc:sldChg>
      <pc:sldChg chg="modSp new mod">
        <pc:chgData name="Shinenn K" userId="ec2293f8aad7a502" providerId="LiveId" clId="{7F870B9B-717D-43E1-87CE-0AEC95D58680}" dt="2025-08-15T09:53:45.291" v="177"/>
        <pc:sldMkLst>
          <pc:docMk/>
          <pc:sldMk cId="933349203" sldId="281"/>
        </pc:sldMkLst>
      </pc:sldChg>
      <pc:sldChg chg="modSp new mod">
        <pc:chgData name="Shinenn K" userId="ec2293f8aad7a502" providerId="LiveId" clId="{7F870B9B-717D-43E1-87CE-0AEC95D58680}" dt="2025-08-22T09:27:59.425" v="182"/>
        <pc:sldMkLst>
          <pc:docMk/>
          <pc:sldMk cId="407134733" sldId="282"/>
        </pc:sldMkLst>
      </pc:sldChg>
      <pc:sldChg chg="modSp new mod">
        <pc:chgData name="Shinenn K" userId="ec2293f8aad7a502" providerId="LiveId" clId="{7F870B9B-717D-43E1-87CE-0AEC95D58680}" dt="2025-08-22T09:28:43.679" v="184"/>
        <pc:sldMkLst>
          <pc:docMk/>
          <pc:sldMk cId="293540454" sldId="283"/>
        </pc:sldMkLst>
      </pc:sldChg>
      <pc:sldChg chg="modSp new mod">
        <pc:chgData name="Shinenn K" userId="ec2293f8aad7a502" providerId="LiveId" clId="{7F870B9B-717D-43E1-87CE-0AEC95D58680}" dt="2025-08-22T09:29:17.921" v="186"/>
        <pc:sldMkLst>
          <pc:docMk/>
          <pc:sldMk cId="2195465514" sldId="284"/>
        </pc:sldMkLst>
      </pc:sldChg>
      <pc:sldChg chg="modSp new mod">
        <pc:chgData name="Shinenn K" userId="ec2293f8aad7a502" providerId="LiveId" clId="{7F870B9B-717D-43E1-87CE-0AEC95D58680}" dt="2025-08-30T02:29:01.837" v="189"/>
        <pc:sldMkLst>
          <pc:docMk/>
          <pc:sldMk cId="2807614336" sldId="285"/>
        </pc:sldMkLst>
      </pc:sldChg>
      <pc:sldChg chg="modSp new mod">
        <pc:chgData name="Shinenn K" userId="ec2293f8aad7a502" providerId="LiveId" clId="{7F870B9B-717D-43E1-87CE-0AEC95D58680}" dt="2025-08-30T02:29:44.818" v="192"/>
        <pc:sldMkLst>
          <pc:docMk/>
          <pc:sldMk cId="2748554968" sldId="286"/>
        </pc:sldMkLst>
      </pc:sldChg>
      <pc:sldChg chg="modSp new mod">
        <pc:chgData name="Shinenn K" userId="ec2293f8aad7a502" providerId="LiveId" clId="{7F870B9B-717D-43E1-87CE-0AEC95D58680}" dt="2025-09-05T09:36:25.827" v="195"/>
        <pc:sldMkLst>
          <pc:docMk/>
          <pc:sldMk cId="2206393300" sldId="287"/>
        </pc:sldMkLst>
      </pc:sldChg>
      <pc:sldChg chg="modSp new mod">
        <pc:chgData name="Shinenn K" userId="ec2293f8aad7a502" providerId="LiveId" clId="{7F870B9B-717D-43E1-87CE-0AEC95D58680}" dt="2025-09-05T09:37:13.593" v="200"/>
        <pc:sldMkLst>
          <pc:docMk/>
          <pc:sldMk cId="1578326323" sldId="288"/>
        </pc:sldMkLst>
      </pc:sldChg>
    </pc:docChg>
  </pc:docChgLst>
  <pc:docChgLst>
    <pc:chgData name="Shinenn K" userId="ec2293f8aad7a502" providerId="LiveId" clId="{D774895D-9ECE-461F-83F9-A1A8C8C63A98}"/>
    <pc:docChg chg="undo redo custSel addSld modSld">
      <pc:chgData name="Shinenn K" userId="ec2293f8aad7a502" providerId="LiveId" clId="{D774895D-9ECE-461F-83F9-A1A8C8C63A98}" dt="2024-10-18T06:46:12.413" v="251"/>
      <pc:docMkLst>
        <pc:docMk/>
      </pc:docMkLst>
      <pc:sldChg chg="modSp mod">
        <pc:chgData name="Shinenn K" userId="ec2293f8aad7a502" providerId="LiveId" clId="{D774895D-9ECE-461F-83F9-A1A8C8C63A98}" dt="2024-08-24T13:28:42.158" v="8" actId="6549"/>
        <pc:sldMkLst>
          <pc:docMk/>
          <pc:sldMk cId="24408472" sldId="257"/>
        </pc:sldMkLst>
      </pc:sldChg>
      <pc:sldChg chg="modSp mod">
        <pc:chgData name="Shinenn K" userId="ec2293f8aad7a502" providerId="LiveId" clId="{D774895D-9ECE-461F-83F9-A1A8C8C63A98}" dt="2024-08-24T13:28:24.647" v="5" actId="6549"/>
        <pc:sldMkLst>
          <pc:docMk/>
          <pc:sldMk cId="3168995726" sldId="258"/>
        </pc:sldMkLst>
      </pc:sldChg>
      <pc:sldChg chg="modSp mod">
        <pc:chgData name="Shinenn K" userId="ec2293f8aad7a502" providerId="LiveId" clId="{D774895D-9ECE-461F-83F9-A1A8C8C63A98}" dt="2024-08-24T13:29:03.834" v="12" actId="6549"/>
        <pc:sldMkLst>
          <pc:docMk/>
          <pc:sldMk cId="571546248" sldId="259"/>
        </pc:sldMkLst>
      </pc:sldChg>
      <pc:sldChg chg="modSp mod">
        <pc:chgData name="Shinenn K" userId="ec2293f8aad7a502" providerId="LiveId" clId="{D774895D-9ECE-461F-83F9-A1A8C8C63A98}" dt="2024-08-24T13:29:34.358" v="25" actId="6549"/>
        <pc:sldMkLst>
          <pc:docMk/>
          <pc:sldMk cId="645110307" sldId="260"/>
        </pc:sldMkLst>
      </pc:sldChg>
      <pc:sldChg chg="modSp mod">
        <pc:chgData name="Shinenn K" userId="ec2293f8aad7a502" providerId="LiveId" clId="{D774895D-9ECE-461F-83F9-A1A8C8C63A98}" dt="2024-08-24T13:29:50.656" v="28" actId="6549"/>
        <pc:sldMkLst>
          <pc:docMk/>
          <pc:sldMk cId="1343133527" sldId="261"/>
        </pc:sldMkLst>
      </pc:sldChg>
      <pc:sldChg chg="modSp mod">
        <pc:chgData name="Shinenn K" userId="ec2293f8aad7a502" providerId="LiveId" clId="{D774895D-9ECE-461F-83F9-A1A8C8C63A98}" dt="2024-08-24T13:30:03.719" v="31" actId="6549"/>
        <pc:sldMkLst>
          <pc:docMk/>
          <pc:sldMk cId="1537626184" sldId="262"/>
        </pc:sldMkLst>
      </pc:sldChg>
      <pc:sldChg chg="modSp mod">
        <pc:chgData name="Shinenn K" userId="ec2293f8aad7a502" providerId="LiveId" clId="{D774895D-9ECE-461F-83F9-A1A8C8C63A98}" dt="2024-08-24T13:30:31.418" v="35" actId="6549"/>
        <pc:sldMkLst>
          <pc:docMk/>
          <pc:sldMk cId="2219586579" sldId="263"/>
        </pc:sldMkLst>
      </pc:sldChg>
      <pc:sldChg chg="modSp mod">
        <pc:chgData name="Shinenn K" userId="ec2293f8aad7a502" providerId="LiveId" clId="{D774895D-9ECE-461F-83F9-A1A8C8C63A98}" dt="2024-08-24T13:30:52.094" v="39" actId="6549"/>
        <pc:sldMkLst>
          <pc:docMk/>
          <pc:sldMk cId="2143455614" sldId="264"/>
        </pc:sldMkLst>
      </pc:sldChg>
      <pc:sldChg chg="modSp mod">
        <pc:chgData name="Shinenn K" userId="ec2293f8aad7a502" providerId="LiveId" clId="{D774895D-9ECE-461F-83F9-A1A8C8C63A98}" dt="2024-08-24T13:31:11.985" v="43" actId="6549"/>
        <pc:sldMkLst>
          <pc:docMk/>
          <pc:sldMk cId="3653185215" sldId="265"/>
        </pc:sldMkLst>
      </pc:sldChg>
      <pc:sldChg chg="modSp mod">
        <pc:chgData name="Shinenn K" userId="ec2293f8aad7a502" providerId="LiveId" clId="{D774895D-9ECE-461F-83F9-A1A8C8C63A98}" dt="2024-08-24T13:31:30.806" v="46" actId="6549"/>
        <pc:sldMkLst>
          <pc:docMk/>
          <pc:sldMk cId="2317624090" sldId="266"/>
        </pc:sldMkLst>
      </pc:sldChg>
      <pc:sldChg chg="modSp mod">
        <pc:chgData name="Shinenn K" userId="ec2293f8aad7a502" providerId="LiveId" clId="{D774895D-9ECE-461F-83F9-A1A8C8C63A98}" dt="2024-08-24T13:31:43.635" v="49" actId="6549"/>
        <pc:sldMkLst>
          <pc:docMk/>
          <pc:sldMk cId="1026922961" sldId="267"/>
        </pc:sldMkLst>
      </pc:sldChg>
      <pc:sldChg chg="modSp mod">
        <pc:chgData name="Shinenn K" userId="ec2293f8aad7a502" providerId="LiveId" clId="{D774895D-9ECE-461F-83F9-A1A8C8C63A98}" dt="2024-08-24T13:31:53.556" v="52" actId="6549"/>
        <pc:sldMkLst>
          <pc:docMk/>
          <pc:sldMk cId="921582339" sldId="268"/>
        </pc:sldMkLst>
      </pc:sldChg>
      <pc:sldChg chg="modSp mod">
        <pc:chgData name="Shinenn K" userId="ec2293f8aad7a502" providerId="LiveId" clId="{D774895D-9ECE-461F-83F9-A1A8C8C63A98}" dt="2024-08-24T13:32:10.243" v="55" actId="6549"/>
        <pc:sldMkLst>
          <pc:docMk/>
          <pc:sldMk cId="3458657716" sldId="269"/>
        </pc:sldMkLst>
      </pc:sldChg>
      <pc:sldChg chg="modSp mod">
        <pc:chgData name="Shinenn K" userId="ec2293f8aad7a502" providerId="LiveId" clId="{D774895D-9ECE-461F-83F9-A1A8C8C63A98}" dt="2024-08-24T13:32:23.895" v="62" actId="6549"/>
        <pc:sldMkLst>
          <pc:docMk/>
          <pc:sldMk cId="34517088" sldId="270"/>
        </pc:sldMkLst>
      </pc:sldChg>
      <pc:sldChg chg="modSp mod">
        <pc:chgData name="Shinenn K" userId="ec2293f8aad7a502" providerId="LiveId" clId="{D774895D-9ECE-461F-83F9-A1A8C8C63A98}" dt="2024-08-24T13:32:34.969" v="65" actId="6549"/>
        <pc:sldMkLst>
          <pc:docMk/>
          <pc:sldMk cId="585478344" sldId="271"/>
        </pc:sldMkLst>
      </pc:sldChg>
      <pc:sldChg chg="modSp mod">
        <pc:chgData name="Shinenn K" userId="ec2293f8aad7a502" providerId="LiveId" clId="{D774895D-9ECE-461F-83F9-A1A8C8C63A98}" dt="2024-08-24T13:32:50.993" v="68" actId="6549"/>
        <pc:sldMkLst>
          <pc:docMk/>
          <pc:sldMk cId="463402920" sldId="272"/>
        </pc:sldMkLst>
      </pc:sldChg>
      <pc:sldChg chg="modSp mod">
        <pc:chgData name="Shinenn K" userId="ec2293f8aad7a502" providerId="LiveId" clId="{D774895D-9ECE-461F-83F9-A1A8C8C63A98}" dt="2024-08-24T13:33:11.894" v="84" actId="6549"/>
        <pc:sldMkLst>
          <pc:docMk/>
          <pc:sldMk cId="309822777" sldId="273"/>
        </pc:sldMkLst>
      </pc:sldChg>
      <pc:sldChg chg="modSp mod">
        <pc:chgData name="Shinenn K" userId="ec2293f8aad7a502" providerId="LiveId" clId="{D774895D-9ECE-461F-83F9-A1A8C8C63A98}" dt="2024-08-24T13:33:23.031" v="87" actId="6549"/>
        <pc:sldMkLst>
          <pc:docMk/>
          <pc:sldMk cId="173235021" sldId="274"/>
        </pc:sldMkLst>
      </pc:sldChg>
      <pc:sldChg chg="modSp mod">
        <pc:chgData name="Shinenn K" userId="ec2293f8aad7a502" providerId="LiveId" clId="{D774895D-9ECE-461F-83F9-A1A8C8C63A98}" dt="2024-08-24T13:33:37.168" v="90" actId="6549"/>
        <pc:sldMkLst>
          <pc:docMk/>
          <pc:sldMk cId="2277724890" sldId="275"/>
        </pc:sldMkLst>
      </pc:sldChg>
      <pc:sldChg chg="modSp mod">
        <pc:chgData name="Shinenn K" userId="ec2293f8aad7a502" providerId="LiveId" clId="{D774895D-9ECE-461F-83F9-A1A8C8C63A98}" dt="2024-08-24T13:33:48.858" v="93" actId="6549"/>
        <pc:sldMkLst>
          <pc:docMk/>
          <pc:sldMk cId="3056869073" sldId="276"/>
        </pc:sldMkLst>
      </pc:sldChg>
      <pc:sldChg chg="modSp mod">
        <pc:chgData name="Shinenn K" userId="ec2293f8aad7a502" providerId="LiveId" clId="{D774895D-9ECE-461F-83F9-A1A8C8C63A98}" dt="2024-08-24T13:34:03.781" v="97" actId="6549"/>
        <pc:sldMkLst>
          <pc:docMk/>
          <pc:sldMk cId="2054567820" sldId="277"/>
        </pc:sldMkLst>
      </pc:sldChg>
      <pc:sldChg chg="modSp mod">
        <pc:chgData name="Shinenn K" userId="ec2293f8aad7a502" providerId="LiveId" clId="{D774895D-9ECE-461F-83F9-A1A8C8C63A98}" dt="2024-08-24T13:34:21.888" v="100" actId="6549"/>
        <pc:sldMkLst>
          <pc:docMk/>
          <pc:sldMk cId="3725381400" sldId="278"/>
        </pc:sldMkLst>
      </pc:sldChg>
      <pc:sldChg chg="modSp mod">
        <pc:chgData name="Shinenn K" userId="ec2293f8aad7a502" providerId="LiveId" clId="{D774895D-9ECE-461F-83F9-A1A8C8C63A98}" dt="2024-08-24T13:34:40.877" v="103" actId="6549"/>
        <pc:sldMkLst>
          <pc:docMk/>
          <pc:sldMk cId="2965591398" sldId="279"/>
        </pc:sldMkLst>
      </pc:sldChg>
      <pc:sldChg chg="modSp mod">
        <pc:chgData name="Shinenn K" userId="ec2293f8aad7a502" providerId="LiveId" clId="{D774895D-9ECE-461F-83F9-A1A8C8C63A98}" dt="2024-08-24T13:35:25.136" v="122" actId="6549"/>
        <pc:sldMkLst>
          <pc:docMk/>
          <pc:sldMk cId="764408560" sldId="280"/>
        </pc:sldMkLst>
      </pc:sldChg>
      <pc:sldChg chg="modSp mod">
        <pc:chgData name="Shinenn K" userId="ec2293f8aad7a502" providerId="LiveId" clId="{D774895D-9ECE-461F-83F9-A1A8C8C63A98}" dt="2024-08-24T13:35:30.926" v="125" actId="6549"/>
        <pc:sldMkLst>
          <pc:docMk/>
          <pc:sldMk cId="393912022" sldId="281"/>
        </pc:sldMkLst>
      </pc:sldChg>
      <pc:sldChg chg="modSp mod">
        <pc:chgData name="Shinenn K" userId="ec2293f8aad7a502" providerId="LiveId" clId="{D774895D-9ECE-461F-83F9-A1A8C8C63A98}" dt="2024-08-24T13:35:42.762" v="128" actId="6549"/>
        <pc:sldMkLst>
          <pc:docMk/>
          <pc:sldMk cId="2517667546" sldId="282"/>
        </pc:sldMkLst>
      </pc:sldChg>
      <pc:sldChg chg="modSp mod">
        <pc:chgData name="Shinenn K" userId="ec2293f8aad7a502" providerId="LiveId" clId="{D774895D-9ECE-461F-83F9-A1A8C8C63A98}" dt="2024-08-24T13:35:53.998" v="132" actId="6549"/>
        <pc:sldMkLst>
          <pc:docMk/>
          <pc:sldMk cId="2815511877" sldId="283"/>
        </pc:sldMkLst>
      </pc:sldChg>
      <pc:sldChg chg="modSp mod">
        <pc:chgData name="Shinenn K" userId="ec2293f8aad7a502" providerId="LiveId" clId="{D774895D-9ECE-461F-83F9-A1A8C8C63A98}" dt="2024-08-24T13:36:02.925" v="136" actId="6549"/>
        <pc:sldMkLst>
          <pc:docMk/>
          <pc:sldMk cId="3878332490" sldId="284"/>
        </pc:sldMkLst>
      </pc:sldChg>
      <pc:sldChg chg="modSp mod">
        <pc:chgData name="Shinenn K" userId="ec2293f8aad7a502" providerId="LiveId" clId="{D774895D-9ECE-461F-83F9-A1A8C8C63A98}" dt="2024-08-24T13:36:14.027" v="140" actId="6549"/>
        <pc:sldMkLst>
          <pc:docMk/>
          <pc:sldMk cId="3291662508" sldId="285"/>
        </pc:sldMkLst>
      </pc:sldChg>
      <pc:sldChg chg="modSp mod">
        <pc:chgData name="Shinenn K" userId="ec2293f8aad7a502" providerId="LiveId" clId="{D774895D-9ECE-461F-83F9-A1A8C8C63A98}" dt="2024-08-24T13:36:29.565" v="143" actId="6549"/>
        <pc:sldMkLst>
          <pc:docMk/>
          <pc:sldMk cId="489491307" sldId="286"/>
        </pc:sldMkLst>
      </pc:sldChg>
      <pc:sldChg chg="modSp mod">
        <pc:chgData name="Shinenn K" userId="ec2293f8aad7a502" providerId="LiveId" clId="{D774895D-9ECE-461F-83F9-A1A8C8C63A98}" dt="2024-08-24T13:36:41.717" v="144"/>
        <pc:sldMkLst>
          <pc:docMk/>
          <pc:sldMk cId="786969274" sldId="287"/>
        </pc:sldMkLst>
      </pc:sldChg>
      <pc:sldChg chg="modSp mod">
        <pc:chgData name="Shinenn K" userId="ec2293f8aad7a502" providerId="LiveId" clId="{D774895D-9ECE-461F-83F9-A1A8C8C63A98}" dt="2024-08-24T13:39:29.711" v="174" actId="20577"/>
        <pc:sldMkLst>
          <pc:docMk/>
          <pc:sldMk cId="3621585357" sldId="288"/>
        </pc:sldMkLst>
      </pc:sldChg>
      <pc:sldChg chg="modSp mod">
        <pc:chgData name="Shinenn K" userId="ec2293f8aad7a502" providerId="LiveId" clId="{D774895D-9ECE-461F-83F9-A1A8C8C63A98}" dt="2024-08-24T13:38:10.935" v="150" actId="6549"/>
        <pc:sldMkLst>
          <pc:docMk/>
          <pc:sldMk cId="2034725418" sldId="289"/>
        </pc:sldMkLst>
      </pc:sldChg>
      <pc:sldChg chg="modSp mod">
        <pc:chgData name="Shinenn K" userId="ec2293f8aad7a502" providerId="LiveId" clId="{D774895D-9ECE-461F-83F9-A1A8C8C63A98}" dt="2024-08-24T13:38:20.896" v="153" actId="6549"/>
        <pc:sldMkLst>
          <pc:docMk/>
          <pc:sldMk cId="378202098" sldId="290"/>
        </pc:sldMkLst>
      </pc:sldChg>
      <pc:sldChg chg="modSp mod">
        <pc:chgData name="Shinenn K" userId="ec2293f8aad7a502" providerId="LiveId" clId="{D774895D-9ECE-461F-83F9-A1A8C8C63A98}" dt="2024-08-24T13:38:45.052" v="166" actId="6549"/>
        <pc:sldMkLst>
          <pc:docMk/>
          <pc:sldMk cId="2983399887" sldId="291"/>
        </pc:sldMkLst>
      </pc:sldChg>
      <pc:sldChg chg="modSp mod">
        <pc:chgData name="Shinenn K" userId="ec2293f8aad7a502" providerId="LiveId" clId="{D774895D-9ECE-461F-83F9-A1A8C8C63A98}" dt="2024-08-24T13:38:59.068" v="167"/>
        <pc:sldMkLst>
          <pc:docMk/>
          <pc:sldMk cId="2056177858" sldId="292"/>
        </pc:sldMkLst>
      </pc:sldChg>
      <pc:sldChg chg="modSp mod">
        <pc:chgData name="Shinenn K" userId="ec2293f8aad7a502" providerId="LiveId" clId="{D774895D-9ECE-461F-83F9-A1A8C8C63A98}" dt="2024-08-24T13:39:12.657" v="170" actId="6549"/>
        <pc:sldMkLst>
          <pc:docMk/>
          <pc:sldMk cId="1284644182" sldId="293"/>
        </pc:sldMkLst>
      </pc:sldChg>
      <pc:sldChg chg="modSp new mod">
        <pc:chgData name="Shinenn K" userId="ec2293f8aad7a502" providerId="LiveId" clId="{D774895D-9ECE-461F-83F9-A1A8C8C63A98}" dt="2024-09-08T03:35:22.677" v="178"/>
        <pc:sldMkLst>
          <pc:docMk/>
          <pc:sldMk cId="3280930438" sldId="294"/>
        </pc:sldMkLst>
      </pc:sldChg>
      <pc:sldChg chg="modSp new mod">
        <pc:chgData name="Shinenn K" userId="ec2293f8aad7a502" providerId="LiveId" clId="{D774895D-9ECE-461F-83F9-A1A8C8C63A98}" dt="2024-09-08T03:36:05.580" v="180"/>
        <pc:sldMkLst>
          <pc:docMk/>
          <pc:sldMk cId="481825344" sldId="295"/>
        </pc:sldMkLst>
      </pc:sldChg>
      <pc:sldChg chg="modSp new mod">
        <pc:chgData name="Shinenn K" userId="ec2293f8aad7a502" providerId="LiveId" clId="{D774895D-9ECE-461F-83F9-A1A8C8C63A98}" dt="2024-09-14T03:19:43.936" v="194" actId="6549"/>
        <pc:sldMkLst>
          <pc:docMk/>
          <pc:sldMk cId="2636874287" sldId="296"/>
        </pc:sldMkLst>
      </pc:sldChg>
      <pc:sldChg chg="modSp new mod">
        <pc:chgData name="Shinenn K" userId="ec2293f8aad7a502" providerId="LiveId" clId="{D774895D-9ECE-461F-83F9-A1A8C8C63A98}" dt="2024-09-14T03:20:06.019" v="196"/>
        <pc:sldMkLst>
          <pc:docMk/>
          <pc:sldMk cId="4278344310" sldId="297"/>
        </pc:sldMkLst>
      </pc:sldChg>
      <pc:sldChg chg="modSp new mod">
        <pc:chgData name="Shinenn K" userId="ec2293f8aad7a502" providerId="LiveId" clId="{D774895D-9ECE-461F-83F9-A1A8C8C63A98}" dt="2024-09-20T07:06:37.813" v="201"/>
        <pc:sldMkLst>
          <pc:docMk/>
          <pc:sldMk cId="3060099979" sldId="298"/>
        </pc:sldMkLst>
      </pc:sldChg>
      <pc:sldChg chg="modSp new mod">
        <pc:chgData name="Shinenn K" userId="ec2293f8aad7a502" providerId="LiveId" clId="{D774895D-9ECE-461F-83F9-A1A8C8C63A98}" dt="2024-09-20T07:07:27.082" v="205"/>
        <pc:sldMkLst>
          <pc:docMk/>
          <pc:sldMk cId="3001365323" sldId="299"/>
        </pc:sldMkLst>
      </pc:sldChg>
      <pc:sldChg chg="modSp new mod">
        <pc:chgData name="Shinenn K" userId="ec2293f8aad7a502" providerId="LiveId" clId="{D774895D-9ECE-461F-83F9-A1A8C8C63A98}" dt="2024-09-20T07:07:05.321" v="203"/>
        <pc:sldMkLst>
          <pc:docMk/>
          <pc:sldMk cId="1536812527" sldId="300"/>
        </pc:sldMkLst>
      </pc:sldChg>
      <pc:sldChg chg="modSp new mod">
        <pc:chgData name="Shinenn K" userId="ec2293f8aad7a502" providerId="LiveId" clId="{D774895D-9ECE-461F-83F9-A1A8C8C63A98}" dt="2024-09-27T06:16:49.496" v="208"/>
        <pc:sldMkLst>
          <pc:docMk/>
          <pc:sldMk cId="3208921539" sldId="301"/>
        </pc:sldMkLst>
      </pc:sldChg>
      <pc:sldChg chg="modSp new mod">
        <pc:chgData name="Shinenn K" userId="ec2293f8aad7a502" providerId="LiveId" clId="{D774895D-9ECE-461F-83F9-A1A8C8C63A98}" dt="2024-09-27T06:17:10.582" v="211"/>
        <pc:sldMkLst>
          <pc:docMk/>
          <pc:sldMk cId="1099695781" sldId="302"/>
        </pc:sldMkLst>
      </pc:sldChg>
      <pc:sldChg chg="modSp new mod">
        <pc:chgData name="Shinenn K" userId="ec2293f8aad7a502" providerId="LiveId" clId="{D774895D-9ECE-461F-83F9-A1A8C8C63A98}" dt="2024-09-27T06:17:26.167" v="214"/>
        <pc:sldMkLst>
          <pc:docMk/>
          <pc:sldMk cId="3627217139" sldId="303"/>
        </pc:sldMkLst>
      </pc:sldChg>
      <pc:sldChg chg="modSp new mod">
        <pc:chgData name="Shinenn K" userId="ec2293f8aad7a502" providerId="LiveId" clId="{D774895D-9ECE-461F-83F9-A1A8C8C63A98}" dt="2024-10-04T12:00:36.411" v="222"/>
        <pc:sldMkLst>
          <pc:docMk/>
          <pc:sldMk cId="1726066034" sldId="304"/>
        </pc:sldMkLst>
      </pc:sldChg>
      <pc:sldChg chg="modSp new mod">
        <pc:chgData name="Shinenn K" userId="ec2293f8aad7a502" providerId="LiveId" clId="{D774895D-9ECE-461F-83F9-A1A8C8C63A98}" dt="2024-10-04T12:00:58.011" v="225"/>
        <pc:sldMkLst>
          <pc:docMk/>
          <pc:sldMk cId="1242289837" sldId="305"/>
        </pc:sldMkLst>
      </pc:sldChg>
      <pc:sldChg chg="modSp new mod">
        <pc:chgData name="Shinenn K" userId="ec2293f8aad7a502" providerId="LiveId" clId="{D774895D-9ECE-461F-83F9-A1A8C8C63A98}" dt="2024-10-11T00:24:06.984" v="233"/>
        <pc:sldMkLst>
          <pc:docMk/>
          <pc:sldMk cId="1964225152" sldId="306"/>
        </pc:sldMkLst>
      </pc:sldChg>
      <pc:sldChg chg="modSp new mod">
        <pc:chgData name="Shinenn K" userId="ec2293f8aad7a502" providerId="LiveId" clId="{D774895D-9ECE-461F-83F9-A1A8C8C63A98}" dt="2024-10-11T00:24:43.812" v="235"/>
        <pc:sldMkLst>
          <pc:docMk/>
          <pc:sldMk cId="2833926912" sldId="307"/>
        </pc:sldMkLst>
      </pc:sldChg>
      <pc:sldChg chg="modSp new mod">
        <pc:chgData name="Shinenn K" userId="ec2293f8aad7a502" providerId="LiveId" clId="{D774895D-9ECE-461F-83F9-A1A8C8C63A98}" dt="2024-10-18T06:45:35.791" v="240" actId="27636"/>
        <pc:sldMkLst>
          <pc:docMk/>
          <pc:sldMk cId="4196478891" sldId="308"/>
        </pc:sldMkLst>
      </pc:sldChg>
      <pc:sldChg chg="modSp new mod">
        <pc:chgData name="Shinenn K" userId="ec2293f8aad7a502" providerId="LiveId" clId="{D774895D-9ECE-461F-83F9-A1A8C8C63A98}" dt="2024-10-18T06:46:12.413" v="251"/>
        <pc:sldMkLst>
          <pc:docMk/>
          <pc:sldMk cId="2236714557" sldId="309"/>
        </pc:sldMkLst>
      </pc:sldChg>
    </pc:docChg>
  </pc:docChgLst>
  <pc:docChgLst>
    <pc:chgData name="Shinenn K" userId="ec2293f8aad7a502" providerId="LiveId" clId="{AFCED63A-1D1B-47AC-823E-39D2BF05D6BD}"/>
    <pc:docChg chg="undo custSel addSld delSld modSld sldOrd modMainMaster">
      <pc:chgData name="Shinenn K" userId="ec2293f8aad7a502" providerId="LiveId" clId="{AFCED63A-1D1B-47AC-823E-39D2BF05D6BD}" dt="2024-07-28T10:16:35.031" v="335" actId="6549"/>
      <pc:docMkLst>
        <pc:docMk/>
      </pc:docMkLst>
      <pc:sldChg chg="add">
        <pc:chgData name="Shinenn K" userId="ec2293f8aad7a502" providerId="LiveId" clId="{AFCED63A-1D1B-47AC-823E-39D2BF05D6BD}" dt="2024-07-27T01:13:35.203" v="4"/>
        <pc:sldMkLst>
          <pc:docMk/>
          <pc:sldMk cId="648910524" sldId="313"/>
        </pc:sldMkLst>
      </pc:sldChg>
      <pc:sldChg chg="mod modClrScheme chgLayout">
        <pc:chgData name="Shinenn K" userId="ec2293f8aad7a502" providerId="LiveId" clId="{AFCED63A-1D1B-47AC-823E-39D2BF05D6BD}" dt="2024-07-27T01:14:42.704" v="10" actId="700"/>
        <pc:sldMkLst>
          <pc:docMk/>
          <pc:sldMk cId="1241724513" sldId="321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261107559" sldId="323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71183309" sldId="324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3890388919" sldId="325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375653578" sldId="326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332967180" sldId="327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562674510" sldId="328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1917394327" sldId="329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4054530219" sldId="330"/>
        </pc:sldMkLst>
      </pc:sldChg>
      <pc:sldChg chg="del">
        <pc:chgData name="Shinenn K" userId="ec2293f8aad7a502" providerId="LiveId" clId="{AFCED63A-1D1B-47AC-823E-39D2BF05D6BD}" dt="2024-07-25T10:27:30.976" v="3" actId="47"/>
        <pc:sldMkLst>
          <pc:docMk/>
          <pc:sldMk cId="2110830825" sldId="331"/>
        </pc:sldMkLst>
      </pc:sldChg>
      <pc:sldChg chg="addSp delSp modSp new del mod modClrScheme chgLayout">
        <pc:chgData name="Shinenn K" userId="ec2293f8aad7a502" providerId="LiveId" clId="{AFCED63A-1D1B-47AC-823E-39D2BF05D6BD}" dt="2024-07-27T01:14:32.526" v="9" actId="47"/>
        <pc:sldMkLst>
          <pc:docMk/>
          <pc:sldMk cId="1371578277" sldId="332"/>
        </pc:sldMkLst>
      </pc:sldChg>
      <pc:sldChg chg="add ord">
        <pc:chgData name="Shinenn K" userId="ec2293f8aad7a502" providerId="LiveId" clId="{AFCED63A-1D1B-47AC-823E-39D2BF05D6BD}" dt="2024-07-27T01:14:29.603" v="8"/>
        <pc:sldMkLst>
          <pc:docMk/>
          <pc:sldMk cId="983113143" sldId="388"/>
        </pc:sldMkLst>
      </pc:sldChg>
      <pc:sldChg chg="add">
        <pc:chgData name="Shinenn K" userId="ec2293f8aad7a502" providerId="LiveId" clId="{AFCED63A-1D1B-47AC-823E-39D2BF05D6BD}" dt="2024-07-27T01:13:56.017" v="5"/>
        <pc:sldMkLst>
          <pc:docMk/>
          <pc:sldMk cId="2206446883" sldId="389"/>
        </pc:sldMkLst>
      </pc:sldChg>
      <pc:sldChg chg="addSp delSp modSp new mod modClrScheme chgLayout">
        <pc:chgData name="Shinenn K" userId="ec2293f8aad7a502" providerId="LiveId" clId="{AFCED63A-1D1B-47AC-823E-39D2BF05D6BD}" dt="2024-07-27T01:15:35.557" v="13"/>
        <pc:sldMkLst>
          <pc:docMk/>
          <pc:sldMk cId="3875113347" sldId="390"/>
        </pc:sldMkLst>
      </pc:sldChg>
      <pc:sldChg chg="addSp delSp modSp new mod modClrScheme chgLayout">
        <pc:chgData name="Shinenn K" userId="ec2293f8aad7a502" providerId="LiveId" clId="{AFCED63A-1D1B-47AC-823E-39D2BF05D6BD}" dt="2024-07-27T01:35:08.442" v="311"/>
        <pc:sldMkLst>
          <pc:docMk/>
          <pc:sldMk cId="565802425" sldId="391"/>
        </pc:sldMkLst>
      </pc:sldChg>
      <pc:sldChg chg="modSp new mod">
        <pc:chgData name="Shinenn K" userId="ec2293f8aad7a502" providerId="LiveId" clId="{AFCED63A-1D1B-47AC-823E-39D2BF05D6BD}" dt="2024-07-27T01:35:12.881" v="312"/>
        <pc:sldMkLst>
          <pc:docMk/>
          <pc:sldMk cId="1450230270" sldId="392"/>
        </pc:sldMkLst>
      </pc:sldChg>
      <pc:sldChg chg="addSp delSp modSp new mod modClrScheme chgLayout">
        <pc:chgData name="Shinenn K" userId="ec2293f8aad7a502" providerId="LiveId" clId="{AFCED63A-1D1B-47AC-823E-39D2BF05D6BD}" dt="2024-07-27T01:34:50.170" v="310" actId="404"/>
        <pc:sldMkLst>
          <pc:docMk/>
          <pc:sldMk cId="3194811787" sldId="393"/>
        </pc:sldMkLst>
      </pc:sldChg>
      <pc:sldChg chg="addSp delSp modSp new mod modClrScheme chgLayout">
        <pc:chgData name="Shinenn K" userId="ec2293f8aad7a502" providerId="LiveId" clId="{AFCED63A-1D1B-47AC-823E-39D2BF05D6BD}" dt="2024-07-28T10:16:35.031" v="335" actId="6549"/>
        <pc:sldMkLst>
          <pc:docMk/>
          <pc:sldMk cId="2253325298" sldId="394"/>
        </pc:sldMkLst>
      </pc:sldChg>
      <pc:sldChg chg="modSp add mod">
        <pc:chgData name="Shinenn K" userId="ec2293f8aad7a502" providerId="LiveId" clId="{AFCED63A-1D1B-47AC-823E-39D2BF05D6BD}" dt="2024-07-27T01:29:37.119" v="229" actId="6549"/>
        <pc:sldMkLst>
          <pc:docMk/>
          <pc:sldMk cId="678300847" sldId="395"/>
        </pc:sldMkLst>
      </pc:sldChg>
      <pc:sldChg chg="modSp add mod">
        <pc:chgData name="Shinenn K" userId="ec2293f8aad7a502" providerId="LiveId" clId="{AFCED63A-1D1B-47AC-823E-39D2BF05D6BD}" dt="2024-07-27T01:35:53.600" v="317" actId="404"/>
        <pc:sldMkLst>
          <pc:docMk/>
          <pc:sldMk cId="510678978" sldId="396"/>
        </pc:sldMkLst>
      </pc:sldChg>
      <pc:sldChg chg="modSp new mod">
        <pc:chgData name="Shinenn K" userId="ec2293f8aad7a502" providerId="LiveId" clId="{AFCED63A-1D1B-47AC-823E-39D2BF05D6BD}" dt="2024-07-27T01:30:13.174" v="247" actId="27636"/>
        <pc:sldMkLst>
          <pc:docMk/>
          <pc:sldMk cId="2798114463" sldId="397"/>
        </pc:sldMkLst>
      </pc:sldChg>
      <pc:sldChg chg="modSp add mod">
        <pc:chgData name="Shinenn K" userId="ec2293f8aad7a502" providerId="LiveId" clId="{AFCED63A-1D1B-47AC-823E-39D2BF05D6BD}" dt="2024-07-27T01:31:12.991" v="267" actId="404"/>
        <pc:sldMkLst>
          <pc:docMk/>
          <pc:sldMk cId="4046438742" sldId="398"/>
        </pc:sldMkLst>
      </pc:sldChg>
      <pc:sldChg chg="modSp add mod">
        <pc:chgData name="Shinenn K" userId="ec2293f8aad7a502" providerId="LiveId" clId="{AFCED63A-1D1B-47AC-823E-39D2BF05D6BD}" dt="2024-07-27T01:32:07.752" v="278" actId="207"/>
        <pc:sldMkLst>
          <pc:docMk/>
          <pc:sldMk cId="1572349814" sldId="399"/>
        </pc:sldMkLst>
      </pc:sldChg>
      <pc:sldChg chg="addSp delSp modSp new mod modClrScheme chgLayout">
        <pc:chgData name="Shinenn K" userId="ec2293f8aad7a502" providerId="LiveId" clId="{AFCED63A-1D1B-47AC-823E-39D2BF05D6BD}" dt="2024-07-27T01:34:17.069" v="292" actId="404"/>
        <pc:sldMkLst>
          <pc:docMk/>
          <pc:sldMk cId="2676576257" sldId="400"/>
        </pc:sldMkLst>
      </pc:sldChg>
      <pc:sldMasterChg chg="modSldLayout">
        <pc:chgData name="Shinenn K" userId="ec2293f8aad7a502" providerId="LiveId" clId="{AFCED63A-1D1B-47AC-823E-39D2BF05D6BD}" dt="2024-07-28T10:16:06.195" v="333" actId="120"/>
        <pc:sldMasterMkLst>
          <pc:docMk/>
          <pc:sldMasterMk cId="34949889" sldId="2147483709"/>
        </pc:sldMasterMkLst>
        <pc:sldLayoutChg chg="modSp mod">
          <pc:chgData name="Shinenn K" userId="ec2293f8aad7a502" providerId="LiveId" clId="{AFCED63A-1D1B-47AC-823E-39D2BF05D6BD}" dt="2024-07-28T10:16:06.195" v="333" actId="120"/>
          <pc:sldLayoutMkLst>
            <pc:docMk/>
            <pc:sldMasterMk cId="34949889" sldId="2147483709"/>
            <pc:sldLayoutMk cId="1297989195" sldId="2147483714"/>
          </pc:sldLayoutMkLst>
        </pc:sldLayoutChg>
      </pc:sldMasterChg>
      <pc:sldMasterChg chg="modSldLayout">
        <pc:chgData name="Shinenn K" userId="ec2293f8aad7a502" providerId="LiveId" clId="{AFCED63A-1D1B-47AC-823E-39D2BF05D6BD}" dt="2024-07-28T10:15:23.550" v="325" actId="1035"/>
        <pc:sldMasterMkLst>
          <pc:docMk/>
          <pc:sldMasterMk cId="2501459327" sldId="2147483754"/>
        </pc:sldMasterMkLst>
        <pc:sldLayoutChg chg="modSp mod">
          <pc:chgData name="Shinenn K" userId="ec2293f8aad7a502" providerId="LiveId" clId="{AFCED63A-1D1B-47AC-823E-39D2BF05D6BD}" dt="2024-07-28T10:15:23.550" v="325" actId="1035"/>
          <pc:sldLayoutMkLst>
            <pc:docMk/>
            <pc:sldMasterMk cId="2501459327" sldId="2147483754"/>
            <pc:sldLayoutMk cId="942897586" sldId="2147483716"/>
          </pc:sldLayoutMkLst>
        </pc:sldLayoutChg>
      </pc:sldMasterChg>
    </pc:docChg>
  </pc:docChgLst>
  <pc:docChgLst>
    <pc:chgData name="Shinenn K" userId="ec2293f8aad7a502" providerId="LiveId" clId="{B13C7F49-45AC-49FF-BF1B-7D42D3805F6C}"/>
    <pc:docChg chg="undo custSel addSld delSld modSld sldOrd">
      <pc:chgData name="Shinenn K" userId="ec2293f8aad7a502" providerId="LiveId" clId="{B13C7F49-45AC-49FF-BF1B-7D42D3805F6C}" dt="2024-04-20T08:28:13.177" v="92" actId="20577"/>
      <pc:docMkLst>
        <pc:docMk/>
      </pc:docMkLst>
      <pc:sldChg chg="del">
        <pc:chgData name="Shinenn K" userId="ec2293f8aad7a502" providerId="LiveId" clId="{B13C7F49-45AC-49FF-BF1B-7D42D3805F6C}" dt="2024-04-20T08:21:05.740" v="0" actId="47"/>
        <pc:sldMkLst>
          <pc:docMk/>
          <pc:sldMk cId="488507634" sldId="260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667177790" sldId="261"/>
        </pc:sldMkLst>
      </pc:sldChg>
      <pc:sldChg chg="add">
        <pc:chgData name="Shinenn K" userId="ec2293f8aad7a502" providerId="LiveId" clId="{B13C7F49-45AC-49FF-BF1B-7D42D3805F6C}" dt="2024-04-20T08:22:00.186" v="4"/>
        <pc:sldMkLst>
          <pc:docMk/>
          <pc:sldMk cId="4280798194" sldId="26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97878007" sldId="262"/>
        </pc:sldMkLst>
      </pc:sldChg>
      <pc:sldChg chg="add">
        <pc:chgData name="Shinenn K" userId="ec2293f8aad7a502" providerId="LiveId" clId="{B13C7F49-45AC-49FF-BF1B-7D42D3805F6C}" dt="2024-04-20T08:22:00.186" v="4"/>
        <pc:sldMkLst>
          <pc:docMk/>
          <pc:sldMk cId="3910654535" sldId="262"/>
        </pc:sldMkLst>
      </pc:sldChg>
      <pc:sldChg chg="add">
        <pc:chgData name="Shinenn K" userId="ec2293f8aad7a502" providerId="LiveId" clId="{B13C7F49-45AC-49FF-BF1B-7D42D3805F6C}" dt="2024-04-20T08:22:19.837" v="7"/>
        <pc:sldMkLst>
          <pc:docMk/>
          <pc:sldMk cId="656543631" sldId="263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346166841" sldId="263"/>
        </pc:sldMkLst>
      </pc:sldChg>
      <pc:sldChg chg="addSp modSp add mod">
        <pc:chgData name="Shinenn K" userId="ec2293f8aad7a502" providerId="LiveId" clId="{B13C7F49-45AC-49FF-BF1B-7D42D3805F6C}" dt="2024-04-20T08:26:13.118" v="69" actId="1076"/>
        <pc:sldMkLst>
          <pc:docMk/>
          <pc:sldMk cId="2839330517" sldId="26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392353457" sldId="26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849123680" sldId="26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925587739" sldId="26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551801107" sldId="26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13717560" sldId="268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09372333" sldId="269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96881513" sldId="27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73136719" sldId="273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216539128" sldId="27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897809003" sldId="27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802523493" sldId="27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61190189" sldId="27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493180557" sldId="278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107478967" sldId="279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277765587" sldId="280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647606293" sldId="281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2485580848" sldId="283"/>
        </pc:sldMkLst>
      </pc:sldChg>
      <pc:sldChg chg="addSp modSp new mod ord modClrScheme chgLayout">
        <pc:chgData name="Shinenn K" userId="ec2293f8aad7a502" providerId="LiveId" clId="{B13C7F49-45AC-49FF-BF1B-7D42D3805F6C}" dt="2024-04-20T08:22:03.695" v="6"/>
        <pc:sldMkLst>
          <pc:docMk/>
          <pc:sldMk cId="3870983569" sldId="283"/>
        </pc:sldMkLst>
      </pc:sldChg>
      <pc:sldChg chg="modSp add mod">
        <pc:chgData name="Shinenn K" userId="ec2293f8aad7a502" providerId="LiveId" clId="{B13C7F49-45AC-49FF-BF1B-7D42D3805F6C}" dt="2024-04-20T08:26:48.853" v="75" actId="20577"/>
        <pc:sldMkLst>
          <pc:docMk/>
          <pc:sldMk cId="1899479174" sldId="284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065384301" sldId="284"/>
        </pc:sldMkLst>
      </pc:sldChg>
      <pc:sldChg chg="modSp add mod">
        <pc:chgData name="Shinenn K" userId="ec2293f8aad7a502" providerId="LiveId" clId="{B13C7F49-45AC-49FF-BF1B-7D42D3805F6C}" dt="2024-04-20T08:27:23.014" v="80" actId="20577"/>
        <pc:sldMkLst>
          <pc:docMk/>
          <pc:sldMk cId="2403856424" sldId="285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095574861" sldId="285"/>
        </pc:sldMkLst>
      </pc:sldChg>
      <pc:sldChg chg="modSp add mod">
        <pc:chgData name="Shinenn K" userId="ec2293f8aad7a502" providerId="LiveId" clId="{B13C7F49-45AC-49FF-BF1B-7D42D3805F6C}" dt="2024-04-20T08:27:51.105" v="85" actId="20577"/>
        <pc:sldMkLst>
          <pc:docMk/>
          <pc:sldMk cId="1860975910" sldId="286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3423731571" sldId="286"/>
        </pc:sldMkLst>
      </pc:sldChg>
      <pc:sldChg chg="addSp delSp modSp new mod modClrScheme chgLayout">
        <pc:chgData name="Shinenn K" userId="ec2293f8aad7a502" providerId="LiveId" clId="{B13C7F49-45AC-49FF-BF1B-7D42D3805F6C}" dt="2024-04-20T08:28:13.177" v="92" actId="20577"/>
        <pc:sldMkLst>
          <pc:docMk/>
          <pc:sldMk cId="1070164497" sldId="287"/>
        </pc:sldMkLst>
      </pc:sldChg>
      <pc:sldChg chg="del">
        <pc:chgData name="Shinenn K" userId="ec2293f8aad7a502" providerId="LiveId" clId="{B13C7F49-45AC-49FF-BF1B-7D42D3805F6C}" dt="2024-04-20T08:21:05.740" v="0" actId="47"/>
        <pc:sldMkLst>
          <pc:docMk/>
          <pc:sldMk cId="4108292792" sldId="287"/>
        </pc:sldMkLst>
      </pc:sldChg>
    </pc:docChg>
  </pc:docChgLst>
  <pc:docChgLst>
    <pc:chgData name="Shinenn K" userId="ec2293f8aad7a502" providerId="LiveId" clId="{427C56CC-7612-4A92-AE74-4931574D365F}"/>
    <pc:docChg chg="delSld">
      <pc:chgData name="Shinenn K" userId="ec2293f8aad7a502" providerId="LiveId" clId="{427C56CC-7612-4A92-AE74-4931574D365F}" dt="2024-03-23T01:09:48.582" v="0" actId="47"/>
      <pc:docMkLst>
        <pc:docMk/>
      </pc:docMkLst>
      <pc:sldChg chg="del">
        <pc:chgData name="Shinenn K" userId="ec2293f8aad7a502" providerId="LiveId" clId="{427C56CC-7612-4A92-AE74-4931574D365F}" dt="2024-03-23T01:09:48.582" v="0" actId="47"/>
        <pc:sldMkLst>
          <pc:docMk/>
          <pc:sldMk cId="1652968518" sldId="353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270484451" sldId="354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590158226" sldId="355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2506815234" sldId="356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967348323" sldId="357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3054752857" sldId="358"/>
        </pc:sldMkLst>
      </pc:sldChg>
      <pc:sldChg chg="del">
        <pc:chgData name="Shinenn K" userId="ec2293f8aad7a502" providerId="LiveId" clId="{427C56CC-7612-4A92-AE74-4931574D365F}" dt="2024-03-23T01:09:48.582" v="0" actId="47"/>
        <pc:sldMkLst>
          <pc:docMk/>
          <pc:sldMk cId="105811753" sldId="359"/>
        </pc:sldMkLst>
      </pc:sldChg>
    </pc:docChg>
  </pc:docChgLst>
  <pc:docChgLst>
    <pc:chgData name="Shinenn K" userId="ec2293f8aad7a502" providerId="LiveId" clId="{8981E60A-139B-42A9-A4E8-792517D5A1D5}"/>
    <pc:docChg chg="undo redo custSel addSld delSld modSld sldOrd modMainMaster">
      <pc:chgData name="Shinenn K" userId="ec2293f8aad7a502" providerId="LiveId" clId="{8981E60A-139B-42A9-A4E8-792517D5A1D5}" dt="2024-02-17T10:14:25.823" v="378" actId="6549"/>
      <pc:docMkLst>
        <pc:docMk/>
      </pc:docMkLst>
      <pc:sldChg chg="modSp mod">
        <pc:chgData name="Shinenn K" userId="ec2293f8aad7a502" providerId="LiveId" clId="{8981E60A-139B-42A9-A4E8-792517D5A1D5}" dt="2024-02-17T08:35:46.758" v="14"/>
        <pc:sldMkLst>
          <pc:docMk/>
          <pc:sldMk cId="590051187" sldId="266"/>
        </pc:sldMkLst>
      </pc:sldChg>
      <pc:sldChg chg="modSp mod">
        <pc:chgData name="Shinenn K" userId="ec2293f8aad7a502" providerId="LiveId" clId="{8981E60A-139B-42A9-A4E8-792517D5A1D5}" dt="2024-02-17T08:52:09.358" v="85" actId="403"/>
        <pc:sldMkLst>
          <pc:docMk/>
          <pc:sldMk cId="2467578211" sldId="273"/>
        </pc:sldMkLst>
      </pc:sldChg>
      <pc:sldChg chg="modSp mod ord">
        <pc:chgData name="Shinenn K" userId="ec2293f8aad7a502" providerId="LiveId" clId="{8981E60A-139B-42A9-A4E8-792517D5A1D5}" dt="2024-02-17T08:52:04.598" v="82" actId="404"/>
        <pc:sldMkLst>
          <pc:docMk/>
          <pc:sldMk cId="4207402587" sldId="276"/>
        </pc:sldMkLst>
      </pc:sldChg>
      <pc:sldChg chg="del">
        <pc:chgData name="Shinenn K" userId="ec2293f8aad7a502" providerId="LiveId" clId="{8981E60A-139B-42A9-A4E8-792517D5A1D5}" dt="2024-02-17T08:36:00.903" v="15" actId="47"/>
        <pc:sldMkLst>
          <pc:docMk/>
          <pc:sldMk cId="957300918" sldId="277"/>
        </pc:sldMkLst>
      </pc:sldChg>
      <pc:sldChg chg="delSp modSp mod">
        <pc:chgData name="Shinenn K" userId="ec2293f8aad7a502" providerId="LiveId" clId="{8981E60A-139B-42A9-A4E8-792517D5A1D5}" dt="2024-02-17T08:56:55.045" v="161" actId="1076"/>
        <pc:sldMkLst>
          <pc:docMk/>
          <pc:sldMk cId="1780060195" sldId="278"/>
        </pc:sldMkLst>
      </pc:sldChg>
      <pc:sldChg chg="del">
        <pc:chgData name="Shinenn K" userId="ec2293f8aad7a502" providerId="LiveId" clId="{8981E60A-139B-42A9-A4E8-792517D5A1D5}" dt="2024-02-17T08:51:24.550" v="74" actId="47"/>
        <pc:sldMkLst>
          <pc:docMk/>
          <pc:sldMk cId="3015381236" sldId="279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511891103" sldId="280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351515572" sldId="281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642532193" sldId="282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891722697" sldId="283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483373887" sldId="284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082532822" sldId="285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1865213537" sldId="286"/>
        </pc:sldMkLst>
      </pc:sldChg>
      <pc:sldChg chg="del">
        <pc:chgData name="Shinenn K" userId="ec2293f8aad7a502" providerId="LiveId" clId="{8981E60A-139B-42A9-A4E8-792517D5A1D5}" dt="2024-02-17T08:51:29.677" v="75" actId="47"/>
        <pc:sldMkLst>
          <pc:docMk/>
          <pc:sldMk cId="2055586677" sldId="287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3380084097" sldId="288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1912696843" sldId="289"/>
        </pc:sldMkLst>
      </pc:sldChg>
      <pc:sldChg chg="del">
        <pc:chgData name="Shinenn K" userId="ec2293f8aad7a502" providerId="LiveId" clId="{8981E60A-139B-42A9-A4E8-792517D5A1D5}" dt="2024-02-17T08:51:33.333" v="76" actId="47"/>
        <pc:sldMkLst>
          <pc:docMk/>
          <pc:sldMk cId="3937431784" sldId="290"/>
        </pc:sldMkLst>
      </pc:sldChg>
      <pc:sldChg chg="del">
        <pc:chgData name="Shinenn K" userId="ec2293f8aad7a502" providerId="LiveId" clId="{8981E60A-139B-42A9-A4E8-792517D5A1D5}" dt="2024-02-17T09:09:04.284" v="371" actId="47"/>
        <pc:sldMkLst>
          <pc:docMk/>
          <pc:sldMk cId="1027985295" sldId="291"/>
        </pc:sldMkLst>
      </pc:sldChg>
      <pc:sldChg chg="modSp mod">
        <pc:chgData name="Shinenn K" userId="ec2293f8aad7a502" providerId="LiveId" clId="{8981E60A-139B-42A9-A4E8-792517D5A1D5}" dt="2024-02-17T08:56:51.757" v="160" actId="1076"/>
        <pc:sldMkLst>
          <pc:docMk/>
          <pc:sldMk cId="231969229" sldId="292"/>
        </pc:sldMkLst>
      </pc:sldChg>
      <pc:sldChg chg="modSp mod">
        <pc:chgData name="Shinenn K" userId="ec2293f8aad7a502" providerId="LiveId" clId="{8981E60A-139B-42A9-A4E8-792517D5A1D5}" dt="2024-02-17T08:56:47.525" v="159" actId="1076"/>
        <pc:sldMkLst>
          <pc:docMk/>
          <pc:sldMk cId="4254347311" sldId="293"/>
        </pc:sldMkLst>
      </pc:sldChg>
      <pc:sldChg chg="modSp add mod">
        <pc:chgData name="Shinenn K" userId="ec2293f8aad7a502" providerId="LiveId" clId="{8981E60A-139B-42A9-A4E8-792517D5A1D5}" dt="2024-02-17T08:52:14.494" v="87" actId="404"/>
        <pc:sldMkLst>
          <pc:docMk/>
          <pc:sldMk cId="3626692942" sldId="294"/>
        </pc:sldMkLst>
      </pc:sldChg>
      <pc:sldChg chg="modSp mod">
        <pc:chgData name="Shinenn K" userId="ec2293f8aad7a502" providerId="LiveId" clId="{8981E60A-139B-42A9-A4E8-792517D5A1D5}" dt="2024-02-17T08:58:17.702" v="184" actId="404"/>
        <pc:sldMkLst>
          <pc:docMk/>
          <pc:sldMk cId="773846974" sldId="295"/>
        </pc:sldMkLst>
      </pc:sldChg>
      <pc:sldChg chg="modSp mod">
        <pc:chgData name="Shinenn K" userId="ec2293f8aad7a502" providerId="LiveId" clId="{8981E60A-139B-42A9-A4E8-792517D5A1D5}" dt="2024-02-17T08:58:14.374" v="183" actId="1076"/>
        <pc:sldMkLst>
          <pc:docMk/>
          <pc:sldMk cId="1388400225" sldId="296"/>
        </pc:sldMkLst>
      </pc:sldChg>
      <pc:sldChg chg="modSp mod">
        <pc:chgData name="Shinenn K" userId="ec2293f8aad7a502" providerId="LiveId" clId="{8981E60A-139B-42A9-A4E8-792517D5A1D5}" dt="2024-02-17T08:59:53.337" v="210"/>
        <pc:sldMkLst>
          <pc:docMk/>
          <pc:sldMk cId="3922151908" sldId="297"/>
        </pc:sldMkLst>
      </pc:sldChg>
      <pc:sldChg chg="modSp mod">
        <pc:chgData name="Shinenn K" userId="ec2293f8aad7a502" providerId="LiveId" clId="{8981E60A-139B-42A9-A4E8-792517D5A1D5}" dt="2024-02-17T09:01:28.654" v="239" actId="1076"/>
        <pc:sldMkLst>
          <pc:docMk/>
          <pc:sldMk cId="494300888" sldId="298"/>
        </pc:sldMkLst>
      </pc:sldChg>
      <pc:sldChg chg="modSp mod">
        <pc:chgData name="Shinenn K" userId="ec2293f8aad7a502" providerId="LiveId" clId="{8981E60A-139B-42A9-A4E8-792517D5A1D5}" dt="2024-02-17T09:02:39.071" v="261" actId="404"/>
        <pc:sldMkLst>
          <pc:docMk/>
          <pc:sldMk cId="3744836561" sldId="299"/>
        </pc:sldMkLst>
      </pc:sldChg>
      <pc:sldChg chg="modSp mod">
        <pc:chgData name="Shinenn K" userId="ec2293f8aad7a502" providerId="LiveId" clId="{8981E60A-139B-42A9-A4E8-792517D5A1D5}" dt="2024-02-17T09:05:03.063" v="324" actId="403"/>
        <pc:sldMkLst>
          <pc:docMk/>
          <pc:sldMk cId="102701846" sldId="300"/>
        </pc:sldMkLst>
      </pc:sldChg>
      <pc:sldChg chg="modSp mod">
        <pc:chgData name="Shinenn K" userId="ec2293f8aad7a502" providerId="LiveId" clId="{8981E60A-139B-42A9-A4E8-792517D5A1D5}" dt="2024-02-17T10:14:25.823" v="378" actId="6549"/>
        <pc:sldMkLst>
          <pc:docMk/>
          <pc:sldMk cId="3283554643" sldId="301"/>
        </pc:sldMkLst>
      </pc:sldChg>
      <pc:sldChg chg="modSp mod">
        <pc:chgData name="Shinenn K" userId="ec2293f8aad7a502" providerId="LiveId" clId="{8981E60A-139B-42A9-A4E8-792517D5A1D5}" dt="2024-02-17T09:07:44.838" v="370" actId="1076"/>
        <pc:sldMkLst>
          <pc:docMk/>
          <pc:sldMk cId="2771138017" sldId="302"/>
        </pc:sldMkLst>
      </pc:sldChg>
      <pc:sldMasterChg chg="modSldLayout">
        <pc:chgData name="Shinenn K" userId="ec2293f8aad7a502" providerId="LiveId" clId="{8981E60A-139B-42A9-A4E8-792517D5A1D5}" dt="2024-02-17T08:57:36.697" v="179" actId="1038"/>
        <pc:sldMasterMkLst>
          <pc:docMk/>
          <pc:sldMasterMk cId="3222464840" sldId="2147483660"/>
        </pc:sldMasterMkLst>
        <pc:sldLayoutChg chg="modSp mod">
          <pc:chgData name="Shinenn K" userId="ec2293f8aad7a502" providerId="LiveId" clId="{8981E60A-139B-42A9-A4E8-792517D5A1D5}" dt="2024-02-17T08:57:36.697" v="179" actId="1038"/>
          <pc:sldLayoutMkLst>
            <pc:docMk/>
            <pc:sldMasterMk cId="3222464840" sldId="2147483660"/>
            <pc:sldLayoutMk cId="2672923448" sldId="2147483687"/>
          </pc:sldLayoutMkLst>
        </pc:sldLayoutChg>
      </pc:sldMasterChg>
    </pc:docChg>
  </pc:docChgLst>
  <pc:docChgLst>
    <pc:chgData name="Shinenn K" userId="ec2293f8aad7a502" providerId="LiveId" clId="{DC4EF548-AAE1-4EB6-A9EA-FC76271CFB7D}"/>
    <pc:docChg chg="undo custSel addSld delSld modSld">
      <pc:chgData name="Shinenn K" userId="ec2293f8aad7a502" providerId="LiveId" clId="{DC4EF548-AAE1-4EB6-A9EA-FC76271CFB7D}" dt="2024-05-10T03:38:42.120" v="227" actId="20577"/>
      <pc:docMkLst>
        <pc:docMk/>
      </pc:docMkLst>
      <pc:sldChg chg="modSp mod">
        <pc:chgData name="Shinenn K" userId="ec2293f8aad7a502" providerId="LiveId" clId="{DC4EF548-AAE1-4EB6-A9EA-FC76271CFB7D}" dt="2024-05-08T10:31:13.679" v="2"/>
        <pc:sldMkLst>
          <pc:docMk/>
          <pc:sldMk cId="2546579051" sldId="283"/>
        </pc:sldMkLst>
      </pc:sldChg>
      <pc:sldChg chg="modSp mod">
        <pc:chgData name="Shinenn K" userId="ec2293f8aad7a502" providerId="LiveId" clId="{DC4EF548-AAE1-4EB6-A9EA-FC76271CFB7D}" dt="2024-05-08T10:41:48.622" v="89" actId="1076"/>
        <pc:sldMkLst>
          <pc:docMk/>
          <pc:sldMk cId="94779311" sldId="284"/>
        </pc:sldMkLst>
      </pc:sldChg>
      <pc:sldChg chg="modSp mod">
        <pc:chgData name="Shinenn K" userId="ec2293f8aad7a502" providerId="LiveId" clId="{DC4EF548-AAE1-4EB6-A9EA-FC76271CFB7D}" dt="2024-05-08T11:09:53.251" v="180" actId="403"/>
        <pc:sldMkLst>
          <pc:docMk/>
          <pc:sldMk cId="819609456" sldId="285"/>
        </pc:sldMkLst>
      </pc:sldChg>
      <pc:sldChg chg="modSp mod">
        <pc:chgData name="Shinenn K" userId="ec2293f8aad7a502" providerId="LiveId" clId="{DC4EF548-AAE1-4EB6-A9EA-FC76271CFB7D}" dt="2024-05-08T10:39:38.355" v="46" actId="27636"/>
        <pc:sldMkLst>
          <pc:docMk/>
          <pc:sldMk cId="4274749603" sldId="286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2714243060" sldId="287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1781420267" sldId="288"/>
        </pc:sldMkLst>
      </pc:sldChg>
      <pc:sldChg chg="del">
        <pc:chgData name="Shinenn K" userId="ec2293f8aad7a502" providerId="LiveId" clId="{DC4EF548-AAE1-4EB6-A9EA-FC76271CFB7D}" dt="2024-05-08T10:30:34.645" v="0" actId="47"/>
        <pc:sldMkLst>
          <pc:docMk/>
          <pc:sldMk cId="1782696332" sldId="289"/>
        </pc:sldMkLst>
      </pc:sldChg>
      <pc:sldChg chg="del">
        <pc:chgData name="Shinenn K" userId="ec2293f8aad7a502" providerId="LiveId" clId="{DC4EF548-AAE1-4EB6-A9EA-FC76271CFB7D}" dt="2024-05-08T11:09:58.204" v="181" actId="47"/>
        <pc:sldMkLst>
          <pc:docMk/>
          <pc:sldMk cId="2380318604" sldId="290"/>
        </pc:sldMkLst>
      </pc:sldChg>
      <pc:sldChg chg="modSp add del mod">
        <pc:chgData name="Shinenn K" userId="ec2293f8aad7a502" providerId="LiveId" clId="{DC4EF548-AAE1-4EB6-A9EA-FC76271CFB7D}" dt="2024-05-08T10:40:35.900" v="49" actId="47"/>
        <pc:sldMkLst>
          <pc:docMk/>
          <pc:sldMk cId="495548511" sldId="291"/>
        </pc:sldMkLst>
      </pc:sldChg>
      <pc:sldChg chg="modSp add mod">
        <pc:chgData name="Shinenn K" userId="ec2293f8aad7a502" providerId="LiveId" clId="{DC4EF548-AAE1-4EB6-A9EA-FC76271CFB7D}" dt="2024-05-08T11:19:57.145" v="195" actId="2711"/>
        <pc:sldMkLst>
          <pc:docMk/>
          <pc:sldMk cId="2534646572" sldId="291"/>
        </pc:sldMkLst>
      </pc:sldChg>
      <pc:sldChg chg="del">
        <pc:chgData name="Shinenn K" userId="ec2293f8aad7a502" providerId="LiveId" clId="{DC4EF548-AAE1-4EB6-A9EA-FC76271CFB7D}" dt="2024-05-08T10:30:38.123" v="1" actId="47"/>
        <pc:sldMkLst>
          <pc:docMk/>
          <pc:sldMk cId="3136911481" sldId="291"/>
        </pc:sldMkLst>
      </pc:sldChg>
      <pc:sldChg chg="modSp add mod">
        <pc:chgData name="Shinenn K" userId="ec2293f8aad7a502" providerId="LiveId" clId="{DC4EF548-AAE1-4EB6-A9EA-FC76271CFB7D}" dt="2024-05-08T11:20:14.410" v="220" actId="20577"/>
        <pc:sldMkLst>
          <pc:docMk/>
          <pc:sldMk cId="1751555257" sldId="292"/>
        </pc:sldMkLst>
      </pc:sldChg>
      <pc:sldChg chg="new del">
        <pc:chgData name="Shinenn K" userId="ec2293f8aad7a502" providerId="LiveId" clId="{DC4EF548-AAE1-4EB6-A9EA-FC76271CFB7D}" dt="2024-05-08T10:53:17.077" v="93" actId="47"/>
        <pc:sldMkLst>
          <pc:docMk/>
          <pc:sldMk cId="3695800565" sldId="292"/>
        </pc:sldMkLst>
      </pc:sldChg>
      <pc:sldChg chg="addSp delSp modSp new mod modClrScheme chgLayout">
        <pc:chgData name="Shinenn K" userId="ec2293f8aad7a502" providerId="LiveId" clId="{DC4EF548-AAE1-4EB6-A9EA-FC76271CFB7D}" dt="2024-05-08T11:07:50.751" v="150" actId="6549"/>
        <pc:sldMkLst>
          <pc:docMk/>
          <pc:sldMk cId="337433024" sldId="293"/>
        </pc:sldMkLst>
      </pc:sldChg>
      <pc:sldChg chg="addSp delSp modSp new mod modClrScheme chgLayout">
        <pc:chgData name="Shinenn K" userId="ec2293f8aad7a502" providerId="LiveId" clId="{DC4EF548-AAE1-4EB6-A9EA-FC76271CFB7D}" dt="2024-05-08T11:22:08.368" v="221" actId="2711"/>
        <pc:sldMkLst>
          <pc:docMk/>
          <pc:sldMk cId="2175954594" sldId="294"/>
        </pc:sldMkLst>
      </pc:sldChg>
      <pc:sldChg chg="modSp new mod">
        <pc:chgData name="Shinenn K" userId="ec2293f8aad7a502" providerId="LiveId" clId="{DC4EF548-AAE1-4EB6-A9EA-FC76271CFB7D}" dt="2024-05-08T11:08:34.223" v="161" actId="20577"/>
        <pc:sldMkLst>
          <pc:docMk/>
          <pc:sldMk cId="2993328709" sldId="295"/>
        </pc:sldMkLst>
      </pc:sldChg>
      <pc:sldChg chg="modSp new mod">
        <pc:chgData name="Shinenn K" userId="ec2293f8aad7a502" providerId="LiveId" clId="{DC4EF548-AAE1-4EB6-A9EA-FC76271CFB7D}" dt="2024-05-08T11:09:05.136" v="170" actId="20577"/>
        <pc:sldMkLst>
          <pc:docMk/>
          <pc:sldMk cId="1033190608" sldId="296"/>
        </pc:sldMkLst>
      </pc:sldChg>
      <pc:sldChg chg="addSp delSp modSp new mod modClrScheme chgLayout">
        <pc:chgData name="Shinenn K" userId="ec2293f8aad7a502" providerId="LiveId" clId="{DC4EF548-AAE1-4EB6-A9EA-FC76271CFB7D}" dt="2024-05-08T11:11:04.066" v="184" actId="404"/>
        <pc:sldMkLst>
          <pc:docMk/>
          <pc:sldMk cId="2973463295" sldId="297"/>
        </pc:sldMkLst>
      </pc:sldChg>
      <pc:sldChg chg="modSp add mod">
        <pc:chgData name="Shinenn K" userId="ec2293f8aad7a502" providerId="LiveId" clId="{DC4EF548-AAE1-4EB6-A9EA-FC76271CFB7D}" dt="2024-05-10T03:38:42.120" v="227" actId="20577"/>
        <pc:sldMkLst>
          <pc:docMk/>
          <pc:sldMk cId="244755343" sldId="298"/>
        </pc:sldMkLst>
      </pc:sldChg>
    </pc:docChg>
  </pc:docChgLst>
  <pc:docChgLst>
    <pc:chgData name="Shinenn K" userId="ec2293f8aad7a502" providerId="LiveId" clId="{05E775AA-131F-40DF-8DE0-B86F88E77973}"/>
    <pc:docChg chg="undo custSel addSld delSld modSld">
      <pc:chgData name="Shinenn K" userId="ec2293f8aad7a502" providerId="LiveId" clId="{05E775AA-131F-40DF-8DE0-B86F88E77973}" dt="2024-07-22T07:13:28.488" v="274" actId="47"/>
      <pc:docMkLst>
        <pc:docMk/>
      </pc:docMkLst>
      <pc:sldChg chg="del">
        <pc:chgData name="Shinenn K" userId="ec2293f8aad7a502" providerId="LiveId" clId="{05E775AA-131F-40DF-8DE0-B86F88E77973}" dt="2024-07-22T07:02:23.790" v="0" actId="47"/>
        <pc:sldMkLst>
          <pc:docMk/>
          <pc:sldMk cId="787850828" sldId="31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70397325" sldId="320"/>
        </pc:sldMkLst>
      </pc:sldChg>
      <pc:sldChg chg="addSp modSp new del mod modClrScheme chgLayout">
        <pc:chgData name="Shinenn K" userId="ec2293f8aad7a502" providerId="LiveId" clId="{05E775AA-131F-40DF-8DE0-B86F88E77973}" dt="2024-07-22T07:13:28.488" v="274" actId="47"/>
        <pc:sldMkLst>
          <pc:docMk/>
          <pc:sldMk cId="277074066" sldId="322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208183474" sldId="322"/>
        </pc:sldMkLst>
      </pc:sldChg>
      <pc:sldChg chg="addSp delSp modSp new mod modClrScheme chgLayout">
        <pc:chgData name="Shinenn K" userId="ec2293f8aad7a502" providerId="LiveId" clId="{05E775AA-131F-40DF-8DE0-B86F88E77973}" dt="2024-07-22T07:05:33.631" v="43" actId="20577"/>
        <pc:sldMkLst>
          <pc:docMk/>
          <pc:sldMk cId="1261107559" sldId="323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486292298" sldId="323"/>
        </pc:sldMkLst>
      </pc:sldChg>
      <pc:sldChg chg="modSp add mod">
        <pc:chgData name="Shinenn K" userId="ec2293f8aad7a502" providerId="LiveId" clId="{05E775AA-131F-40DF-8DE0-B86F88E77973}" dt="2024-07-22T07:05:42.723" v="50" actId="20577"/>
        <pc:sldMkLst>
          <pc:docMk/>
          <pc:sldMk cId="271183309" sldId="32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290537867" sldId="32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165979893" sldId="325"/>
        </pc:sldMkLst>
      </pc:sldChg>
      <pc:sldChg chg="modSp new mod">
        <pc:chgData name="Shinenn K" userId="ec2293f8aad7a502" providerId="LiveId" clId="{05E775AA-131F-40DF-8DE0-B86F88E77973}" dt="2024-07-22T07:12:03.003" v="226" actId="20577"/>
        <pc:sldMkLst>
          <pc:docMk/>
          <pc:sldMk cId="3890388919" sldId="325"/>
        </pc:sldMkLst>
      </pc:sldChg>
      <pc:sldChg chg="modSp add mod">
        <pc:chgData name="Shinenn K" userId="ec2293f8aad7a502" providerId="LiveId" clId="{05E775AA-131F-40DF-8DE0-B86F88E77973}" dt="2024-07-22T07:12:16.450" v="247" actId="20577"/>
        <pc:sldMkLst>
          <pc:docMk/>
          <pc:sldMk cId="1375653578" sldId="32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847868306" sldId="32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08066370" sldId="327"/>
        </pc:sldMkLst>
      </pc:sldChg>
      <pc:sldChg chg="modSp new mod">
        <pc:chgData name="Shinenn K" userId="ec2293f8aad7a502" providerId="LiveId" clId="{05E775AA-131F-40DF-8DE0-B86F88E77973}" dt="2024-07-22T07:07:57.325" v="116" actId="404"/>
        <pc:sldMkLst>
          <pc:docMk/>
          <pc:sldMk cId="332967180" sldId="327"/>
        </pc:sldMkLst>
      </pc:sldChg>
      <pc:sldChg chg="modSp new mod">
        <pc:chgData name="Shinenn K" userId="ec2293f8aad7a502" providerId="LiveId" clId="{05E775AA-131F-40DF-8DE0-B86F88E77973}" dt="2024-07-22T07:12:38.172" v="263" actId="20577"/>
        <pc:sldMkLst>
          <pc:docMk/>
          <pc:sldMk cId="2562674510" sldId="328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053208215" sldId="328"/>
        </pc:sldMkLst>
      </pc:sldChg>
      <pc:sldChg chg="modSp new mod">
        <pc:chgData name="Shinenn K" userId="ec2293f8aad7a502" providerId="LiveId" clId="{05E775AA-131F-40DF-8DE0-B86F88E77973}" dt="2024-07-22T07:09:55.542" v="155"/>
        <pc:sldMkLst>
          <pc:docMk/>
          <pc:sldMk cId="1917394327" sldId="32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322831653" sldId="329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205491971" sldId="330"/>
        </pc:sldMkLst>
      </pc:sldChg>
      <pc:sldChg chg="addSp delSp modSp new mod modClrScheme chgLayout">
        <pc:chgData name="Shinenn K" userId="ec2293f8aad7a502" providerId="LiveId" clId="{05E775AA-131F-40DF-8DE0-B86F88E77973}" dt="2024-07-22T07:13:08.219" v="273" actId="6549"/>
        <pc:sldMkLst>
          <pc:docMk/>
          <pc:sldMk cId="4054530219" sldId="330"/>
        </pc:sldMkLst>
      </pc:sldChg>
      <pc:sldChg chg="addSp delSp modSp new mod modClrScheme chgLayout">
        <pc:chgData name="Shinenn K" userId="ec2293f8aad7a502" providerId="LiveId" clId="{05E775AA-131F-40DF-8DE0-B86F88E77973}" dt="2024-07-22T07:10:50.197" v="172" actId="6549"/>
        <pc:sldMkLst>
          <pc:docMk/>
          <pc:sldMk cId="2110830825" sldId="331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3689147870" sldId="331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443187689" sldId="332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628114501" sldId="333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668400169" sldId="334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231838243" sldId="335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346129021" sldId="336"/>
        </pc:sldMkLst>
      </pc:sldChg>
      <pc:sldChg chg="del">
        <pc:chgData name="Shinenn K" userId="ec2293f8aad7a502" providerId="LiveId" clId="{05E775AA-131F-40DF-8DE0-B86F88E77973}" dt="2024-07-22T07:02:29.948" v="1" actId="47"/>
        <pc:sldMkLst>
          <pc:docMk/>
          <pc:sldMk cId="1714461701" sldId="337"/>
        </pc:sldMkLst>
      </pc:sldChg>
      <pc:sldChg chg="del">
        <pc:chgData name="Shinenn K" userId="ec2293f8aad7a502" providerId="LiveId" clId="{05E775AA-131F-40DF-8DE0-B86F88E77973}" dt="2024-07-22T07:02:23.790" v="0" actId="47"/>
        <pc:sldMkLst>
          <pc:docMk/>
          <pc:sldMk cId="1067209051" sldId="338"/>
        </pc:sldMkLst>
      </pc:sldChg>
      <pc:sldChg chg="del">
        <pc:chgData name="Shinenn K" userId="ec2293f8aad7a502" providerId="LiveId" clId="{05E775AA-131F-40DF-8DE0-B86F88E77973}" dt="2024-07-22T07:02:23.790" v="0" actId="47"/>
        <pc:sldMkLst>
          <pc:docMk/>
          <pc:sldMk cId="229640652" sldId="339"/>
        </pc:sldMkLst>
      </pc:sldChg>
    </pc:docChg>
  </pc:docChgLst>
  <pc:docChgLst>
    <pc:chgData name="Shinenn K" userId="ec2293f8aad7a502" providerId="LiveId" clId="{EAC0893B-9D1E-4964-9967-9B551C19FDC3}"/>
    <pc:docChg chg="delSld">
      <pc:chgData name="Shinenn K" userId="ec2293f8aad7a502" providerId="LiveId" clId="{EAC0893B-9D1E-4964-9967-9B551C19FDC3}" dt="2024-03-23T01:08:34.877" v="0" actId="47"/>
      <pc:docMkLst>
        <pc:docMk/>
      </pc:docMkLst>
      <pc:sldChg chg="del">
        <pc:chgData name="Shinenn K" userId="ec2293f8aad7a502" providerId="LiveId" clId="{EAC0893B-9D1E-4964-9967-9B551C19FDC3}" dt="2024-03-23T01:08:34.877" v="0" actId="47"/>
        <pc:sldMkLst>
          <pc:docMk/>
          <pc:sldMk cId="4114138713" sldId="34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908161505" sldId="356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235075868" sldId="35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522828787" sldId="358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028241310" sldId="35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689740432" sldId="360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355680825" sldId="36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140545798" sldId="362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259588433" sldId="364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609072575" sldId="365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785179689" sldId="36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4064630529" sldId="36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3386351612" sldId="37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474020533" sldId="373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519257148" sldId="375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740522140" sldId="376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343365654" sldId="377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4270656304" sldId="378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611051400" sldId="379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2680679404" sldId="380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141653417" sldId="381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743587300" sldId="382"/>
        </pc:sldMkLst>
      </pc:sldChg>
      <pc:sldChg chg="del">
        <pc:chgData name="Shinenn K" userId="ec2293f8aad7a502" providerId="LiveId" clId="{EAC0893B-9D1E-4964-9967-9B551C19FDC3}" dt="2024-03-23T01:08:34.877" v="0" actId="47"/>
        <pc:sldMkLst>
          <pc:docMk/>
          <pc:sldMk cId="109382177" sldId="383"/>
        </pc:sldMkLst>
      </pc:sldChg>
    </pc:docChg>
  </pc:docChgLst>
  <pc:docChgLst>
    <pc:chgData name="Shinenn K" userId="ec2293f8aad7a502" providerId="LiveId" clId="{D10E34CC-B571-4203-9EAB-24F8435D1285}"/>
    <pc:docChg chg="undo redo custSel delSld modSld sldOrd">
      <pc:chgData name="Shinenn K" userId="ec2293f8aad7a502" providerId="LiveId" clId="{D10E34CC-B571-4203-9EAB-24F8435D1285}" dt="2024-02-24T10:14:23.714" v="472" actId="20577"/>
      <pc:docMkLst>
        <pc:docMk/>
      </pc:docMkLst>
      <pc:sldChg chg="modSp mod">
        <pc:chgData name="Shinenn K" userId="ec2293f8aad7a502" providerId="LiveId" clId="{D10E34CC-B571-4203-9EAB-24F8435D1285}" dt="2024-02-24T09:40:22.816" v="34" actId="404"/>
        <pc:sldMkLst>
          <pc:docMk/>
          <pc:sldMk cId="590051187" sldId="266"/>
        </pc:sldMkLst>
      </pc:sldChg>
      <pc:sldChg chg="modSp mod">
        <pc:chgData name="Shinenn K" userId="ec2293f8aad7a502" providerId="LiveId" clId="{D10E34CC-B571-4203-9EAB-24F8435D1285}" dt="2024-02-24T09:40:36.418" v="35"/>
        <pc:sldMkLst>
          <pc:docMk/>
          <pc:sldMk cId="2467578211" sldId="273"/>
        </pc:sldMkLst>
      </pc:sldChg>
      <pc:sldChg chg="modSp del mod">
        <pc:chgData name="Shinenn K" userId="ec2293f8aad7a502" providerId="LiveId" clId="{D10E34CC-B571-4203-9EAB-24F8435D1285}" dt="2024-02-24T09:47:17.377" v="95" actId="47"/>
        <pc:sldMkLst>
          <pc:docMk/>
          <pc:sldMk cId="4207402587" sldId="276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780060195" sldId="278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231969229" sldId="292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4254347311" sldId="293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626692942" sldId="294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773846974" sldId="295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388400225" sldId="296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922151908" sldId="297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494300888" sldId="298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744836561" sldId="299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102701846" sldId="300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3283554643" sldId="301"/>
        </pc:sldMkLst>
      </pc:sldChg>
      <pc:sldChg chg="del">
        <pc:chgData name="Shinenn K" userId="ec2293f8aad7a502" providerId="LiveId" clId="{D10E34CC-B571-4203-9EAB-24F8435D1285}" dt="2024-02-24T09:43:36.306" v="48" actId="47"/>
        <pc:sldMkLst>
          <pc:docMk/>
          <pc:sldMk cId="2771138017" sldId="302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854339029" sldId="303"/>
        </pc:sldMkLst>
      </pc:sldChg>
      <pc:sldChg chg="addSp modSp mod">
        <pc:chgData name="Shinenn K" userId="ec2293f8aad7a502" providerId="LiveId" clId="{D10E34CC-B571-4203-9EAB-24F8435D1285}" dt="2024-02-24T09:47:00.788" v="93" actId="1036"/>
        <pc:sldMkLst>
          <pc:docMk/>
          <pc:sldMk cId="1332551060" sldId="304"/>
        </pc:sldMkLst>
      </pc:sldChg>
      <pc:sldChg chg="modSp mod">
        <pc:chgData name="Shinenn K" userId="ec2293f8aad7a502" providerId="LiveId" clId="{D10E34CC-B571-4203-9EAB-24F8435D1285}" dt="2024-02-24T09:48:04.134" v="113"/>
        <pc:sldMkLst>
          <pc:docMk/>
          <pc:sldMk cId="1625379353" sldId="305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403992727" sldId="305"/>
        </pc:sldMkLst>
      </pc:sldChg>
      <pc:sldChg chg="modSp mod">
        <pc:chgData name="Shinenn K" userId="ec2293f8aad7a502" providerId="LiveId" clId="{D10E34CC-B571-4203-9EAB-24F8435D1285}" dt="2024-02-24T09:51:10.830" v="151" actId="20577"/>
        <pc:sldMkLst>
          <pc:docMk/>
          <pc:sldMk cId="2562400475" sldId="306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3925681103" sldId="306"/>
        </pc:sldMkLst>
      </pc:sldChg>
      <pc:sldChg chg="modSp mod">
        <pc:chgData name="Shinenn K" userId="ec2293f8aad7a502" providerId="LiveId" clId="{D10E34CC-B571-4203-9EAB-24F8435D1285}" dt="2024-02-24T09:48:46.461" v="122" actId="20577"/>
        <pc:sldMkLst>
          <pc:docMk/>
          <pc:sldMk cId="1845461491" sldId="307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4035614221" sldId="307"/>
        </pc:sldMkLst>
      </pc:sldChg>
      <pc:sldChg chg="modSp mod">
        <pc:chgData name="Shinenn K" userId="ec2293f8aad7a502" providerId="LiveId" clId="{D10E34CC-B571-4203-9EAB-24F8435D1285}" dt="2024-02-24T09:50:44.581" v="145" actId="20577"/>
        <pc:sldMkLst>
          <pc:docMk/>
          <pc:sldMk cId="2157872895" sldId="308"/>
        </pc:sldMkLst>
      </pc:sldChg>
      <pc:sldChg chg="del">
        <pc:chgData name="Shinenn K" userId="ec2293f8aad7a502" providerId="LiveId" clId="{D10E34CC-B571-4203-9EAB-24F8435D1285}" dt="2024-02-24T09:47:07.538" v="94" actId="47"/>
        <pc:sldMkLst>
          <pc:docMk/>
          <pc:sldMk cId="4234321935" sldId="308"/>
        </pc:sldMkLst>
      </pc:sldChg>
      <pc:sldChg chg="modSp mod">
        <pc:chgData name="Shinenn K" userId="ec2293f8aad7a502" providerId="LiveId" clId="{D10E34CC-B571-4203-9EAB-24F8435D1285}" dt="2024-02-24T09:49:43.797" v="130" actId="20577"/>
        <pc:sldMkLst>
          <pc:docMk/>
          <pc:sldMk cId="1225911479" sldId="309"/>
        </pc:sldMkLst>
      </pc:sldChg>
      <pc:sldChg chg="modSp mod">
        <pc:chgData name="Shinenn K" userId="ec2293f8aad7a502" providerId="LiveId" clId="{D10E34CC-B571-4203-9EAB-24F8435D1285}" dt="2024-02-24T09:50:07.526" v="136" actId="20577"/>
        <pc:sldMkLst>
          <pc:docMk/>
          <pc:sldMk cId="2732523409" sldId="310"/>
        </pc:sldMkLst>
      </pc:sldChg>
      <pc:sldChg chg="addSp delSp modSp mod">
        <pc:chgData name="Shinenn K" userId="ec2293f8aad7a502" providerId="LiveId" clId="{D10E34CC-B571-4203-9EAB-24F8435D1285}" dt="2024-02-24T09:53:39.079" v="203" actId="1076"/>
        <pc:sldMkLst>
          <pc:docMk/>
          <pc:sldMk cId="2965439497" sldId="311"/>
        </pc:sldMkLst>
      </pc:sldChg>
      <pc:sldChg chg="modSp del mod">
        <pc:chgData name="Shinenn K" userId="ec2293f8aad7a502" providerId="LiveId" clId="{D10E34CC-B571-4203-9EAB-24F8435D1285}" dt="2024-02-24T09:59:00.188" v="240" actId="47"/>
        <pc:sldMkLst>
          <pc:docMk/>
          <pc:sldMk cId="2738298378" sldId="312"/>
        </pc:sldMkLst>
      </pc:sldChg>
      <pc:sldChg chg="modSp del mod">
        <pc:chgData name="Shinenn K" userId="ec2293f8aad7a502" providerId="LiveId" clId="{D10E34CC-B571-4203-9EAB-24F8435D1285}" dt="2024-02-24T09:59:00.188" v="240" actId="47"/>
        <pc:sldMkLst>
          <pc:docMk/>
          <pc:sldMk cId="4020147166" sldId="313"/>
        </pc:sldMkLst>
      </pc:sldChg>
      <pc:sldChg chg="modSp mod ord">
        <pc:chgData name="Shinenn K" userId="ec2293f8aad7a502" providerId="LiveId" clId="{D10E34CC-B571-4203-9EAB-24F8435D1285}" dt="2024-02-24T10:14:23.714" v="472" actId="20577"/>
        <pc:sldMkLst>
          <pc:docMk/>
          <pc:sldMk cId="1900804782" sldId="314"/>
        </pc:sldMkLst>
      </pc:sldChg>
      <pc:sldChg chg="modSp mod ord">
        <pc:chgData name="Shinenn K" userId="ec2293f8aad7a502" providerId="LiveId" clId="{D10E34CC-B571-4203-9EAB-24F8435D1285}" dt="2024-02-24T10:04:17.112" v="347" actId="6549"/>
        <pc:sldMkLst>
          <pc:docMk/>
          <pc:sldMk cId="818756952" sldId="315"/>
        </pc:sldMkLst>
      </pc:sldChg>
      <pc:sldChg chg="modSp mod">
        <pc:chgData name="Shinenn K" userId="ec2293f8aad7a502" providerId="LiveId" clId="{D10E34CC-B571-4203-9EAB-24F8435D1285}" dt="2024-02-24T10:12:17.936" v="447" actId="14100"/>
        <pc:sldMkLst>
          <pc:docMk/>
          <pc:sldMk cId="1738230886" sldId="316"/>
        </pc:sldMkLst>
      </pc:sldChg>
      <pc:sldChg chg="del">
        <pc:chgData name="Shinenn K" userId="ec2293f8aad7a502" providerId="LiveId" clId="{D10E34CC-B571-4203-9EAB-24F8435D1285}" dt="2024-02-24T10:11:00.809" v="428" actId="47"/>
        <pc:sldMkLst>
          <pc:docMk/>
          <pc:sldMk cId="1848006052" sldId="317"/>
        </pc:sldMkLst>
      </pc:sldChg>
      <pc:sldChg chg="modSp mod">
        <pc:chgData name="Shinenn K" userId="ec2293f8aad7a502" providerId="LiveId" clId="{D10E34CC-B571-4203-9EAB-24F8435D1285}" dt="2024-02-24T10:12:51.601" v="466" actId="404"/>
        <pc:sldMkLst>
          <pc:docMk/>
          <pc:sldMk cId="2220616102" sldId="318"/>
        </pc:sldMkLst>
      </pc:sldChg>
      <pc:sldChg chg="modSp mod">
        <pc:chgData name="Shinenn K" userId="ec2293f8aad7a502" providerId="LiveId" clId="{D10E34CC-B571-4203-9EAB-24F8435D1285}" dt="2024-02-24T10:12:29.237" v="456" actId="1036"/>
        <pc:sldMkLst>
          <pc:docMk/>
          <pc:sldMk cId="771517807" sldId="319"/>
        </pc:sldMkLst>
      </pc:sldChg>
    </pc:docChg>
  </pc:docChgLst>
  <pc:docChgLst>
    <pc:chgData name="Shinenn K" userId="ec2293f8aad7a502" providerId="LiveId" clId="{956FB385-ED26-4E75-922D-D4BEC7D16E28}"/>
    <pc:docChg chg="undo custSel addSld delSld modSld sldOrd addMainMaster delMainMaster modMainMaster modNotesMaster">
      <pc:chgData name="Shinenn K" userId="ec2293f8aad7a502" providerId="LiveId" clId="{956FB385-ED26-4E75-922D-D4BEC7D16E28}" dt="2024-04-26T02:16:01.649" v="764" actId="700"/>
      <pc:docMkLst>
        <pc:docMk/>
      </pc:docMkLst>
      <pc:sldChg chg="modNotes">
        <pc:chgData name="Shinenn K" userId="ec2293f8aad7a502" providerId="LiveId" clId="{956FB385-ED26-4E75-922D-D4BEC7D16E28}" dt="2024-04-26T01:22:08.990" v="0"/>
        <pc:sldMkLst>
          <pc:docMk/>
          <pc:sldMk cId="3671596754" sldId="258"/>
        </pc:sldMkLst>
      </pc:sldChg>
      <pc:sldChg chg="modNotes">
        <pc:chgData name="Shinenn K" userId="ec2293f8aad7a502" providerId="LiveId" clId="{956FB385-ED26-4E75-922D-D4BEC7D16E28}" dt="2024-04-26T01:22:08.990" v="0"/>
        <pc:sldMkLst>
          <pc:docMk/>
          <pc:sldMk cId="2933318405" sldId="282"/>
        </pc:sldMkLst>
      </pc:sldChg>
      <pc:sldChg chg="modSp ord">
        <pc:chgData name="Shinenn K" userId="ec2293f8aad7a502" providerId="LiveId" clId="{956FB385-ED26-4E75-922D-D4BEC7D16E28}" dt="2024-04-26T01:56:41.601" v="591"/>
        <pc:sldMkLst>
          <pc:docMk/>
          <pc:sldMk cId="2546579051" sldId="283"/>
        </pc:sldMkLst>
      </pc:sldChg>
      <pc:sldChg chg="modSp">
        <pc:chgData name="Shinenn K" userId="ec2293f8aad7a502" providerId="LiveId" clId="{956FB385-ED26-4E75-922D-D4BEC7D16E28}" dt="2024-04-26T01:22:08.990" v="0"/>
        <pc:sldMkLst>
          <pc:docMk/>
          <pc:sldMk cId="94779311" sldId="284"/>
        </pc:sldMkLst>
      </pc:sldChg>
      <pc:sldChg chg="modSp">
        <pc:chgData name="Shinenn K" userId="ec2293f8aad7a502" providerId="LiveId" clId="{956FB385-ED26-4E75-922D-D4BEC7D16E28}" dt="2024-04-26T01:22:08.990" v="0"/>
        <pc:sldMkLst>
          <pc:docMk/>
          <pc:sldMk cId="819609456" sldId="285"/>
        </pc:sldMkLst>
      </pc:sldChg>
      <pc:sldChg chg="addSp delSp modSp new mod modClrScheme chgLayout">
        <pc:chgData name="Shinenn K" userId="ec2293f8aad7a502" providerId="LiveId" clId="{956FB385-ED26-4E75-922D-D4BEC7D16E28}" dt="2024-04-26T01:56:53.631" v="593" actId="700"/>
        <pc:sldMkLst>
          <pc:docMk/>
          <pc:sldMk cId="4274749603" sldId="286"/>
        </pc:sldMkLst>
      </pc:sldChg>
      <pc:sldChg chg="addSp modSp new mod modClrScheme chgLayout">
        <pc:chgData name="Shinenn K" userId="ec2293f8aad7a502" providerId="LiveId" clId="{956FB385-ED26-4E75-922D-D4BEC7D16E28}" dt="2024-04-26T02:16:01.649" v="764" actId="700"/>
        <pc:sldMkLst>
          <pc:docMk/>
          <pc:sldMk cId="2714243060" sldId="287"/>
        </pc:sldMkLst>
      </pc:sldChg>
      <pc:sldChg chg="addSp modSp new del mod modClrScheme chgLayout">
        <pc:chgData name="Shinenn K" userId="ec2293f8aad7a502" providerId="LiveId" clId="{956FB385-ED26-4E75-922D-D4BEC7D16E28}" dt="2024-04-26T02:13:33.020" v="759" actId="47"/>
        <pc:sldMkLst>
          <pc:docMk/>
          <pc:sldMk cId="3962687919" sldId="287"/>
        </pc:sldMkLst>
      </pc:sldChg>
      <pc:sldMasterChg chg="modSp delSldLayout modSldLayout sldLayoutOrd">
        <pc:chgData name="Shinenn K" userId="ec2293f8aad7a502" providerId="LiveId" clId="{956FB385-ED26-4E75-922D-D4BEC7D16E28}" dt="2024-04-26T02:15:42.315" v="762" actId="14838"/>
        <pc:sldMasterMkLst>
          <pc:docMk/>
          <pc:sldMasterMk cId="34949889" sldId="2147483709"/>
        </pc:sldMasterMkLst>
        <pc:sldLayoutChg chg="addSp delSp modSp mod setBg">
          <pc:chgData name="Shinenn K" userId="ec2293f8aad7a502" providerId="LiveId" clId="{956FB385-ED26-4E75-922D-D4BEC7D16E28}" dt="2024-04-26T01:46:35.503" v="470" actId="14100"/>
          <pc:sldLayoutMkLst>
            <pc:docMk/>
            <pc:sldMasterMk cId="1535493376" sldId="2147483753"/>
            <pc:sldLayoutMk cId="1692564534" sldId="2147483700"/>
          </pc:sldLayoutMkLst>
        </pc:sldLayoutChg>
        <pc:sldLayoutChg chg="modSp setBg">
          <pc:chgData name="Shinenn K" userId="ec2293f8aad7a502" providerId="LiveId" clId="{956FB385-ED26-4E75-922D-D4BEC7D16E28}" dt="2024-04-26T01:47:00.289" v="472"/>
          <pc:sldLayoutMkLst>
            <pc:docMk/>
            <pc:sldMasterMk cId="1535493376" sldId="2147483753"/>
            <pc:sldLayoutMk cId="3881758932" sldId="2147483702"/>
          </pc:sldLayoutMkLst>
        </pc:sldLayoutChg>
        <pc:sldLayoutChg chg="addSp delSp modSp mod">
          <pc:chgData name="Shinenn K" userId="ec2293f8aad7a502" providerId="LiveId" clId="{956FB385-ED26-4E75-922D-D4BEC7D16E28}" dt="2024-04-26T01:49:04.336" v="499" actId="14100"/>
          <pc:sldLayoutMkLst>
            <pc:docMk/>
            <pc:sldMasterMk cId="1535493376" sldId="2147483753"/>
            <pc:sldLayoutMk cId="1376781086" sldId="2147483703"/>
          </pc:sldLayoutMkLst>
        </pc:sldLayoutChg>
        <pc:sldLayoutChg chg="addSp delSp modSp mod setBg">
          <pc:chgData name="Shinenn K" userId="ec2293f8aad7a502" providerId="LiveId" clId="{956FB385-ED26-4E75-922D-D4BEC7D16E28}" dt="2024-04-26T01:41:33.200" v="417" actId="207"/>
          <pc:sldLayoutMkLst>
            <pc:docMk/>
            <pc:sldMasterMk cId="34949889" sldId="2147483709"/>
            <pc:sldLayoutMk cId="90606831" sldId="2147483710"/>
          </pc:sldLayoutMkLst>
        </pc:sldLayoutChg>
        <pc:sldLayoutChg chg="setBg">
          <pc:chgData name="Shinenn K" userId="ec2293f8aad7a502" providerId="LiveId" clId="{956FB385-ED26-4E75-922D-D4BEC7D16E28}" dt="2024-04-26T01:36:57.794" v="295"/>
          <pc:sldLayoutMkLst>
            <pc:docMk/>
            <pc:sldMasterMk cId="34949889" sldId="2147483709"/>
            <pc:sldLayoutMk cId="1459848179" sldId="2147483711"/>
          </pc:sldLayoutMkLst>
        </pc:sldLayoutChg>
        <pc:sldLayoutChg chg="setBg">
          <pc:chgData name="Shinenn K" userId="ec2293f8aad7a502" providerId="LiveId" clId="{956FB385-ED26-4E75-922D-D4BEC7D16E28}" dt="2024-04-26T01:37:09.501" v="297"/>
          <pc:sldLayoutMkLst>
            <pc:docMk/>
            <pc:sldMasterMk cId="34949889" sldId="2147483709"/>
            <pc:sldLayoutMk cId="1227929899" sldId="2147483712"/>
          </pc:sldLayoutMkLst>
        </pc:sldLayoutChg>
        <pc:sldLayoutChg chg="addSp modSp mod setBg">
          <pc:chgData name="Shinenn K" userId="ec2293f8aad7a502" providerId="LiveId" clId="{956FB385-ED26-4E75-922D-D4BEC7D16E28}" dt="2024-04-26T01:44:01.787" v="440" actId="29295"/>
          <pc:sldLayoutMkLst>
            <pc:docMk/>
            <pc:sldMasterMk cId="34949889" sldId="2147483709"/>
            <pc:sldLayoutMk cId="848425655" sldId="2147483713"/>
          </pc:sldLayoutMkLst>
        </pc:sldLayoutChg>
        <pc:sldLayoutChg chg="addSp delSp modSp mod">
          <pc:chgData name="Shinenn K" userId="ec2293f8aad7a502" providerId="LiveId" clId="{956FB385-ED26-4E75-922D-D4BEC7D16E28}" dt="2024-04-26T01:51:00.114" v="545" actId="14100"/>
          <pc:sldLayoutMkLst>
            <pc:docMk/>
            <pc:sldMasterMk cId="34949889" sldId="2147483709"/>
            <pc:sldLayoutMk cId="1297989195" sldId="2147483714"/>
          </pc:sldLayoutMkLst>
        </pc:sldLayoutChg>
        <pc:sldLayoutChg chg="addSp delSp modSp mod setBg">
          <pc:chgData name="Shinenn K" userId="ec2293f8aad7a502" providerId="LiveId" clId="{956FB385-ED26-4E75-922D-D4BEC7D16E28}" dt="2024-04-26T01:49:28.030" v="506" actId="29295"/>
          <pc:sldLayoutMkLst>
            <pc:docMk/>
            <pc:sldMasterMk cId="2501459327" sldId="2147483754"/>
            <pc:sldLayoutMk cId="2833090735" sldId="2147483715"/>
          </pc:sldLayoutMkLst>
        </pc:sldLayoutChg>
        <pc:sldLayoutChg chg="modSp mod">
          <pc:chgData name="Shinenn K" userId="ec2293f8aad7a502" providerId="LiveId" clId="{956FB385-ED26-4E75-922D-D4BEC7D16E28}" dt="2024-04-26T01:51:23.931" v="552" actId="1038"/>
          <pc:sldLayoutMkLst>
            <pc:docMk/>
            <pc:sldMasterMk cId="2501459327" sldId="2147483754"/>
            <pc:sldLayoutMk cId="942897586" sldId="2147483716"/>
          </pc:sldLayoutMkLst>
        </pc:sldLayoutChg>
        <pc:sldLayoutChg chg="modSp mod setBg">
          <pc:chgData name="Shinenn K" userId="ec2293f8aad7a502" providerId="LiveId" clId="{956FB385-ED26-4E75-922D-D4BEC7D16E28}" dt="2024-04-26T01:43:04.707" v="433" actId="1076"/>
          <pc:sldLayoutMkLst>
            <pc:docMk/>
            <pc:sldMasterMk cId="34949889" sldId="2147483709"/>
            <pc:sldLayoutMk cId="3470231699" sldId="2147483717"/>
          </pc:sldLayoutMkLst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34949889" sldId="2147483709"/>
            <pc:sldLayoutMk cId="1602252828" sldId="2147483718"/>
          </pc:sldLayoutMkLst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34949889" sldId="2147483709"/>
            <pc:sldLayoutMk cId="1264394303" sldId="2147483719"/>
          </pc:sldLayoutMkLst>
        </pc:sldLayoutChg>
        <pc:sldLayoutChg chg="modSp del mod">
          <pc:chgData name="Shinenn K" userId="ec2293f8aad7a502" providerId="LiveId" clId="{956FB385-ED26-4E75-922D-D4BEC7D16E28}" dt="2024-04-26T02:09:28.919" v="725" actId="2696"/>
          <pc:sldLayoutMkLst>
            <pc:docMk/>
            <pc:sldMasterMk cId="34949889" sldId="2147483709"/>
            <pc:sldLayoutMk cId="1826665652" sldId="2147483724"/>
          </pc:sldLayoutMkLst>
        </pc:sldLayoutChg>
        <pc:sldLayoutChg chg="modSp setBg">
          <pc:chgData name="Shinenn K" userId="ec2293f8aad7a502" providerId="LiveId" clId="{956FB385-ED26-4E75-922D-D4BEC7D16E28}" dt="2024-04-26T01:52:00.206" v="556"/>
          <pc:sldLayoutMkLst>
            <pc:docMk/>
            <pc:sldMasterMk cId="2967427117" sldId="2147483755"/>
            <pc:sldLayoutMk cId="2663637367" sldId="2147483725"/>
          </pc:sldLayoutMkLst>
        </pc:sldLayoutChg>
        <pc:sldLayoutChg chg="modSp setBg">
          <pc:chgData name="Shinenn K" userId="ec2293f8aad7a502" providerId="LiveId" clId="{956FB385-ED26-4E75-922D-D4BEC7D16E28}" dt="2024-04-26T01:47:12.808" v="474"/>
          <pc:sldLayoutMkLst>
            <pc:docMk/>
            <pc:sldMasterMk cId="1535493376" sldId="2147483753"/>
            <pc:sldLayoutMk cId="362151985" sldId="2147483727"/>
          </pc:sldLayoutMkLst>
        </pc:sldLayoutChg>
        <pc:sldLayoutChg chg="modSp setBg">
          <pc:chgData name="Shinenn K" userId="ec2293f8aad7a502" providerId="LiveId" clId="{956FB385-ED26-4E75-922D-D4BEC7D16E28}" dt="2024-04-26T01:52:06.773" v="558"/>
          <pc:sldLayoutMkLst>
            <pc:docMk/>
            <pc:sldMasterMk cId="2967427117" sldId="2147483755"/>
            <pc:sldLayoutMk cId="4110626325" sldId="2147483728"/>
          </pc:sldLayoutMkLst>
        </pc:sldLayoutChg>
        <pc:sldLayoutChg chg="modSp">
          <pc:chgData name="Shinenn K" userId="ec2293f8aad7a502" providerId="LiveId" clId="{956FB385-ED26-4E75-922D-D4BEC7D16E28}" dt="2024-04-26T01:22:08.990" v="0"/>
          <pc:sldLayoutMkLst>
            <pc:docMk/>
            <pc:sldMasterMk cId="2967427117" sldId="2147483755"/>
            <pc:sldLayoutMk cId="35929004" sldId="2147483729"/>
          </pc:sldLayoutMkLst>
        </pc:sldLayoutChg>
        <pc:sldLayoutChg chg="modSp setBg">
          <pc:chgData name="Shinenn K" userId="ec2293f8aad7a502" providerId="LiveId" clId="{956FB385-ED26-4E75-922D-D4BEC7D16E28}" dt="2024-04-26T01:52:14.336" v="560"/>
          <pc:sldLayoutMkLst>
            <pc:docMk/>
            <pc:sldMasterMk cId="2967427117" sldId="2147483755"/>
            <pc:sldLayoutMk cId="133257653" sldId="2147483730"/>
          </pc:sldLayoutMkLst>
        </pc:sldLayoutChg>
        <pc:sldLayoutChg chg="modSp setBg">
          <pc:chgData name="Shinenn K" userId="ec2293f8aad7a502" providerId="LiveId" clId="{956FB385-ED26-4E75-922D-D4BEC7D16E28}" dt="2024-04-26T01:52:22.480" v="562"/>
          <pc:sldLayoutMkLst>
            <pc:docMk/>
            <pc:sldMasterMk cId="2967427117" sldId="2147483755"/>
            <pc:sldLayoutMk cId="2647455514" sldId="2147483731"/>
          </pc:sldLayoutMkLst>
        </pc:sldLayoutChg>
        <pc:sldLayoutChg chg="modSp setBg">
          <pc:chgData name="Shinenn K" userId="ec2293f8aad7a502" providerId="LiveId" clId="{956FB385-ED26-4E75-922D-D4BEC7D16E28}" dt="2024-04-26T01:52:28.700" v="564"/>
          <pc:sldLayoutMkLst>
            <pc:docMk/>
            <pc:sldMasterMk cId="2967427117" sldId="2147483755"/>
            <pc:sldLayoutMk cId="973366975" sldId="2147483732"/>
          </pc:sldLayoutMkLst>
        </pc:sldLayoutChg>
        <pc:sldLayoutChg chg="modSp setBg">
          <pc:chgData name="Shinenn K" userId="ec2293f8aad7a502" providerId="LiveId" clId="{956FB385-ED26-4E75-922D-D4BEC7D16E28}" dt="2024-04-26T01:52:34.640" v="566"/>
          <pc:sldLayoutMkLst>
            <pc:docMk/>
            <pc:sldMasterMk cId="2967427117" sldId="2147483755"/>
            <pc:sldLayoutMk cId="2873878897" sldId="2147483733"/>
          </pc:sldLayoutMkLst>
        </pc:sldLayoutChg>
        <pc:sldLayoutChg chg="modSp setBg">
          <pc:chgData name="Shinenn K" userId="ec2293f8aad7a502" providerId="LiveId" clId="{956FB385-ED26-4E75-922D-D4BEC7D16E28}" dt="2024-04-26T01:53:02.429" v="572"/>
          <pc:sldLayoutMkLst>
            <pc:docMk/>
            <pc:sldMasterMk cId="2967427117" sldId="2147483755"/>
            <pc:sldLayoutMk cId="1654604140" sldId="2147483734"/>
          </pc:sldLayoutMkLst>
        </pc:sldLayoutChg>
        <pc:sldLayoutChg chg="modSp setBg">
          <pc:chgData name="Shinenn K" userId="ec2293f8aad7a502" providerId="LiveId" clId="{956FB385-ED26-4E75-922D-D4BEC7D16E28}" dt="2024-04-26T01:53:41.847" v="582"/>
          <pc:sldLayoutMkLst>
            <pc:docMk/>
            <pc:sldMasterMk cId="2967427117" sldId="2147483755"/>
            <pc:sldLayoutMk cId="2100602242" sldId="2147483735"/>
          </pc:sldLayoutMkLst>
        </pc:sldLayoutChg>
        <pc:sldLayoutChg chg="modSp setBg">
          <pc:chgData name="Shinenn K" userId="ec2293f8aad7a502" providerId="LiveId" clId="{956FB385-ED26-4E75-922D-D4BEC7D16E28}" dt="2024-04-26T01:53:09.807" v="574"/>
          <pc:sldLayoutMkLst>
            <pc:docMk/>
            <pc:sldMasterMk cId="2967427117" sldId="2147483755"/>
            <pc:sldLayoutMk cId="1449761251" sldId="2147483736"/>
          </pc:sldLayoutMkLst>
        </pc:sldLayoutChg>
        <pc:sldLayoutChg chg="modSp setBg">
          <pc:chgData name="Shinenn K" userId="ec2293f8aad7a502" providerId="LiveId" clId="{956FB385-ED26-4E75-922D-D4BEC7D16E28}" dt="2024-04-26T01:53:18.934" v="576"/>
          <pc:sldLayoutMkLst>
            <pc:docMk/>
            <pc:sldMasterMk cId="2967427117" sldId="2147483755"/>
            <pc:sldLayoutMk cId="1253848715" sldId="2147483737"/>
          </pc:sldLayoutMkLst>
        </pc:sldLayoutChg>
        <pc:sldLayoutChg chg="modSp setBg">
          <pc:chgData name="Shinenn K" userId="ec2293f8aad7a502" providerId="LiveId" clId="{956FB385-ED26-4E75-922D-D4BEC7D16E28}" dt="2024-04-26T01:53:24.827" v="578"/>
          <pc:sldLayoutMkLst>
            <pc:docMk/>
            <pc:sldMasterMk cId="2967427117" sldId="2147483755"/>
            <pc:sldLayoutMk cId="2671693112" sldId="2147483738"/>
          </pc:sldLayoutMkLst>
        </pc:sldLayoutChg>
        <pc:sldLayoutChg chg="modSp setBg">
          <pc:chgData name="Shinenn K" userId="ec2293f8aad7a502" providerId="LiveId" clId="{956FB385-ED26-4E75-922D-D4BEC7D16E28}" dt="2024-04-26T01:53:30.908" v="580"/>
          <pc:sldLayoutMkLst>
            <pc:docMk/>
            <pc:sldMasterMk cId="2967427117" sldId="2147483755"/>
            <pc:sldLayoutMk cId="1052558894" sldId="2147483739"/>
          </pc:sldLayoutMkLst>
        </pc:sldLayoutChg>
        <pc:sldLayoutChg chg="modSp setBg">
          <pc:chgData name="Shinenn K" userId="ec2293f8aad7a502" providerId="LiveId" clId="{956FB385-ED26-4E75-922D-D4BEC7D16E28}" dt="2024-04-26T01:53:47.333" v="584"/>
          <pc:sldLayoutMkLst>
            <pc:docMk/>
            <pc:sldMasterMk cId="2967427117" sldId="2147483755"/>
            <pc:sldLayoutMk cId="3815575766" sldId="2147483740"/>
          </pc:sldLayoutMkLst>
        </pc:sldLayoutChg>
        <pc:sldLayoutChg chg="modSp setBg">
          <pc:chgData name="Shinenn K" userId="ec2293f8aad7a502" providerId="LiveId" clId="{956FB385-ED26-4E75-922D-D4BEC7D16E28}" dt="2024-04-26T01:53:52.866" v="586"/>
          <pc:sldLayoutMkLst>
            <pc:docMk/>
            <pc:sldMasterMk cId="2967427117" sldId="2147483755"/>
            <pc:sldLayoutMk cId="1413408901" sldId="2147483741"/>
          </pc:sldLayoutMkLst>
        </pc:sldLayoutChg>
        <pc:sldLayoutChg chg="modSp setBg">
          <pc:chgData name="Shinenn K" userId="ec2293f8aad7a502" providerId="LiveId" clId="{956FB385-ED26-4E75-922D-D4BEC7D16E28}" dt="2024-04-26T01:53:58.758" v="588"/>
          <pc:sldLayoutMkLst>
            <pc:docMk/>
            <pc:sldMasterMk cId="2967427117" sldId="2147483755"/>
            <pc:sldLayoutMk cId="809728786" sldId="2147483742"/>
          </pc:sldLayoutMkLst>
        </pc:sldLayoutChg>
        <pc:sldLayoutChg chg="addSp delSp modSp del mod ord setBg">
          <pc:chgData name="Shinenn K" userId="ec2293f8aad7a502" providerId="LiveId" clId="{956FB385-ED26-4E75-922D-D4BEC7D16E28}" dt="2024-04-26T02:09:26.183" v="724" actId="2696"/>
          <pc:sldLayoutMkLst>
            <pc:docMk/>
            <pc:sldMasterMk cId="34949889" sldId="2147483709"/>
            <pc:sldLayoutMk cId="2266182517" sldId="2147483744"/>
          </pc:sldLayoutMkLst>
        </pc:sldLayoutChg>
        <pc:sldLayoutChg chg="addSp delSp modSp mod ord setBg">
          <pc:chgData name="Shinenn K" userId="ec2293f8aad7a502" providerId="LiveId" clId="{956FB385-ED26-4E75-922D-D4BEC7D16E28}" dt="2024-04-26T02:15:42.315" v="762" actId="14838"/>
          <pc:sldLayoutMkLst>
            <pc:docMk/>
            <pc:sldMasterMk cId="2501459327" sldId="2147483754"/>
            <pc:sldLayoutMk cId="2709246836" sldId="2147483747"/>
          </pc:sldLayoutMkLst>
        </pc:sldLayoutChg>
      </pc:sldMasterChg>
      <pc:sldMasterChg chg="new del mod addSldLayout delSldLayout">
        <pc:chgData name="Shinenn K" userId="ec2293f8aad7a502" providerId="LiveId" clId="{956FB385-ED26-4E75-922D-D4BEC7D16E28}" dt="2024-04-26T02:02:49.584" v="595" actId="6938"/>
        <pc:sldMasterMkLst>
          <pc:docMk/>
          <pc:sldMasterMk cId="2119421520" sldId="2147483743"/>
        </pc:sldMasterMkLst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73705072" sldId="2147483744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4019013208" sldId="2147483745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67677196" sldId="2147483746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508989249" sldId="2147483747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343177706" sldId="2147483748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2890141152" sldId="2147483749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8086933" sldId="2147483750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110842038" sldId="2147483751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3329437594" sldId="2147483752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1918608253" sldId="2147483753"/>
          </pc:sldLayoutMkLst>
        </pc:sldLayoutChg>
        <pc:sldLayoutChg chg="new del replId">
          <pc:chgData name="Shinenn K" userId="ec2293f8aad7a502" providerId="LiveId" clId="{956FB385-ED26-4E75-922D-D4BEC7D16E28}" dt="2024-04-26T02:02:49.584" v="595" actId="6938"/>
          <pc:sldLayoutMkLst>
            <pc:docMk/>
            <pc:sldMasterMk cId="2119421520" sldId="2147483743"/>
            <pc:sldLayoutMk cId="401772285" sldId="2147483754"/>
          </pc:sldLayoutMkLst>
        </pc:sldLayoutChg>
      </pc:sldMasterChg>
      <pc:sldMasterChg chg="new del mod addSldLayout delSldLayout sldLayoutOrd">
        <pc:chgData name="Shinenn K" userId="ec2293f8aad7a502" providerId="LiveId" clId="{956FB385-ED26-4E75-922D-D4BEC7D16E28}" dt="2024-04-26T02:03:10.964" v="608" actId="2696"/>
        <pc:sldMasterMkLst>
          <pc:docMk/>
          <pc:sldMasterMk cId="3888728260" sldId="2147483743"/>
        </pc:sldMasterMkLst>
        <pc:sldLayoutChg chg="new replId">
          <pc:chgData name="Shinenn K" userId="ec2293f8aad7a502" providerId="LiveId" clId="{956FB385-ED26-4E75-922D-D4BEC7D16E28}" dt="2024-04-26T02:02:56.585" v="596" actId="6938"/>
          <pc:sldLayoutMkLst>
            <pc:docMk/>
            <pc:sldMasterMk cId="34949889" sldId="2147483709"/>
            <pc:sldLayoutMk cId="2266182517" sldId="2147483744"/>
          </pc:sldLayoutMkLst>
        </pc:sldLayoutChg>
        <pc:sldLayoutChg chg="new del replId">
          <pc:chgData name="Shinenn K" userId="ec2293f8aad7a502" providerId="LiveId" clId="{956FB385-ED26-4E75-922D-D4BEC7D16E28}" dt="2024-04-26T02:03:10.901" v="598" actId="2696"/>
          <pc:sldLayoutMkLst>
            <pc:docMk/>
            <pc:sldMasterMk cId="3888728260" sldId="2147483743"/>
            <pc:sldLayoutMk cId="2453157667" sldId="2147483745"/>
          </pc:sldLayoutMkLst>
        </pc:sldLayoutChg>
        <pc:sldLayoutChg chg="new del replId">
          <pc:chgData name="Shinenn K" userId="ec2293f8aad7a502" providerId="LiveId" clId="{956FB385-ED26-4E75-922D-D4BEC7D16E28}" dt="2024-04-26T02:03:10.917" v="599" actId="2696"/>
          <pc:sldLayoutMkLst>
            <pc:docMk/>
            <pc:sldMasterMk cId="3888728260" sldId="2147483743"/>
            <pc:sldLayoutMk cId="3481978128" sldId="2147483746"/>
          </pc:sldLayoutMkLst>
        </pc:sldLayoutChg>
        <pc:sldLayoutChg chg="new del replId">
          <pc:chgData name="Shinenn K" userId="ec2293f8aad7a502" providerId="LiveId" clId="{956FB385-ED26-4E75-922D-D4BEC7D16E28}" dt="2024-04-26T02:03:10.917" v="600" actId="2696"/>
          <pc:sldLayoutMkLst>
            <pc:docMk/>
            <pc:sldMasterMk cId="3888728260" sldId="2147483743"/>
            <pc:sldLayoutMk cId="2940090327" sldId="2147483747"/>
          </pc:sldLayoutMkLst>
        </pc:sldLayoutChg>
        <pc:sldLayoutChg chg="new del replId">
          <pc:chgData name="Shinenn K" userId="ec2293f8aad7a502" providerId="LiveId" clId="{956FB385-ED26-4E75-922D-D4BEC7D16E28}" dt="2024-04-26T02:03:10.933" v="601" actId="2696"/>
          <pc:sldLayoutMkLst>
            <pc:docMk/>
            <pc:sldMasterMk cId="3888728260" sldId="2147483743"/>
            <pc:sldLayoutMk cId="476161710" sldId="2147483748"/>
          </pc:sldLayoutMkLst>
        </pc:sldLayoutChg>
        <pc:sldLayoutChg chg="new del replId">
          <pc:chgData name="Shinenn K" userId="ec2293f8aad7a502" providerId="LiveId" clId="{956FB385-ED26-4E75-922D-D4BEC7D16E28}" dt="2024-04-26T02:03:10.933" v="602" actId="2696"/>
          <pc:sldLayoutMkLst>
            <pc:docMk/>
            <pc:sldMasterMk cId="3888728260" sldId="2147483743"/>
            <pc:sldLayoutMk cId="3251031256" sldId="2147483749"/>
          </pc:sldLayoutMkLst>
        </pc:sldLayoutChg>
        <pc:sldLayoutChg chg="new del replId">
          <pc:chgData name="Shinenn K" userId="ec2293f8aad7a502" providerId="LiveId" clId="{956FB385-ED26-4E75-922D-D4BEC7D16E28}" dt="2024-04-26T02:03:10.933" v="603" actId="2696"/>
          <pc:sldLayoutMkLst>
            <pc:docMk/>
            <pc:sldMasterMk cId="3888728260" sldId="2147483743"/>
            <pc:sldLayoutMk cId="2302033138" sldId="2147483750"/>
          </pc:sldLayoutMkLst>
        </pc:sldLayoutChg>
        <pc:sldLayoutChg chg="new del replId">
          <pc:chgData name="Shinenn K" userId="ec2293f8aad7a502" providerId="LiveId" clId="{956FB385-ED26-4E75-922D-D4BEC7D16E28}" dt="2024-04-26T02:03:10.948" v="604" actId="2696"/>
          <pc:sldLayoutMkLst>
            <pc:docMk/>
            <pc:sldMasterMk cId="3888728260" sldId="2147483743"/>
            <pc:sldLayoutMk cId="2139965814" sldId="2147483751"/>
          </pc:sldLayoutMkLst>
        </pc:sldLayoutChg>
        <pc:sldLayoutChg chg="new del replId">
          <pc:chgData name="Shinenn K" userId="ec2293f8aad7a502" providerId="LiveId" clId="{956FB385-ED26-4E75-922D-D4BEC7D16E28}" dt="2024-04-26T02:03:10.948" v="605" actId="2696"/>
          <pc:sldLayoutMkLst>
            <pc:docMk/>
            <pc:sldMasterMk cId="3888728260" sldId="2147483743"/>
            <pc:sldLayoutMk cId="2081292728" sldId="2147483752"/>
          </pc:sldLayoutMkLst>
        </pc:sldLayoutChg>
        <pc:sldLayoutChg chg="new del replId">
          <pc:chgData name="Shinenn K" userId="ec2293f8aad7a502" providerId="LiveId" clId="{956FB385-ED26-4E75-922D-D4BEC7D16E28}" dt="2024-04-26T02:03:10.948" v="606" actId="2696"/>
          <pc:sldLayoutMkLst>
            <pc:docMk/>
            <pc:sldMasterMk cId="3888728260" sldId="2147483743"/>
            <pc:sldLayoutMk cId="2552014818" sldId="2147483753"/>
          </pc:sldLayoutMkLst>
        </pc:sldLayoutChg>
        <pc:sldLayoutChg chg="new del replId">
          <pc:chgData name="Shinenn K" userId="ec2293f8aad7a502" providerId="LiveId" clId="{956FB385-ED26-4E75-922D-D4BEC7D16E28}" dt="2024-04-26T02:03:10.964" v="607" actId="2696"/>
          <pc:sldLayoutMkLst>
            <pc:docMk/>
            <pc:sldMasterMk cId="3888728260" sldId="2147483743"/>
            <pc:sldLayoutMk cId="2842473245" sldId="2147483754"/>
          </pc:sldLayoutMkLst>
        </pc:sldLayoutChg>
      </pc:sldMasterChg>
      <pc:sldMasterChg chg="new del mod addSldLayout delSldLayout sldLayoutOrd">
        <pc:chgData name="Shinenn K" userId="ec2293f8aad7a502" providerId="LiveId" clId="{956FB385-ED26-4E75-922D-D4BEC7D16E28}" dt="2024-04-26T02:06:59.074" v="682" actId="2696"/>
        <pc:sldMasterMkLst>
          <pc:docMk/>
          <pc:sldMasterMk cId="859743969" sldId="2147483745"/>
        </pc:sldMasterMkLst>
        <pc:sldLayoutChg chg="new del replId">
          <pc:chgData name="Shinenn K" userId="ec2293f8aad7a502" providerId="LiveId" clId="{956FB385-ED26-4E75-922D-D4BEC7D16E28}" dt="2024-04-26T02:06:59.027" v="672" actId="2696"/>
          <pc:sldLayoutMkLst>
            <pc:docMk/>
            <pc:sldMasterMk cId="859743969" sldId="2147483745"/>
            <pc:sldLayoutMk cId="914202583" sldId="2147483746"/>
          </pc:sldLayoutMkLst>
        </pc:sldLayoutChg>
        <pc:sldLayoutChg chg="new replId">
          <pc:chgData name="Shinenn K" userId="ec2293f8aad7a502" providerId="LiveId" clId="{956FB385-ED26-4E75-922D-D4BEC7D16E28}" dt="2024-04-26T02:06:42.196" v="666" actId="6938"/>
          <pc:sldLayoutMkLst>
            <pc:docMk/>
            <pc:sldMasterMk cId="2501459327" sldId="2147483754"/>
            <pc:sldLayoutMk cId="2709246836" sldId="2147483747"/>
          </pc:sldLayoutMkLst>
        </pc:sldLayoutChg>
        <pc:sldLayoutChg chg="new del replId">
          <pc:chgData name="Shinenn K" userId="ec2293f8aad7a502" providerId="LiveId" clId="{956FB385-ED26-4E75-922D-D4BEC7D16E28}" dt="2024-04-26T02:06:59.027" v="673" actId="2696"/>
          <pc:sldLayoutMkLst>
            <pc:docMk/>
            <pc:sldMasterMk cId="859743969" sldId="2147483745"/>
            <pc:sldLayoutMk cId="1726506288" sldId="2147483748"/>
          </pc:sldLayoutMkLst>
        </pc:sldLayoutChg>
        <pc:sldLayoutChg chg="new del replId">
          <pc:chgData name="Shinenn K" userId="ec2293f8aad7a502" providerId="LiveId" clId="{956FB385-ED26-4E75-922D-D4BEC7D16E28}" dt="2024-04-26T02:06:59.027" v="674" actId="2696"/>
          <pc:sldLayoutMkLst>
            <pc:docMk/>
            <pc:sldMasterMk cId="859743969" sldId="2147483745"/>
            <pc:sldLayoutMk cId="523123563" sldId="2147483749"/>
          </pc:sldLayoutMkLst>
        </pc:sldLayoutChg>
        <pc:sldLayoutChg chg="new del replId">
          <pc:chgData name="Shinenn K" userId="ec2293f8aad7a502" providerId="LiveId" clId="{956FB385-ED26-4E75-922D-D4BEC7D16E28}" dt="2024-04-26T02:06:59.043" v="675" actId="2696"/>
          <pc:sldLayoutMkLst>
            <pc:docMk/>
            <pc:sldMasterMk cId="859743969" sldId="2147483745"/>
            <pc:sldLayoutMk cId="3439715218" sldId="2147483750"/>
          </pc:sldLayoutMkLst>
        </pc:sldLayoutChg>
        <pc:sldLayoutChg chg="new del replId">
          <pc:chgData name="Shinenn K" userId="ec2293f8aad7a502" providerId="LiveId" clId="{956FB385-ED26-4E75-922D-D4BEC7D16E28}" dt="2024-04-26T02:06:59.043" v="676" actId="2696"/>
          <pc:sldLayoutMkLst>
            <pc:docMk/>
            <pc:sldMasterMk cId="859743969" sldId="2147483745"/>
            <pc:sldLayoutMk cId="537071657" sldId="2147483751"/>
          </pc:sldLayoutMkLst>
        </pc:sldLayoutChg>
        <pc:sldLayoutChg chg="new del replId">
          <pc:chgData name="Shinenn K" userId="ec2293f8aad7a502" providerId="LiveId" clId="{956FB385-ED26-4E75-922D-D4BEC7D16E28}" dt="2024-04-26T02:06:59.043" v="677" actId="2696"/>
          <pc:sldLayoutMkLst>
            <pc:docMk/>
            <pc:sldMasterMk cId="859743969" sldId="2147483745"/>
            <pc:sldLayoutMk cId="2302698721" sldId="2147483752"/>
          </pc:sldLayoutMkLst>
        </pc:sldLayoutChg>
        <pc:sldLayoutChg chg="new del replId">
          <pc:chgData name="Shinenn K" userId="ec2293f8aad7a502" providerId="LiveId" clId="{956FB385-ED26-4E75-922D-D4BEC7D16E28}" dt="2024-04-26T02:06:59.059" v="678" actId="2696"/>
          <pc:sldLayoutMkLst>
            <pc:docMk/>
            <pc:sldMasterMk cId="859743969" sldId="2147483745"/>
            <pc:sldLayoutMk cId="3535999449" sldId="2147483753"/>
          </pc:sldLayoutMkLst>
        </pc:sldLayoutChg>
        <pc:sldLayoutChg chg="new del replId">
          <pc:chgData name="Shinenn K" userId="ec2293f8aad7a502" providerId="LiveId" clId="{956FB385-ED26-4E75-922D-D4BEC7D16E28}" dt="2024-04-26T02:06:59.059" v="679" actId="2696"/>
          <pc:sldLayoutMkLst>
            <pc:docMk/>
            <pc:sldMasterMk cId="859743969" sldId="2147483745"/>
            <pc:sldLayoutMk cId="573533755" sldId="2147483754"/>
          </pc:sldLayoutMkLst>
        </pc:sldLayoutChg>
        <pc:sldLayoutChg chg="new del replId">
          <pc:chgData name="Shinenn K" userId="ec2293f8aad7a502" providerId="LiveId" clId="{956FB385-ED26-4E75-922D-D4BEC7D16E28}" dt="2024-04-26T02:06:59.059" v="680" actId="2696"/>
          <pc:sldLayoutMkLst>
            <pc:docMk/>
            <pc:sldMasterMk cId="859743969" sldId="2147483745"/>
            <pc:sldLayoutMk cId="1314444954" sldId="2147483755"/>
          </pc:sldLayoutMkLst>
        </pc:sldLayoutChg>
        <pc:sldLayoutChg chg="new del replId">
          <pc:chgData name="Shinenn K" userId="ec2293f8aad7a502" providerId="LiveId" clId="{956FB385-ED26-4E75-922D-D4BEC7D16E28}" dt="2024-04-26T02:06:59.074" v="681" actId="2696"/>
          <pc:sldLayoutMkLst>
            <pc:docMk/>
            <pc:sldMasterMk cId="859743969" sldId="2147483745"/>
            <pc:sldLayoutMk cId="3789950149" sldId="2147483756"/>
          </pc:sldLayoutMkLst>
        </pc:sldLayoutChg>
      </pc:sldMasterChg>
    </pc:docChg>
  </pc:docChgLst>
  <pc:docChgLst>
    <pc:chgData name="Shinenn K" userId="ec2293f8aad7a502" providerId="LiveId" clId="{43ED64DB-5838-43DB-AACD-BF240C505B0B}"/>
    <pc:docChg chg="custSel addSld delSld modSld">
      <pc:chgData name="Shinenn K" userId="ec2293f8aad7a502" providerId="LiveId" clId="{43ED64DB-5838-43DB-AACD-BF240C505B0B}" dt="2024-04-24T08:32:27.183" v="6" actId="700"/>
      <pc:docMkLst>
        <pc:docMk/>
      </pc:docMkLst>
      <pc:sldChg chg="del">
        <pc:chgData name="Shinenn K" userId="ec2293f8aad7a502" providerId="LiveId" clId="{43ED64DB-5838-43DB-AACD-BF240C505B0B}" dt="2024-04-24T08:32:11.071" v="0" actId="47"/>
        <pc:sldMkLst>
          <pc:docMk/>
          <pc:sldMk cId="4280798194" sldId="261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3910654535" sldId="262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656543631" sldId="263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2839330517" sldId="264"/>
        </pc:sldMkLst>
      </pc:sldChg>
      <pc:sldChg chg="addSp modSp new mod modClrScheme chgLayout">
        <pc:chgData name="Shinenn K" userId="ec2293f8aad7a502" providerId="LiveId" clId="{43ED64DB-5838-43DB-AACD-BF240C505B0B}" dt="2024-04-24T08:32:15.353" v="2" actId="700"/>
        <pc:sldMkLst>
          <pc:docMk/>
          <pc:sldMk cId="2546579051" sldId="283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3870983569" sldId="283"/>
        </pc:sldMkLst>
      </pc:sldChg>
      <pc:sldChg chg="addSp delSp modSp new mod modClrScheme chgLayout">
        <pc:chgData name="Shinenn K" userId="ec2293f8aad7a502" providerId="LiveId" clId="{43ED64DB-5838-43DB-AACD-BF240C505B0B}" dt="2024-04-24T08:32:20.198" v="4" actId="700"/>
        <pc:sldMkLst>
          <pc:docMk/>
          <pc:sldMk cId="94779311" sldId="284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899479174" sldId="284"/>
        </pc:sldMkLst>
      </pc:sldChg>
      <pc:sldChg chg="addSp delSp modSp new mod modClrScheme chgLayout">
        <pc:chgData name="Shinenn K" userId="ec2293f8aad7a502" providerId="LiveId" clId="{43ED64DB-5838-43DB-AACD-BF240C505B0B}" dt="2024-04-24T08:32:27.183" v="6" actId="700"/>
        <pc:sldMkLst>
          <pc:docMk/>
          <pc:sldMk cId="819609456" sldId="285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2403856424" sldId="285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860975910" sldId="286"/>
        </pc:sldMkLst>
      </pc:sldChg>
      <pc:sldChg chg="del">
        <pc:chgData name="Shinenn K" userId="ec2293f8aad7a502" providerId="LiveId" clId="{43ED64DB-5838-43DB-AACD-BF240C505B0B}" dt="2024-04-24T08:32:11.071" v="0" actId="47"/>
        <pc:sldMkLst>
          <pc:docMk/>
          <pc:sldMk cId="1070164497" sldId="287"/>
        </pc:sldMkLst>
      </pc:sldChg>
    </pc:docChg>
  </pc:docChgLst>
  <pc:docChgLst>
    <pc:chgData name="Shinenn K" userId="ec2293f8aad7a502" providerId="LiveId" clId="{74F14DD9-3EBE-460B-82AA-5465BF9A9DD8}"/>
    <pc:docChg chg="undo custSel addSld delSld modSld sldOrd modMainMaster">
      <pc:chgData name="Shinenn K" userId="ec2293f8aad7a502" providerId="LiveId" clId="{74F14DD9-3EBE-460B-82AA-5465BF9A9DD8}" dt="2024-03-15T13:25:35.706" v="644" actId="1076"/>
      <pc:docMkLst>
        <pc:docMk/>
      </pc:docMkLst>
      <pc:sldChg chg="mod modClrScheme chgLayout">
        <pc:chgData name="Shinenn K" userId="ec2293f8aad7a502" providerId="LiveId" clId="{74F14DD9-3EBE-460B-82AA-5465BF9A9DD8}" dt="2024-03-15T12:53:00.417" v="302" actId="700"/>
        <pc:sldMkLst>
          <pc:docMk/>
          <pc:sldMk cId="2232206900" sldId="261"/>
        </pc:sldMkLst>
      </pc:sldChg>
      <pc:sldChg chg="modSp mod">
        <pc:chgData name="Shinenn K" userId="ec2293f8aad7a502" providerId="LiveId" clId="{74F14DD9-3EBE-460B-82AA-5465BF9A9DD8}" dt="2024-03-14T10:29:05.448" v="273" actId="403"/>
        <pc:sldMkLst>
          <pc:docMk/>
          <pc:sldMk cId="1652968518" sldId="353"/>
        </pc:sldMkLst>
      </pc:sldChg>
      <pc:sldChg chg="modSp mod">
        <pc:chgData name="Shinenn K" userId="ec2293f8aad7a502" providerId="LiveId" clId="{74F14DD9-3EBE-460B-82AA-5465BF9A9DD8}" dt="2024-03-14T10:45:16.823" v="286" actId="404"/>
        <pc:sldMkLst>
          <pc:docMk/>
          <pc:sldMk cId="1270484451" sldId="354"/>
        </pc:sldMkLst>
      </pc:sldChg>
      <pc:sldChg chg="modSp mod">
        <pc:chgData name="Shinenn K" userId="ec2293f8aad7a502" providerId="LiveId" clId="{74F14DD9-3EBE-460B-82AA-5465BF9A9DD8}" dt="2024-03-15T01:44:57.025" v="299" actId="20577"/>
        <pc:sldMkLst>
          <pc:docMk/>
          <pc:sldMk cId="1590158226" sldId="355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470698034" sldId="356"/>
        </pc:sldMkLst>
      </pc:sldChg>
      <pc:sldChg chg="addSp modSp new mod modClrScheme chgLayout">
        <pc:chgData name="Shinenn K" userId="ec2293f8aad7a502" providerId="LiveId" clId="{74F14DD9-3EBE-460B-82AA-5465BF9A9DD8}" dt="2024-03-15T13:21:29.187" v="600" actId="404"/>
        <pc:sldMkLst>
          <pc:docMk/>
          <pc:sldMk cId="2908161505" sldId="356"/>
        </pc:sldMkLst>
      </pc:sldChg>
      <pc:sldChg chg="new del mod modClrScheme chgLayout">
        <pc:chgData name="Shinenn K" userId="ec2293f8aad7a502" providerId="LiveId" clId="{74F14DD9-3EBE-460B-82AA-5465BF9A9DD8}" dt="2024-03-15T12:53:39.390" v="305" actId="47"/>
        <pc:sldMkLst>
          <pc:docMk/>
          <pc:sldMk cId="2016799591" sldId="357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3174343560" sldId="357"/>
        </pc:sldMkLst>
      </pc:sldChg>
      <pc:sldChg chg="addSp modSp new mod modClrScheme chgLayout">
        <pc:chgData name="Shinenn K" userId="ec2293f8aad7a502" providerId="LiveId" clId="{74F14DD9-3EBE-460B-82AA-5465BF9A9DD8}" dt="2024-03-15T12:54:41.938" v="323" actId="1076"/>
        <pc:sldMkLst>
          <pc:docMk/>
          <pc:sldMk cId="3235075868" sldId="357"/>
        </pc:sldMkLst>
      </pc:sldChg>
      <pc:sldChg chg="del">
        <pc:chgData name="Shinenn K" userId="ec2293f8aad7a502" providerId="LiveId" clId="{74F14DD9-3EBE-460B-82AA-5465BF9A9DD8}" dt="2024-03-14T09:33:15.388" v="0" actId="47"/>
        <pc:sldMkLst>
          <pc:docMk/>
          <pc:sldMk cId="1321300605" sldId="358"/>
        </pc:sldMkLst>
      </pc:sldChg>
      <pc:sldChg chg="modSp mod">
        <pc:chgData name="Shinenn K" userId="ec2293f8aad7a502" providerId="LiveId" clId="{74F14DD9-3EBE-460B-82AA-5465BF9A9DD8}" dt="2024-03-15T13:21:42.488" v="608" actId="404"/>
        <pc:sldMkLst>
          <pc:docMk/>
          <pc:sldMk cId="2522828787" sldId="358"/>
        </pc:sldMkLst>
      </pc:sldChg>
      <pc:sldChg chg="modSp mod">
        <pc:chgData name="Shinenn K" userId="ec2293f8aad7a502" providerId="LiveId" clId="{74F14DD9-3EBE-460B-82AA-5465BF9A9DD8}" dt="2024-03-15T13:06:28.541" v="448" actId="1035"/>
        <pc:sldMkLst>
          <pc:docMk/>
          <pc:sldMk cId="2028241310" sldId="359"/>
        </pc:sldMkLst>
      </pc:sldChg>
      <pc:sldChg chg="addSp delSp modSp new mod modClrScheme chgLayout">
        <pc:chgData name="Shinenn K" userId="ec2293f8aad7a502" providerId="LiveId" clId="{74F14DD9-3EBE-460B-82AA-5465BF9A9DD8}" dt="2024-03-15T13:03:32.136" v="416"/>
        <pc:sldMkLst>
          <pc:docMk/>
          <pc:sldMk cId="1689740432" sldId="360"/>
        </pc:sldMkLst>
      </pc:sldChg>
      <pc:sldChg chg="modSp mod">
        <pc:chgData name="Shinenn K" userId="ec2293f8aad7a502" providerId="LiveId" clId="{74F14DD9-3EBE-460B-82AA-5465BF9A9DD8}" dt="2024-03-15T13:22:14.151" v="621" actId="1076"/>
        <pc:sldMkLst>
          <pc:docMk/>
          <pc:sldMk cId="3355680825" sldId="361"/>
        </pc:sldMkLst>
      </pc:sldChg>
      <pc:sldChg chg="modSp mod">
        <pc:chgData name="Shinenn K" userId="ec2293f8aad7a502" providerId="LiveId" clId="{74F14DD9-3EBE-460B-82AA-5465BF9A9DD8}" dt="2024-03-15T13:04:13.603" v="426" actId="404"/>
        <pc:sldMkLst>
          <pc:docMk/>
          <pc:sldMk cId="2140545798" sldId="362"/>
        </pc:sldMkLst>
      </pc:sldChg>
      <pc:sldChg chg="modSp del mod">
        <pc:chgData name="Shinenn K" userId="ec2293f8aad7a502" providerId="LiveId" clId="{74F14DD9-3EBE-460B-82AA-5465BF9A9DD8}" dt="2024-03-15T13:23:02.262" v="624" actId="47"/>
        <pc:sldMkLst>
          <pc:docMk/>
          <pc:sldMk cId="2585931386" sldId="363"/>
        </pc:sldMkLst>
      </pc:sldChg>
      <pc:sldChg chg="modSp mod">
        <pc:chgData name="Shinenn K" userId="ec2293f8aad7a502" providerId="LiveId" clId="{74F14DD9-3EBE-460B-82AA-5465BF9A9DD8}" dt="2024-03-15T13:10:12.775" v="500" actId="14100"/>
        <pc:sldMkLst>
          <pc:docMk/>
          <pc:sldMk cId="1259588433" sldId="364"/>
        </pc:sldMkLst>
      </pc:sldChg>
      <pc:sldChg chg="modSp mod">
        <pc:chgData name="Shinenn K" userId="ec2293f8aad7a502" providerId="LiveId" clId="{74F14DD9-3EBE-460B-82AA-5465BF9A9DD8}" dt="2024-03-15T13:10:42.188" v="513" actId="1036"/>
        <pc:sldMkLst>
          <pc:docMk/>
          <pc:sldMk cId="3609072575" sldId="365"/>
        </pc:sldMkLst>
      </pc:sldChg>
      <pc:sldChg chg="modSp del mod">
        <pc:chgData name="Shinenn K" userId="ec2293f8aad7a502" providerId="LiveId" clId="{74F14DD9-3EBE-460B-82AA-5465BF9A9DD8}" dt="2024-03-15T13:23:20.885" v="627" actId="47"/>
        <pc:sldMkLst>
          <pc:docMk/>
          <pc:sldMk cId="1620810332" sldId="366"/>
        </pc:sldMkLst>
      </pc:sldChg>
      <pc:sldChg chg="modSp mod">
        <pc:chgData name="Shinenn K" userId="ec2293f8aad7a502" providerId="LiveId" clId="{74F14DD9-3EBE-460B-82AA-5465BF9A9DD8}" dt="2024-03-15T13:25:35.706" v="644" actId="1076"/>
        <pc:sldMkLst>
          <pc:docMk/>
          <pc:sldMk cId="785179689" sldId="367"/>
        </pc:sldMkLst>
      </pc:sldChg>
      <pc:sldChg chg="modSp del mod">
        <pc:chgData name="Shinenn K" userId="ec2293f8aad7a502" providerId="LiveId" clId="{74F14DD9-3EBE-460B-82AA-5465BF9A9DD8}" dt="2024-03-15T13:23:55.995" v="630" actId="47"/>
        <pc:sldMkLst>
          <pc:docMk/>
          <pc:sldMk cId="425800358" sldId="368"/>
        </pc:sldMkLst>
      </pc:sldChg>
      <pc:sldChg chg="modSp mod">
        <pc:chgData name="Shinenn K" userId="ec2293f8aad7a502" providerId="LiveId" clId="{74F14DD9-3EBE-460B-82AA-5465BF9A9DD8}" dt="2024-03-15T13:13:01.196" v="539" actId="6549"/>
        <pc:sldMkLst>
          <pc:docMk/>
          <pc:sldMk cId="4064630529" sldId="369"/>
        </pc:sldMkLst>
      </pc:sldChg>
      <pc:sldChg chg="modSp del mod">
        <pc:chgData name="Shinenn K" userId="ec2293f8aad7a502" providerId="LiveId" clId="{74F14DD9-3EBE-460B-82AA-5465BF9A9DD8}" dt="2024-03-15T13:24:15.545" v="634" actId="47"/>
        <pc:sldMkLst>
          <pc:docMk/>
          <pc:sldMk cId="275117068" sldId="370"/>
        </pc:sldMkLst>
      </pc:sldChg>
      <pc:sldChg chg="modSp mod">
        <pc:chgData name="Shinenn K" userId="ec2293f8aad7a502" providerId="LiveId" clId="{74F14DD9-3EBE-460B-82AA-5465BF9A9DD8}" dt="2024-03-15T13:15:12.916" v="559" actId="404"/>
        <pc:sldMkLst>
          <pc:docMk/>
          <pc:sldMk cId="3386351612" sldId="371"/>
        </pc:sldMkLst>
      </pc:sldChg>
      <pc:sldChg chg="modSp del mod">
        <pc:chgData name="Shinenn K" userId="ec2293f8aad7a502" providerId="LiveId" clId="{74F14DD9-3EBE-460B-82AA-5465BF9A9DD8}" dt="2024-03-15T13:24:27.767" v="636" actId="47"/>
        <pc:sldMkLst>
          <pc:docMk/>
          <pc:sldMk cId="4078790478" sldId="372"/>
        </pc:sldMkLst>
      </pc:sldChg>
      <pc:sldChg chg="modSp mod">
        <pc:chgData name="Shinenn K" userId="ec2293f8aad7a502" providerId="LiveId" clId="{74F14DD9-3EBE-460B-82AA-5465BF9A9DD8}" dt="2024-03-15T13:16:21.646" v="571" actId="20577"/>
        <pc:sldMkLst>
          <pc:docMk/>
          <pc:sldMk cId="2474020533" sldId="373"/>
        </pc:sldMkLst>
      </pc:sldChg>
      <pc:sldChg chg="modSp mod">
        <pc:chgData name="Shinenn K" userId="ec2293f8aad7a502" providerId="LiveId" clId="{74F14DD9-3EBE-460B-82AA-5465BF9A9DD8}" dt="2024-03-15T13:24:47.239" v="641" actId="403"/>
        <pc:sldMkLst>
          <pc:docMk/>
          <pc:sldMk cId="902370225" sldId="374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95683721" sldId="375"/>
        </pc:sldMkLst>
      </pc:sldChg>
      <pc:sldChg chg="modSp mod ord">
        <pc:chgData name="Shinenn K" userId="ec2293f8aad7a502" providerId="LiveId" clId="{74F14DD9-3EBE-460B-82AA-5465BF9A9DD8}" dt="2024-03-15T13:24:10.076" v="633"/>
        <pc:sldMkLst>
          <pc:docMk/>
          <pc:sldMk cId="519257148" sldId="375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786685451" sldId="375"/>
        </pc:sldMkLst>
      </pc:sldChg>
      <pc:sldChg chg="del">
        <pc:chgData name="Shinenn K" userId="ec2293f8aad7a502" providerId="LiveId" clId="{74F14DD9-3EBE-460B-82AA-5465BF9A9DD8}" dt="2024-03-15T13:23:43.978" v="628" actId="2696"/>
        <pc:sldMkLst>
          <pc:docMk/>
          <pc:sldMk cId="2261226177" sldId="375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481520521" sldId="376"/>
        </pc:sldMkLst>
      </pc:sldChg>
      <pc:sldChg chg="modSp mod">
        <pc:chgData name="Shinenn K" userId="ec2293f8aad7a502" providerId="LiveId" clId="{74F14DD9-3EBE-460B-82AA-5465BF9A9DD8}" dt="2024-03-15T13:23:54.683" v="629"/>
        <pc:sldMkLst>
          <pc:docMk/>
          <pc:sldMk cId="1740522140" sldId="376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584034867" sldId="376"/>
        </pc:sldMkLst>
      </pc:sldChg>
      <pc:sldChg chg="del">
        <pc:chgData name="Shinenn K" userId="ec2293f8aad7a502" providerId="LiveId" clId="{74F14DD9-3EBE-460B-82AA-5465BF9A9DD8}" dt="2024-03-15T13:23:43.978" v="628" actId="2696"/>
        <pc:sldMkLst>
          <pc:docMk/>
          <pc:sldMk cId="3987360803" sldId="376"/>
        </pc:sldMkLst>
      </pc:sldChg>
      <pc:sldChg chg="modSp mod">
        <pc:chgData name="Shinenn K" userId="ec2293f8aad7a502" providerId="LiveId" clId="{74F14DD9-3EBE-460B-82AA-5465BF9A9DD8}" dt="2024-03-15T13:23:18.917" v="626"/>
        <pc:sldMkLst>
          <pc:docMk/>
          <pc:sldMk cId="1343365654" sldId="377"/>
        </pc:sldMkLst>
      </pc:sldChg>
      <pc:sldChg chg="del">
        <pc:chgData name="Shinenn K" userId="ec2293f8aad7a502" providerId="LiveId" clId="{74F14DD9-3EBE-460B-82AA-5465BF9A9DD8}" dt="2024-03-15T13:23:07.030" v="625" actId="2696"/>
        <pc:sldMkLst>
          <pc:docMk/>
          <pc:sldMk cId="1720536540" sldId="377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2808710821" sldId="377"/>
        </pc:sldMkLst>
      </pc:sldChg>
      <pc:sldChg chg="del">
        <pc:chgData name="Shinenn K" userId="ec2293f8aad7a502" providerId="LiveId" clId="{74F14DD9-3EBE-460B-82AA-5465BF9A9DD8}" dt="2024-03-15T13:22:48.549" v="622" actId="2696"/>
        <pc:sldMkLst>
          <pc:docMk/>
          <pc:sldMk cId="3183583335" sldId="378"/>
        </pc:sldMkLst>
      </pc:sldChg>
      <pc:sldChg chg="modSp mod">
        <pc:chgData name="Shinenn K" userId="ec2293f8aad7a502" providerId="LiveId" clId="{74F14DD9-3EBE-460B-82AA-5465BF9A9DD8}" dt="2024-03-15T13:23:00.012" v="623"/>
        <pc:sldMkLst>
          <pc:docMk/>
          <pc:sldMk cId="4270656304" sldId="378"/>
        </pc:sldMkLst>
      </pc:sldChg>
      <pc:sldChg chg="modSp mod">
        <pc:chgData name="Shinenn K" userId="ec2293f8aad7a502" providerId="LiveId" clId="{74F14DD9-3EBE-460B-82AA-5465BF9A9DD8}" dt="2024-03-15T13:24:26.141" v="635"/>
        <pc:sldMkLst>
          <pc:docMk/>
          <pc:sldMk cId="1611051400" sldId="379"/>
        </pc:sldMkLst>
      </pc:sldChg>
      <pc:sldMasterChg chg="modSldLayout">
        <pc:chgData name="Shinenn K" userId="ec2293f8aad7a502" providerId="LiveId" clId="{74F14DD9-3EBE-460B-82AA-5465BF9A9DD8}" dt="2024-03-15T12:56:40.540" v="328" actId="2710"/>
        <pc:sldMasterMkLst>
          <pc:docMk/>
          <pc:sldMasterMk cId="3222464840" sldId="2147483660"/>
        </pc:sldMasterMkLst>
        <pc:sldLayoutChg chg="modSp">
          <pc:chgData name="Shinenn K" userId="ec2293f8aad7a502" providerId="LiveId" clId="{74F14DD9-3EBE-460B-82AA-5465BF9A9DD8}" dt="2024-03-15T12:56:40.540" v="328" actId="2710"/>
          <pc:sldLayoutMkLst>
            <pc:docMk/>
            <pc:sldMasterMk cId="3222464840" sldId="2147483660"/>
            <pc:sldLayoutMk cId="3586929421" sldId="2147483688"/>
          </pc:sldLayoutMkLst>
        </pc:sldLayoutChg>
        <pc:sldLayoutChg chg="modSp mod">
          <pc:chgData name="Shinenn K" userId="ec2293f8aad7a502" providerId="LiveId" clId="{74F14DD9-3EBE-460B-82AA-5465BF9A9DD8}" dt="2024-03-14T10:44:58.551" v="284" actId="14100"/>
          <pc:sldLayoutMkLst>
            <pc:docMk/>
            <pc:sldMasterMk cId="3222464840" sldId="2147483660"/>
            <pc:sldLayoutMk cId="505646110" sldId="2147483695"/>
          </pc:sldLayoutMkLst>
        </pc:sldLayoutChg>
      </pc:sldMasterChg>
    </pc:docChg>
  </pc:docChgLst>
  <pc:docChgLst>
    <pc:chgData name="Shinenn K" userId="ec2293f8aad7a502" providerId="LiveId" clId="{48690D31-59A0-4985-827E-F261B8478E6E}"/>
    <pc:docChg chg="undo custSel addSld delSld modSld addSection delSection">
      <pc:chgData name="Shinenn K" userId="ec2293f8aad7a502" providerId="LiveId" clId="{48690D31-59A0-4985-827E-F261B8478E6E}" dt="2024-07-19T14:35:09.547" v="457"/>
      <pc:docMkLst>
        <pc:docMk/>
      </pc:docMkLst>
      <pc:sldChg chg="addSp modSp mod">
        <pc:chgData name="Shinenn K" userId="ec2293f8aad7a502" providerId="LiveId" clId="{48690D31-59A0-4985-827E-F261B8478E6E}" dt="2024-07-19T14:28:30.471" v="410" actId="6549"/>
        <pc:sldMkLst>
          <pc:docMk/>
          <pc:sldMk cId="787850828" sldId="319"/>
        </pc:sldMkLst>
      </pc:sldChg>
      <pc:sldChg chg="addSp modSp new mod modClrScheme chgLayout">
        <pc:chgData name="Shinenn K" userId="ec2293f8aad7a502" providerId="LiveId" clId="{48690D31-59A0-4985-827E-F261B8478E6E}" dt="2024-07-19T13:35:39.364" v="6"/>
        <pc:sldMkLst>
          <pc:docMk/>
          <pc:sldMk cId="370397325" sldId="320"/>
        </pc:sldMkLst>
      </pc:sldChg>
      <pc:sldChg chg="del">
        <pc:chgData name="Shinenn K" userId="ec2293f8aad7a502" providerId="LiveId" clId="{48690D31-59A0-4985-827E-F261B8478E6E}" dt="2024-07-19T13:35:01.239" v="0" actId="47"/>
        <pc:sldMkLst>
          <pc:docMk/>
          <pc:sldMk cId="2397657177" sldId="320"/>
        </pc:sldMkLst>
      </pc:sldChg>
      <pc:sldChg chg="new mod modClrScheme chgLayout">
        <pc:chgData name="Shinenn K" userId="ec2293f8aad7a502" providerId="LiveId" clId="{48690D31-59A0-4985-827E-F261B8478E6E}" dt="2024-07-19T13:35:17.502" v="5" actId="700"/>
        <pc:sldMkLst>
          <pc:docMk/>
          <pc:sldMk cId="1241724513" sldId="321"/>
        </pc:sldMkLst>
      </pc:sldChg>
      <pc:sldChg chg="del">
        <pc:chgData name="Shinenn K" userId="ec2293f8aad7a502" providerId="LiveId" clId="{48690D31-59A0-4985-827E-F261B8478E6E}" dt="2024-07-19T13:35:01.239" v="0" actId="47"/>
        <pc:sldMkLst>
          <pc:docMk/>
          <pc:sldMk cId="3041475010" sldId="321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529184291" sldId="322"/>
        </pc:sldMkLst>
      </pc:sldChg>
      <pc:sldChg chg="addSp delSp modSp new mod modClrScheme chgLayout">
        <pc:chgData name="Shinenn K" userId="ec2293f8aad7a502" providerId="LiveId" clId="{48690D31-59A0-4985-827E-F261B8478E6E}" dt="2024-07-19T13:37:23.642" v="20" actId="20577"/>
        <pc:sldMkLst>
          <pc:docMk/>
          <pc:sldMk cId="3208183474" sldId="322"/>
        </pc:sldMkLst>
      </pc:sldChg>
      <pc:sldChg chg="modSp add mod">
        <pc:chgData name="Shinenn K" userId="ec2293f8aad7a502" providerId="LiveId" clId="{48690D31-59A0-4985-827E-F261B8478E6E}" dt="2024-07-19T13:38:07.891" v="28" actId="404"/>
        <pc:sldMkLst>
          <pc:docMk/>
          <pc:sldMk cId="3486292298" sldId="323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447632799" sldId="324"/>
        </pc:sldMkLst>
      </pc:sldChg>
      <pc:sldChg chg="addSp delSp modSp new mod modClrScheme chgLayout">
        <pc:chgData name="Shinenn K" userId="ec2293f8aad7a502" providerId="LiveId" clId="{48690D31-59A0-4985-827E-F261B8478E6E}" dt="2024-07-19T13:38:40.989" v="32" actId="2711"/>
        <pc:sldMkLst>
          <pc:docMk/>
          <pc:sldMk cId="3290537867" sldId="324"/>
        </pc:sldMkLst>
      </pc:sldChg>
      <pc:sldChg chg="addSp delSp modSp new mod modClrScheme chgLayout">
        <pc:chgData name="Shinenn K" userId="ec2293f8aad7a502" providerId="LiveId" clId="{48690D31-59A0-4985-827E-F261B8478E6E}" dt="2024-07-19T13:42:51.362" v="113" actId="20577"/>
        <pc:sldMkLst>
          <pc:docMk/>
          <pc:sldMk cId="1165979893" sldId="325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395488890" sldId="325"/>
        </pc:sldMkLst>
      </pc:sldChg>
      <pc:sldChg chg="del">
        <pc:chgData name="Shinenn K" userId="ec2293f8aad7a502" providerId="LiveId" clId="{48690D31-59A0-4985-827E-F261B8478E6E}" dt="2024-07-19T13:35:05.070" v="1" actId="47"/>
        <pc:sldMkLst>
          <pc:docMk/>
          <pc:sldMk cId="1217215220" sldId="326"/>
        </pc:sldMkLst>
      </pc:sldChg>
      <pc:sldChg chg="modSp add mod">
        <pc:chgData name="Shinenn K" userId="ec2293f8aad7a502" providerId="LiveId" clId="{48690D31-59A0-4985-827E-F261B8478E6E}" dt="2024-07-19T13:43:24.537" v="137" actId="207"/>
        <pc:sldMkLst>
          <pc:docMk/>
          <pc:sldMk cId="2847868306" sldId="326"/>
        </pc:sldMkLst>
      </pc:sldChg>
      <pc:sldChg chg="modSp add mod">
        <pc:chgData name="Shinenn K" userId="ec2293f8aad7a502" providerId="LiveId" clId="{48690D31-59A0-4985-827E-F261B8478E6E}" dt="2024-07-19T13:43:28.098" v="138" actId="207"/>
        <pc:sldMkLst>
          <pc:docMk/>
          <pc:sldMk cId="208066370" sldId="327"/>
        </pc:sldMkLst>
      </pc:sldChg>
      <pc:sldChg chg="modSp add mod">
        <pc:chgData name="Shinenn K" userId="ec2293f8aad7a502" providerId="LiveId" clId="{48690D31-59A0-4985-827E-F261B8478E6E}" dt="2024-07-19T13:43:20.523" v="136" actId="207"/>
        <pc:sldMkLst>
          <pc:docMk/>
          <pc:sldMk cId="3053208215" sldId="328"/>
        </pc:sldMkLst>
      </pc:sldChg>
      <pc:sldChg chg="modSp add mod">
        <pc:chgData name="Shinenn K" userId="ec2293f8aad7a502" providerId="LiveId" clId="{48690D31-59A0-4985-827E-F261B8478E6E}" dt="2024-07-19T13:43:52.141" v="140"/>
        <pc:sldMkLst>
          <pc:docMk/>
          <pc:sldMk cId="2322831653" sldId="329"/>
        </pc:sldMkLst>
      </pc:sldChg>
      <pc:sldChg chg="addSp delSp modSp new mod modClrScheme chgLayout">
        <pc:chgData name="Shinenn K" userId="ec2293f8aad7a502" providerId="LiveId" clId="{48690D31-59A0-4985-827E-F261B8478E6E}" dt="2024-07-19T13:56:29.370" v="308" actId="20577"/>
        <pc:sldMkLst>
          <pc:docMk/>
          <pc:sldMk cId="205491971" sldId="330"/>
        </pc:sldMkLst>
      </pc:sldChg>
      <pc:sldChg chg="modSp add mod">
        <pc:chgData name="Shinenn K" userId="ec2293f8aad7a502" providerId="LiveId" clId="{48690D31-59A0-4985-827E-F261B8478E6E}" dt="2024-07-19T13:45:19.876" v="164"/>
        <pc:sldMkLst>
          <pc:docMk/>
          <pc:sldMk cId="3689147870" sldId="331"/>
        </pc:sldMkLst>
      </pc:sldChg>
      <pc:sldChg chg="addSp delSp modSp new mod modClrScheme chgLayout">
        <pc:chgData name="Shinenn K" userId="ec2293f8aad7a502" providerId="LiveId" clId="{48690D31-59A0-4985-827E-F261B8478E6E}" dt="2024-07-19T13:50:29.146" v="220" actId="120"/>
        <pc:sldMkLst>
          <pc:docMk/>
          <pc:sldMk cId="1443187689" sldId="332"/>
        </pc:sldMkLst>
      </pc:sldChg>
      <pc:sldChg chg="modSp add mod">
        <pc:chgData name="Shinenn K" userId="ec2293f8aad7a502" providerId="LiveId" clId="{48690D31-59A0-4985-827E-F261B8478E6E}" dt="2024-07-19T13:50:45.492" v="221"/>
        <pc:sldMkLst>
          <pc:docMk/>
          <pc:sldMk cId="1628114501" sldId="333"/>
        </pc:sldMkLst>
      </pc:sldChg>
      <pc:sldChg chg="addSp delSp modSp new mod modClrScheme chgLayout">
        <pc:chgData name="Shinenn K" userId="ec2293f8aad7a502" providerId="LiveId" clId="{48690D31-59A0-4985-827E-F261B8478E6E}" dt="2024-07-19T13:52:34.638" v="263" actId="6549"/>
        <pc:sldMkLst>
          <pc:docMk/>
          <pc:sldMk cId="1668400169" sldId="334"/>
        </pc:sldMkLst>
      </pc:sldChg>
      <pc:sldChg chg="modSp add mod">
        <pc:chgData name="Shinenn K" userId="ec2293f8aad7a502" providerId="LiveId" clId="{48690D31-59A0-4985-827E-F261B8478E6E}" dt="2024-07-19T13:55:52.019" v="304"/>
        <pc:sldMkLst>
          <pc:docMk/>
          <pc:sldMk cId="1231838243" sldId="335"/>
        </pc:sldMkLst>
      </pc:sldChg>
      <pc:sldChg chg="new del">
        <pc:chgData name="Shinenn K" userId="ec2293f8aad7a502" providerId="LiveId" clId="{48690D31-59A0-4985-827E-F261B8478E6E}" dt="2024-07-19T13:51:41.634" v="240" actId="680"/>
        <pc:sldMkLst>
          <pc:docMk/>
          <pc:sldMk cId="1827699655" sldId="335"/>
        </pc:sldMkLst>
      </pc:sldChg>
      <pc:sldChg chg="addSp delSp modSp add mod modClrScheme chgLayout">
        <pc:chgData name="Shinenn K" userId="ec2293f8aad7a502" providerId="LiveId" clId="{48690D31-59A0-4985-827E-F261B8478E6E}" dt="2024-07-19T13:55:57.124" v="305"/>
        <pc:sldMkLst>
          <pc:docMk/>
          <pc:sldMk cId="1346129021" sldId="336"/>
        </pc:sldMkLst>
      </pc:sldChg>
      <pc:sldChg chg="addSp delSp modSp new mod modClrScheme chgLayout">
        <pc:chgData name="Shinenn K" userId="ec2293f8aad7a502" providerId="LiveId" clId="{48690D31-59A0-4985-827E-F261B8478E6E}" dt="2024-07-19T13:54:15.772" v="283" actId="403"/>
        <pc:sldMkLst>
          <pc:docMk/>
          <pc:sldMk cId="1714461701" sldId="337"/>
        </pc:sldMkLst>
      </pc:sldChg>
      <pc:sldChg chg="delSp modSp add mod">
        <pc:chgData name="Shinenn K" userId="ec2293f8aad7a502" providerId="LiveId" clId="{48690D31-59A0-4985-827E-F261B8478E6E}" dt="2024-07-19T14:35:09.547" v="457"/>
        <pc:sldMkLst>
          <pc:docMk/>
          <pc:sldMk cId="1067209051" sldId="338"/>
        </pc:sldMkLst>
      </pc:sldChg>
      <pc:sldChg chg="modSp add mod">
        <pc:chgData name="Shinenn K" userId="ec2293f8aad7a502" providerId="LiveId" clId="{48690D31-59A0-4985-827E-F261B8478E6E}" dt="2024-07-19T14:34:57.188" v="456"/>
        <pc:sldMkLst>
          <pc:docMk/>
          <pc:sldMk cId="229640652" sldId="339"/>
        </pc:sldMkLst>
      </pc:sldChg>
    </pc:docChg>
  </pc:docChgLst>
  <pc:docChgLst>
    <pc:chgData name="Shinenn K" userId="ec2293f8aad7a502" providerId="LiveId" clId="{53D693BB-E0BB-440C-BBD0-872314FE487F}"/>
    <pc:docChg chg="undo custSel addSld modSld">
      <pc:chgData name="Shinenn K" userId="ec2293f8aad7a502" providerId="LiveId" clId="{53D693BB-E0BB-440C-BBD0-872314FE487F}" dt="2024-11-26T14:09:36.371" v="83"/>
      <pc:docMkLst>
        <pc:docMk/>
      </pc:docMkLst>
      <pc:sldChg chg="modSp new mod">
        <pc:chgData name="Shinenn K" userId="ec2293f8aad7a502" providerId="LiveId" clId="{53D693BB-E0BB-440C-BBD0-872314FE487F}" dt="2024-11-13T08:13:54.542" v="2"/>
        <pc:sldMkLst>
          <pc:docMk/>
          <pc:sldMk cId="3852296349" sldId="310"/>
        </pc:sldMkLst>
      </pc:sldChg>
      <pc:sldChg chg="modSp new mod">
        <pc:chgData name="Shinenn K" userId="ec2293f8aad7a502" providerId="LiveId" clId="{53D693BB-E0BB-440C-BBD0-872314FE487F}" dt="2024-11-13T08:14:12.741" v="5"/>
        <pc:sldMkLst>
          <pc:docMk/>
          <pc:sldMk cId="2062595667" sldId="311"/>
        </pc:sldMkLst>
      </pc:sldChg>
      <pc:sldChg chg="modSp new mod">
        <pc:chgData name="Shinenn K" userId="ec2293f8aad7a502" providerId="LiveId" clId="{53D693BB-E0BB-440C-BBD0-872314FE487F}" dt="2024-11-13T08:14:26.222" v="8"/>
        <pc:sldMkLst>
          <pc:docMk/>
          <pc:sldMk cId="229925553" sldId="312"/>
        </pc:sldMkLst>
      </pc:sldChg>
      <pc:sldChg chg="modSp new mod">
        <pc:chgData name="Shinenn K" userId="ec2293f8aad7a502" providerId="LiveId" clId="{53D693BB-E0BB-440C-BBD0-872314FE487F}" dt="2024-11-13T08:14:42.618" v="11"/>
        <pc:sldMkLst>
          <pc:docMk/>
          <pc:sldMk cId="3221621053" sldId="313"/>
        </pc:sldMkLst>
      </pc:sldChg>
      <pc:sldChg chg="modSp new mod">
        <pc:chgData name="Shinenn K" userId="ec2293f8aad7a502" providerId="LiveId" clId="{53D693BB-E0BB-440C-BBD0-872314FE487F}" dt="2024-11-13T08:17:34.860" v="26"/>
        <pc:sldMkLst>
          <pc:docMk/>
          <pc:sldMk cId="2517835161" sldId="314"/>
        </pc:sldMkLst>
      </pc:sldChg>
      <pc:sldChg chg="modSp new mod">
        <pc:chgData name="Shinenn K" userId="ec2293f8aad7a502" providerId="LiveId" clId="{53D693BB-E0BB-440C-BBD0-872314FE487F}" dt="2024-11-13T08:17:15.186" v="24"/>
        <pc:sldMkLst>
          <pc:docMk/>
          <pc:sldMk cId="174720305" sldId="315"/>
        </pc:sldMkLst>
      </pc:sldChg>
      <pc:sldChg chg="modSp new mod">
        <pc:chgData name="Shinenn K" userId="ec2293f8aad7a502" providerId="LiveId" clId="{53D693BB-E0BB-440C-BBD0-872314FE487F}" dt="2024-11-13T08:17:50.331" v="29"/>
        <pc:sldMkLst>
          <pc:docMk/>
          <pc:sldMk cId="45414119" sldId="316"/>
        </pc:sldMkLst>
      </pc:sldChg>
      <pc:sldChg chg="modSp new mod">
        <pc:chgData name="Shinenn K" userId="ec2293f8aad7a502" providerId="LiveId" clId="{53D693BB-E0BB-440C-BBD0-872314FE487F}" dt="2024-11-13T08:18:31.327" v="35" actId="6549"/>
        <pc:sldMkLst>
          <pc:docMk/>
          <pc:sldMk cId="3042650668" sldId="317"/>
        </pc:sldMkLst>
      </pc:sldChg>
      <pc:sldChg chg="modSp new mod">
        <pc:chgData name="Shinenn K" userId="ec2293f8aad7a502" providerId="LiveId" clId="{53D693BB-E0BB-440C-BBD0-872314FE487F}" dt="2024-11-26T12:54:18.661" v="38"/>
        <pc:sldMkLst>
          <pc:docMk/>
          <pc:sldMk cId="118425990" sldId="318"/>
        </pc:sldMkLst>
      </pc:sldChg>
      <pc:sldChg chg="modSp new mod">
        <pc:chgData name="Shinenn K" userId="ec2293f8aad7a502" providerId="LiveId" clId="{53D693BB-E0BB-440C-BBD0-872314FE487F}" dt="2024-11-26T12:54:37.678" v="41"/>
        <pc:sldMkLst>
          <pc:docMk/>
          <pc:sldMk cId="2816282495" sldId="319"/>
        </pc:sldMkLst>
      </pc:sldChg>
      <pc:sldChg chg="modSp new mod">
        <pc:chgData name="Shinenn K" userId="ec2293f8aad7a502" providerId="LiveId" clId="{53D693BB-E0BB-440C-BBD0-872314FE487F}" dt="2024-11-26T12:54:58.110" v="44"/>
        <pc:sldMkLst>
          <pc:docMk/>
          <pc:sldMk cId="3124341857" sldId="320"/>
        </pc:sldMkLst>
      </pc:sldChg>
      <pc:sldChg chg="modSp new mod">
        <pc:chgData name="Shinenn K" userId="ec2293f8aad7a502" providerId="LiveId" clId="{53D693BB-E0BB-440C-BBD0-872314FE487F}" dt="2024-11-26T13:37:55.708" v="50" actId="20577"/>
        <pc:sldMkLst>
          <pc:docMk/>
          <pc:sldMk cId="3921407994" sldId="321"/>
        </pc:sldMkLst>
      </pc:sldChg>
      <pc:sldChg chg="modSp new mod">
        <pc:chgData name="Shinenn K" userId="ec2293f8aad7a502" providerId="LiveId" clId="{53D693BB-E0BB-440C-BBD0-872314FE487F}" dt="2024-11-26T13:38:19.731" v="53"/>
        <pc:sldMkLst>
          <pc:docMk/>
          <pc:sldMk cId="3441809772" sldId="322"/>
        </pc:sldMkLst>
      </pc:sldChg>
      <pc:sldChg chg="modSp new mod">
        <pc:chgData name="Shinenn K" userId="ec2293f8aad7a502" providerId="LiveId" clId="{53D693BB-E0BB-440C-BBD0-872314FE487F}" dt="2024-11-26T13:38:36.361" v="56"/>
        <pc:sldMkLst>
          <pc:docMk/>
          <pc:sldMk cId="3430898376" sldId="323"/>
        </pc:sldMkLst>
      </pc:sldChg>
      <pc:sldChg chg="modSp new mod">
        <pc:chgData name="Shinenn K" userId="ec2293f8aad7a502" providerId="LiveId" clId="{53D693BB-E0BB-440C-BBD0-872314FE487F}" dt="2024-11-26T13:38:51.828" v="59"/>
        <pc:sldMkLst>
          <pc:docMk/>
          <pc:sldMk cId="1459865030" sldId="324"/>
        </pc:sldMkLst>
      </pc:sldChg>
      <pc:sldChg chg="modSp new mod">
        <pc:chgData name="Shinenn K" userId="ec2293f8aad7a502" providerId="LiveId" clId="{53D693BB-E0BB-440C-BBD0-872314FE487F}" dt="2024-11-26T13:39:07.804" v="62"/>
        <pc:sldMkLst>
          <pc:docMk/>
          <pc:sldMk cId="57598422" sldId="325"/>
        </pc:sldMkLst>
      </pc:sldChg>
      <pc:sldChg chg="modSp new mod">
        <pc:chgData name="Shinenn K" userId="ec2293f8aad7a502" providerId="LiveId" clId="{53D693BB-E0BB-440C-BBD0-872314FE487F}" dt="2024-11-26T13:39:22.735" v="65"/>
        <pc:sldMkLst>
          <pc:docMk/>
          <pc:sldMk cId="2543270298" sldId="326"/>
        </pc:sldMkLst>
      </pc:sldChg>
      <pc:sldChg chg="modSp new mod">
        <pc:chgData name="Shinenn K" userId="ec2293f8aad7a502" providerId="LiveId" clId="{53D693BB-E0BB-440C-BBD0-872314FE487F}" dt="2024-11-26T13:39:39.418" v="68"/>
        <pc:sldMkLst>
          <pc:docMk/>
          <pc:sldMk cId="411913977" sldId="327"/>
        </pc:sldMkLst>
      </pc:sldChg>
      <pc:sldChg chg="modSp new mod">
        <pc:chgData name="Shinenn K" userId="ec2293f8aad7a502" providerId="LiveId" clId="{53D693BB-E0BB-440C-BBD0-872314FE487F}" dt="2024-11-26T13:39:54.323" v="71"/>
        <pc:sldMkLst>
          <pc:docMk/>
          <pc:sldMk cId="1541640230" sldId="328"/>
        </pc:sldMkLst>
      </pc:sldChg>
      <pc:sldChg chg="modSp new mod">
        <pc:chgData name="Shinenn K" userId="ec2293f8aad7a502" providerId="LiveId" clId="{53D693BB-E0BB-440C-BBD0-872314FE487F}" dt="2024-11-26T14:08:47.661" v="74"/>
        <pc:sldMkLst>
          <pc:docMk/>
          <pc:sldMk cId="733609418" sldId="329"/>
        </pc:sldMkLst>
      </pc:sldChg>
      <pc:sldChg chg="modSp new mod">
        <pc:chgData name="Shinenn K" userId="ec2293f8aad7a502" providerId="LiveId" clId="{53D693BB-E0BB-440C-BBD0-872314FE487F}" dt="2024-11-26T14:09:05.050" v="77"/>
        <pc:sldMkLst>
          <pc:docMk/>
          <pc:sldMk cId="3629135379" sldId="330"/>
        </pc:sldMkLst>
      </pc:sldChg>
      <pc:sldChg chg="modSp new mod">
        <pc:chgData name="Shinenn K" userId="ec2293f8aad7a502" providerId="LiveId" clId="{53D693BB-E0BB-440C-BBD0-872314FE487F}" dt="2024-11-26T14:09:19.896" v="80"/>
        <pc:sldMkLst>
          <pc:docMk/>
          <pc:sldMk cId="2968726592" sldId="331"/>
        </pc:sldMkLst>
      </pc:sldChg>
      <pc:sldChg chg="modSp new mod">
        <pc:chgData name="Shinenn K" userId="ec2293f8aad7a502" providerId="LiveId" clId="{53D693BB-E0BB-440C-BBD0-872314FE487F}" dt="2024-11-26T14:09:36.371" v="83"/>
        <pc:sldMkLst>
          <pc:docMk/>
          <pc:sldMk cId="1875684583" sldId="332"/>
        </pc:sldMkLst>
      </pc:sldChg>
    </pc:docChg>
  </pc:docChgLst>
  <pc:docChgLst>
    <pc:chgData name="Shinenn K" userId="ec2293f8aad7a502" providerId="LiveId" clId="{8805CB77-67E0-4FEE-929E-C0B3743266A3}"/>
    <pc:docChg chg="undo custSel addSld delSld modSld sldOrd">
      <pc:chgData name="Shinenn K" userId="ec2293f8aad7a502" providerId="LiveId" clId="{8805CB77-67E0-4FEE-929E-C0B3743266A3}" dt="2024-02-02T13:33:04.336" v="366" actId="14100"/>
      <pc:docMkLst>
        <pc:docMk/>
      </pc:docMkLst>
      <pc:sldChg chg="modSp mod">
        <pc:chgData name="Shinenn K" userId="ec2293f8aad7a502" providerId="LiveId" clId="{8805CB77-67E0-4FEE-929E-C0B3743266A3}" dt="2024-02-02T13:02:35.988" v="21" actId="404"/>
        <pc:sldMkLst>
          <pc:docMk/>
          <pc:sldMk cId="590051187" sldId="266"/>
        </pc:sldMkLst>
      </pc:sldChg>
      <pc:sldChg chg="del">
        <pc:chgData name="Shinenn K" userId="ec2293f8aad7a502" providerId="LiveId" clId="{8805CB77-67E0-4FEE-929E-C0B3743266A3}" dt="2024-02-02T13:02:47.105" v="25" actId="47"/>
        <pc:sldMkLst>
          <pc:docMk/>
          <pc:sldMk cId="1919103803" sldId="268"/>
        </pc:sldMkLst>
      </pc:sldChg>
      <pc:sldChg chg="del">
        <pc:chgData name="Shinenn K" userId="ec2293f8aad7a502" providerId="LiveId" clId="{8805CB77-67E0-4FEE-929E-C0B3743266A3}" dt="2024-02-02T13:02:45.211" v="22" actId="47"/>
        <pc:sldMkLst>
          <pc:docMk/>
          <pc:sldMk cId="2276534513" sldId="269"/>
        </pc:sldMkLst>
      </pc:sldChg>
      <pc:sldChg chg="del">
        <pc:chgData name="Shinenn K" userId="ec2293f8aad7a502" providerId="LiveId" clId="{8805CB77-67E0-4FEE-929E-C0B3743266A3}" dt="2024-02-02T13:02:45.922" v="23" actId="47"/>
        <pc:sldMkLst>
          <pc:docMk/>
          <pc:sldMk cId="355201561" sldId="270"/>
        </pc:sldMkLst>
      </pc:sldChg>
      <pc:sldChg chg="del">
        <pc:chgData name="Shinenn K" userId="ec2293f8aad7a502" providerId="LiveId" clId="{8805CB77-67E0-4FEE-929E-C0B3743266A3}" dt="2024-02-02T13:02:46.442" v="24" actId="47"/>
        <pc:sldMkLst>
          <pc:docMk/>
          <pc:sldMk cId="4229365812" sldId="271"/>
        </pc:sldMkLst>
      </pc:sldChg>
      <pc:sldChg chg="del">
        <pc:chgData name="Shinenn K" userId="ec2293f8aad7a502" providerId="LiveId" clId="{8805CB77-67E0-4FEE-929E-C0B3743266A3}" dt="2024-02-02T13:02:48.064" v="26" actId="47"/>
        <pc:sldMkLst>
          <pc:docMk/>
          <pc:sldMk cId="3012970906" sldId="272"/>
        </pc:sldMkLst>
      </pc:sldChg>
      <pc:sldChg chg="modSp mod ord">
        <pc:chgData name="Shinenn K" userId="ec2293f8aad7a502" providerId="LiveId" clId="{8805CB77-67E0-4FEE-929E-C0B3743266A3}" dt="2024-02-02T13:10:14.709" v="88"/>
        <pc:sldMkLst>
          <pc:docMk/>
          <pc:sldMk cId="2467578211" sldId="273"/>
        </pc:sldMkLst>
      </pc:sldChg>
      <pc:sldChg chg="del">
        <pc:chgData name="Shinenn K" userId="ec2293f8aad7a502" providerId="LiveId" clId="{8805CB77-67E0-4FEE-929E-C0B3743266A3}" dt="2024-02-02T13:02:49.609" v="27" actId="47"/>
        <pc:sldMkLst>
          <pc:docMk/>
          <pc:sldMk cId="935926445" sldId="274"/>
        </pc:sldMkLst>
      </pc:sldChg>
      <pc:sldChg chg="del">
        <pc:chgData name="Shinenn K" userId="ec2293f8aad7a502" providerId="LiveId" clId="{8805CB77-67E0-4FEE-929E-C0B3743266A3}" dt="2024-02-02T13:02:51.725" v="28" actId="47"/>
        <pc:sldMkLst>
          <pc:docMk/>
          <pc:sldMk cId="1417190026" sldId="275"/>
        </pc:sldMkLst>
      </pc:sldChg>
      <pc:sldChg chg="modSp add del mod">
        <pc:chgData name="Shinenn K" userId="ec2293f8aad7a502" providerId="LiveId" clId="{8805CB77-67E0-4FEE-929E-C0B3743266A3}" dt="2024-02-02T13:04:43.556" v="50"/>
        <pc:sldMkLst>
          <pc:docMk/>
          <pc:sldMk cId="4207402587" sldId="276"/>
        </pc:sldMkLst>
      </pc:sldChg>
      <pc:sldChg chg="modSp mod">
        <pc:chgData name="Shinenn K" userId="ec2293f8aad7a502" providerId="LiveId" clId="{8805CB77-67E0-4FEE-929E-C0B3743266A3}" dt="2024-02-02T13:03:53.875" v="47" actId="1076"/>
        <pc:sldMkLst>
          <pc:docMk/>
          <pc:sldMk cId="957300918" sldId="277"/>
        </pc:sldMkLst>
      </pc:sldChg>
      <pc:sldChg chg="addSp modSp mod">
        <pc:chgData name="Shinenn K" userId="ec2293f8aad7a502" providerId="LiveId" clId="{8805CB77-67E0-4FEE-929E-C0B3743266A3}" dt="2024-02-02T13:16:34.305" v="181" actId="20577"/>
        <pc:sldMkLst>
          <pc:docMk/>
          <pc:sldMk cId="1780060195" sldId="278"/>
        </pc:sldMkLst>
      </pc:sldChg>
      <pc:sldChg chg="delSp modSp mod">
        <pc:chgData name="Shinenn K" userId="ec2293f8aad7a502" providerId="LiveId" clId="{8805CB77-67E0-4FEE-929E-C0B3743266A3}" dt="2024-02-02T13:11:47.124" v="99"/>
        <pc:sldMkLst>
          <pc:docMk/>
          <pc:sldMk cId="3015381236" sldId="279"/>
        </pc:sldMkLst>
      </pc:sldChg>
      <pc:sldChg chg="modSp mod">
        <pc:chgData name="Shinenn K" userId="ec2293f8aad7a502" providerId="LiveId" clId="{8805CB77-67E0-4FEE-929E-C0B3743266A3}" dt="2024-02-02T13:13:52.972" v="130" actId="404"/>
        <pc:sldMkLst>
          <pc:docMk/>
          <pc:sldMk cId="1511891103" sldId="280"/>
        </pc:sldMkLst>
      </pc:sldChg>
      <pc:sldChg chg="modSp mod">
        <pc:chgData name="Shinenn K" userId="ec2293f8aad7a502" providerId="LiveId" clId="{8805CB77-67E0-4FEE-929E-C0B3743266A3}" dt="2024-02-02T13:33:04.336" v="366" actId="14100"/>
        <pc:sldMkLst>
          <pc:docMk/>
          <pc:sldMk cId="351515572" sldId="281"/>
        </pc:sldMkLst>
      </pc:sldChg>
      <pc:sldChg chg="addSp delSp modSp mod">
        <pc:chgData name="Shinenn K" userId="ec2293f8aad7a502" providerId="LiveId" clId="{8805CB77-67E0-4FEE-929E-C0B3743266A3}" dt="2024-02-02T13:18:50.441" v="192" actId="478"/>
        <pc:sldMkLst>
          <pc:docMk/>
          <pc:sldMk cId="2642532193" sldId="282"/>
        </pc:sldMkLst>
      </pc:sldChg>
      <pc:sldChg chg="modSp mod">
        <pc:chgData name="Shinenn K" userId="ec2293f8aad7a502" providerId="LiveId" clId="{8805CB77-67E0-4FEE-929E-C0B3743266A3}" dt="2024-02-02T13:19:42.058" v="200" actId="1076"/>
        <pc:sldMkLst>
          <pc:docMk/>
          <pc:sldMk cId="2891722697" sldId="283"/>
        </pc:sldMkLst>
      </pc:sldChg>
      <pc:sldChg chg="modSp mod">
        <pc:chgData name="Shinenn K" userId="ec2293f8aad7a502" providerId="LiveId" clId="{8805CB77-67E0-4FEE-929E-C0B3743266A3}" dt="2024-02-02T13:20:17.686" v="202"/>
        <pc:sldMkLst>
          <pc:docMk/>
          <pc:sldMk cId="2483373887" sldId="284"/>
        </pc:sldMkLst>
      </pc:sldChg>
      <pc:sldChg chg="modSp mod">
        <pc:chgData name="Shinenn K" userId="ec2293f8aad7a502" providerId="LiveId" clId="{8805CB77-67E0-4FEE-929E-C0B3743266A3}" dt="2024-02-02T13:21:05.668" v="207" actId="6549"/>
        <pc:sldMkLst>
          <pc:docMk/>
          <pc:sldMk cId="1082532822" sldId="285"/>
        </pc:sldMkLst>
      </pc:sldChg>
      <pc:sldChg chg="modSp mod">
        <pc:chgData name="Shinenn K" userId="ec2293f8aad7a502" providerId="LiveId" clId="{8805CB77-67E0-4FEE-929E-C0B3743266A3}" dt="2024-02-02T13:21:41.040" v="208"/>
        <pc:sldMkLst>
          <pc:docMk/>
          <pc:sldMk cId="1865213537" sldId="286"/>
        </pc:sldMkLst>
      </pc:sldChg>
      <pc:sldChg chg="addSp delSp modSp mod">
        <pc:chgData name="Shinenn K" userId="ec2293f8aad7a502" providerId="LiveId" clId="{8805CB77-67E0-4FEE-929E-C0B3743266A3}" dt="2024-02-02T13:22:27.271" v="213" actId="1076"/>
        <pc:sldMkLst>
          <pc:docMk/>
          <pc:sldMk cId="2055586677" sldId="287"/>
        </pc:sldMkLst>
      </pc:sldChg>
      <pc:sldChg chg="modSp mod">
        <pc:chgData name="Shinenn K" userId="ec2293f8aad7a502" providerId="LiveId" clId="{8805CB77-67E0-4FEE-929E-C0B3743266A3}" dt="2024-02-02T13:28:29.921" v="292" actId="1076"/>
        <pc:sldMkLst>
          <pc:docMk/>
          <pc:sldMk cId="3380084097" sldId="288"/>
        </pc:sldMkLst>
      </pc:sldChg>
      <pc:sldChg chg="modSp mod">
        <pc:chgData name="Shinenn K" userId="ec2293f8aad7a502" providerId="LiveId" clId="{8805CB77-67E0-4FEE-929E-C0B3743266A3}" dt="2024-02-02T13:31:40.064" v="340" actId="20577"/>
        <pc:sldMkLst>
          <pc:docMk/>
          <pc:sldMk cId="1912696843" sldId="289"/>
        </pc:sldMkLst>
      </pc:sldChg>
      <pc:sldChg chg="modSp mod ord">
        <pc:chgData name="Shinenn K" userId="ec2293f8aad7a502" providerId="LiveId" clId="{8805CB77-67E0-4FEE-929E-C0B3743266A3}" dt="2024-02-02T13:30:45.334" v="328" actId="12"/>
        <pc:sldMkLst>
          <pc:docMk/>
          <pc:sldMk cId="3937431784" sldId="290"/>
        </pc:sldMkLst>
      </pc:sldChg>
      <pc:sldChg chg="modSp mod">
        <pc:chgData name="Shinenn K" userId="ec2293f8aad7a502" providerId="LiveId" clId="{8805CB77-67E0-4FEE-929E-C0B3743266A3}" dt="2024-02-02T13:32:20.948" v="350" actId="404"/>
        <pc:sldMkLst>
          <pc:docMk/>
          <pc:sldMk cId="1027985295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1D59-1F45-4E8C-BD12-904AA71F1B5E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4F78-DBA4-4963-8C91-13D36257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读经证道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EF3BD-3CE2-0F49-3EE1-7D254E50D695}"/>
              </a:ext>
            </a:extLst>
          </p:cNvPr>
          <p:cNvSpPr txBox="1"/>
          <p:nvPr userDrawn="1"/>
        </p:nvSpPr>
        <p:spPr>
          <a:xfrm>
            <a:off x="290946" y="752434"/>
            <a:ext cx="656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8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读 经 证 道</a:t>
            </a:r>
            <a:endParaRPr lang="en-US" sz="8000" dirty="0">
              <a:solidFill>
                <a:schemeClr val="bg1">
                  <a:lumMod val="8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831E-229B-68BF-B5E9-23409612ABA6}"/>
              </a:ext>
            </a:extLst>
          </p:cNvPr>
          <p:cNvSpPr txBox="1"/>
          <p:nvPr userDrawn="1"/>
        </p:nvSpPr>
        <p:spPr>
          <a:xfrm>
            <a:off x="2687782" y="22582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Copperplate Gothic Light" panose="020E0507020206020404" pitchFamily="34" charset="0"/>
                <a:ea typeface="锐字真言体免费商用" panose="02010600030101010101" pitchFamily="2" charset="-122"/>
              </a:rPr>
              <a:t>SHARE GOD’S WORD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pperplate Gothic Light" panose="020E0507020206020404" pitchFamily="34" charset="0"/>
              <a:ea typeface="锐字真言体免费商用" panose="02010600030101010101" pitchFamily="2" charset="-122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E3C67E-DF33-D136-B27F-DBB0540833FA}"/>
              </a:ext>
            </a:extLst>
          </p:cNvPr>
          <p:cNvCxnSpPr>
            <a:cxnSpLocks/>
          </p:cNvCxnSpPr>
          <p:nvPr userDrawn="1"/>
        </p:nvCxnSpPr>
        <p:spPr>
          <a:xfrm>
            <a:off x="1634836" y="2458345"/>
            <a:ext cx="164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EC4F99-53A9-FAF3-B443-48A30B3B2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336">
            <a:off x="2161310" y="35213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F0DAC8-8D83-F357-862F-CA30A4470F22}"/>
              </a:ext>
            </a:extLst>
          </p:cNvPr>
          <p:cNvSpPr/>
          <p:nvPr userDrawn="1"/>
        </p:nvSpPr>
        <p:spPr>
          <a:xfrm>
            <a:off x="-2" y="1856836"/>
            <a:ext cx="12192001" cy="302571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C7D42-5086-9677-DA77-D66B52D4D3A9}"/>
              </a:ext>
            </a:extLst>
          </p:cNvPr>
          <p:cNvSpPr/>
          <p:nvPr userDrawn="1"/>
        </p:nvSpPr>
        <p:spPr>
          <a:xfrm>
            <a:off x="-1" y="2173691"/>
            <a:ext cx="12192001" cy="260982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E1D91-785A-E36F-0569-507A0CDA3B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609" y="2862057"/>
            <a:ext cx="10834777" cy="112907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10539-16FB-78A6-1A93-847647850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607" y="3991128"/>
            <a:ext cx="10834776" cy="50033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小标题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BEB28-0ED2-3C5D-5553-A14A0F339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903">
            <a:off x="3998070" y="4722718"/>
            <a:ext cx="4124049" cy="30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6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小标题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FD3-CF04-228B-CFAD-D97C9B682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66" y="3010618"/>
            <a:ext cx="6878129" cy="1190446"/>
          </a:xfrm>
        </p:spPr>
        <p:txBody>
          <a:bodyPr anchor="b">
            <a:noAutofit/>
          </a:bodyPr>
          <a:lstStyle>
            <a:lvl1pPr algn="ctr">
              <a:defRPr sz="6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2566" y="4761781"/>
            <a:ext cx="6878129" cy="1362974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5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内容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FD3-CF04-228B-CFAD-D97C9B682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1631" y="181156"/>
            <a:ext cx="8016813" cy="698739"/>
          </a:xfrm>
        </p:spPr>
        <p:txBody>
          <a:bodyPr anchor="b">
            <a:noAutofit/>
          </a:bodyPr>
          <a:lstStyle>
            <a:lvl1pPr algn="ctr">
              <a:defRPr sz="3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41632" y="966159"/>
            <a:ext cx="8016813" cy="5710687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正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983-BBB2-C678-DCDE-E98D7C5E3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873" y="120957"/>
            <a:ext cx="8257309" cy="560080"/>
          </a:xfrm>
        </p:spPr>
        <p:txBody>
          <a:bodyPr>
            <a:normAutofit/>
          </a:bodyPr>
          <a:lstStyle>
            <a:lvl1pPr algn="ctr"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2711D-9174-2273-72BD-85852336423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1152" y="1083753"/>
            <a:ext cx="11826817" cy="5006610"/>
          </a:xfrm>
        </p:spPr>
        <p:txBody>
          <a:bodyPr>
            <a:normAutofit/>
          </a:bodyPr>
          <a:lstStyle>
            <a:lvl1pPr>
              <a:defRPr sz="32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>
              <a:defRPr sz="2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2pPr>
            <a:lvl3pPr>
              <a:defRPr sz="24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3pPr>
            <a:lvl4pPr>
              <a:defRPr sz="2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4pPr>
            <a:lvl5pPr>
              <a:defRPr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内容</a:t>
            </a:r>
            <a:endParaRPr lang="en-US" altLang="zh-CN" dirty="0"/>
          </a:p>
          <a:p>
            <a:pPr lvl="1"/>
            <a:r>
              <a:rPr lang="zh-CN" altLang="en-US" dirty="0"/>
              <a:t>内容</a:t>
            </a:r>
            <a:endParaRPr lang="en-US" altLang="zh-CN" dirty="0"/>
          </a:p>
          <a:p>
            <a:pPr lvl="2"/>
            <a:r>
              <a:rPr lang="zh-CN" altLang="en-US" dirty="0"/>
              <a:t>内容</a:t>
            </a:r>
            <a:endParaRPr lang="en-US" altLang="zh-CN" dirty="0"/>
          </a:p>
          <a:p>
            <a:pPr lvl="3"/>
            <a:r>
              <a:rPr lang="zh-CN" altLang="en-US" dirty="0"/>
              <a:t>内容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733E1-26B0-0531-507F-E200E719D7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1151" y="6090365"/>
            <a:ext cx="10156168" cy="544405"/>
          </a:xfrm>
        </p:spPr>
        <p:txBody>
          <a:bodyPr/>
          <a:lstStyle>
            <a:lvl1pPr marL="0" indent="0">
              <a:buNone/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pPr lvl="0"/>
            <a:r>
              <a:rPr lang="zh-CN" altLang="en-US" dirty="0"/>
              <a:t>小标题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7179F-6E77-3D4C-1186-902344043F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91" y="5970918"/>
            <a:ext cx="1369595" cy="8870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22287C-182B-6212-C6D9-50F1A2E0F0B5}"/>
              </a:ext>
            </a:extLst>
          </p:cNvPr>
          <p:cNvCxnSpPr/>
          <p:nvPr userDrawn="1"/>
        </p:nvCxnSpPr>
        <p:spPr>
          <a:xfrm>
            <a:off x="10639247" y="207868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C4797F-30D8-08F1-504B-AAEEC2AAE018}"/>
              </a:ext>
            </a:extLst>
          </p:cNvPr>
          <p:cNvCxnSpPr>
            <a:cxnSpLocks/>
          </p:cNvCxnSpPr>
          <p:nvPr userDrawn="1"/>
        </p:nvCxnSpPr>
        <p:spPr>
          <a:xfrm>
            <a:off x="11950461" y="228538"/>
            <a:ext cx="0" cy="338317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2584AD9-226F-B4CB-17DC-07FBE9711BFA}"/>
              </a:ext>
            </a:extLst>
          </p:cNvPr>
          <p:cNvSpPr/>
          <p:nvPr userDrawn="1"/>
        </p:nvSpPr>
        <p:spPr>
          <a:xfrm>
            <a:off x="11879965" y="566854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438FA-242F-9852-1891-F0DC2896F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" y="56053"/>
            <a:ext cx="1485270" cy="6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65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5FB7F-2477-370C-C826-366D23D2B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34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3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08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4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45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16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0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F60EB-0099-7274-23F2-ECD5AEF9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" y="1714500"/>
            <a:ext cx="12157496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CB384-1DF8-214B-30FB-DF2BCD6B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232" y="1025534"/>
            <a:ext cx="11903537" cy="51435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</a:lstStyle>
          <a:p>
            <a:r>
              <a:rPr lang="zh-CN" altLang="en-US" dirty="0"/>
              <a:t>经文内容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D964D-1C2E-080D-3156-009C6697E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 b="24150"/>
          <a:stretch/>
        </p:blipFill>
        <p:spPr>
          <a:xfrm>
            <a:off x="10722915" y="145869"/>
            <a:ext cx="1454247" cy="68031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913177-1B02-F620-72C0-835B80C9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77443" y="123961"/>
            <a:ext cx="6845471" cy="680311"/>
          </a:xfrm>
        </p:spPr>
        <p:txBody>
          <a:bodyPr anchor="b">
            <a:noAutofit/>
          </a:bodyPr>
          <a:lstStyle>
            <a:lvl1pPr marL="0" indent="0" algn="l">
              <a:buNone/>
              <a:defRPr sz="4000" b="0">
                <a:solidFill>
                  <a:schemeClr val="bg1">
                    <a:lumMod val="8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824DCF8-9184-2823-616F-DF6C0711F1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9127" y="158465"/>
            <a:ext cx="2975377" cy="608135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85000"/>
                  </a:schemeClr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经文目录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69913-CC03-62DF-5FA5-67409466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5409" r="30755" b="35094"/>
          <a:stretch/>
        </p:blipFill>
        <p:spPr>
          <a:xfrm>
            <a:off x="34504" y="0"/>
            <a:ext cx="672287" cy="768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0EDBD-599D-F4E8-5B25-A5CA133579F1}"/>
              </a:ext>
            </a:extLst>
          </p:cNvPr>
          <p:cNvCxnSpPr>
            <a:cxnSpLocks/>
          </p:cNvCxnSpPr>
          <p:nvPr userDrawn="1"/>
        </p:nvCxnSpPr>
        <p:spPr>
          <a:xfrm>
            <a:off x="706791" y="770766"/>
            <a:ext cx="3070843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9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028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9255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9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05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107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688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389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598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4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89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5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17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1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94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歌词 黑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钢琴简笔画 钢琴简笔画儿童画 - 水彩迷">
            <a:extLst>
              <a:ext uri="{FF2B5EF4-FFF2-40B4-BE49-F238E27FC236}">
                <a16:creationId xmlns:a16="http://schemas.microsoft.com/office/drawing/2014/main" id="{7F6ECEF4-8804-E8D3-80A5-369E33EE70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7584"/>
          <a:stretch/>
        </p:blipFill>
        <p:spPr bwMode="auto">
          <a:xfrm flipH="1">
            <a:off x="10270835" y="5642843"/>
            <a:ext cx="1828799" cy="11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4714" y="267193"/>
            <a:ext cx="896244" cy="5066798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69831"/>
            <a:ext cx="9826828" cy="651833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035A1-92B1-F685-D7C6-48E7F2FEA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75" b="58219" l="32977" r="62133">
                        <a14:backgroundMark x1="45579" y1="43197" x2="45579" y2="43197"/>
                        <a14:backgroundMark x1="46023" y1="42713" x2="46023" y2="42713"/>
                        <a14:backgroundMark x1="46023" y1="42713" x2="46023" y2="42713"/>
                        <a14:backgroundMark x1="46023" y1="42713" x2="46023" y2="42713"/>
                        <a14:backgroundMark x1="46104" y1="28139" x2="46104" y2="28139"/>
                        <a14:backgroundMark x1="45620" y1="26887" x2="45620" y2="26887"/>
                        <a14:backgroundMark x1="45862" y1="26403" x2="45862" y2="26403"/>
                        <a14:backgroundMark x1="37707" y1="35406" x2="37707" y2="35406"/>
                        <a14:backgroundMark x1="38191" y1="35042" x2="38191" y2="35042"/>
                        <a14:backgroundMark x1="37949" y1="36132" x2="37949" y2="36132"/>
                        <a14:backgroundMark x1="46104" y1="40452" x2="46104" y2="40452"/>
                        <a14:backgroundMark x1="46104" y1="39564" x2="45983" y2="56318"/>
                        <a14:backgroundMark x1="39080" y1="38111" x2="45055" y2="38353"/>
                        <a14:backgroundMark x1="46306" y1="25676" x2="46225" y2="28987"/>
                        <a14:backgroundMark x1="53694" y1="38837" x2="54380" y2="37344"/>
                        <a14:backgroundMark x1="47356" y1="23092" x2="47356" y2="2309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-95367" y="-82368"/>
            <a:ext cx="755766" cy="972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DF9C8-BB22-EFD5-A585-9CF9E580DD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0" y="166765"/>
            <a:ext cx="3023485" cy="6332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2F44E-5940-9FAD-437A-F3E57729C558}"/>
              </a:ext>
            </a:extLst>
          </p:cNvPr>
          <p:cNvCxnSpPr/>
          <p:nvPr userDrawn="1"/>
        </p:nvCxnSpPr>
        <p:spPr>
          <a:xfrm>
            <a:off x="10487229" y="169831"/>
            <a:ext cx="131121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55E612-6809-B5A7-B246-F972FC0D9E9B}"/>
              </a:ext>
            </a:extLst>
          </p:cNvPr>
          <p:cNvCxnSpPr>
            <a:cxnSpLocks/>
          </p:cNvCxnSpPr>
          <p:nvPr userDrawn="1"/>
        </p:nvCxnSpPr>
        <p:spPr>
          <a:xfrm>
            <a:off x="11798443" y="169831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F481A2E-2093-FC5A-7F84-F57496DDBAF1}"/>
              </a:ext>
            </a:extLst>
          </p:cNvPr>
          <p:cNvSpPr/>
          <p:nvPr userDrawn="1"/>
        </p:nvSpPr>
        <p:spPr>
          <a:xfrm>
            <a:off x="11727947" y="638355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ACB23-243B-4C37-614A-EE67F8D13BF4}"/>
              </a:ext>
            </a:extLst>
          </p:cNvPr>
          <p:cNvCxnSpPr>
            <a:cxnSpLocks/>
          </p:cNvCxnSpPr>
          <p:nvPr userDrawn="1"/>
        </p:nvCxnSpPr>
        <p:spPr>
          <a:xfrm>
            <a:off x="660401" y="6531778"/>
            <a:ext cx="96196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歌词 白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4714" y="267193"/>
            <a:ext cx="896244" cy="5066798"/>
          </a:xfrm>
        </p:spPr>
        <p:txBody>
          <a:bodyPr>
            <a:normAutofit/>
          </a:bodyPr>
          <a:lstStyle>
            <a:lvl1pPr algn="ctr">
              <a:defRPr sz="5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69831"/>
            <a:ext cx="9826828" cy="651833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035A1-92B1-F685-D7C6-48E7F2FEA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-94859" y="-3066"/>
            <a:ext cx="755766" cy="972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DF9C8-BB22-EFD5-A585-9CF9E580DD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6" y="188707"/>
            <a:ext cx="3023485" cy="6332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2F44E-5940-9FAD-437A-F3E57729C558}"/>
              </a:ext>
            </a:extLst>
          </p:cNvPr>
          <p:cNvCxnSpPr/>
          <p:nvPr userDrawn="1"/>
        </p:nvCxnSpPr>
        <p:spPr>
          <a:xfrm>
            <a:off x="10487229" y="169831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55E612-6809-B5A7-B246-F972FC0D9E9B}"/>
              </a:ext>
            </a:extLst>
          </p:cNvPr>
          <p:cNvCxnSpPr>
            <a:cxnSpLocks/>
          </p:cNvCxnSpPr>
          <p:nvPr userDrawn="1"/>
        </p:nvCxnSpPr>
        <p:spPr>
          <a:xfrm>
            <a:off x="11798443" y="169831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F481A2E-2093-FC5A-7F84-F57496DDBAF1}"/>
              </a:ext>
            </a:extLst>
          </p:cNvPr>
          <p:cNvSpPr/>
          <p:nvPr userDrawn="1"/>
        </p:nvSpPr>
        <p:spPr>
          <a:xfrm>
            <a:off x="11727947" y="638355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D3610E-D325-20B7-5E19-8DF1A2685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09" y="5333991"/>
            <a:ext cx="2806932" cy="16916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ACB23-243B-4C37-614A-EE67F8D13BF4}"/>
              </a:ext>
            </a:extLst>
          </p:cNvPr>
          <p:cNvCxnSpPr>
            <a:cxnSpLocks/>
          </p:cNvCxnSpPr>
          <p:nvPr userDrawn="1"/>
        </p:nvCxnSpPr>
        <p:spPr>
          <a:xfrm>
            <a:off x="660401" y="6531778"/>
            <a:ext cx="791195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24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歌词 主日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9915F6-99E2-6BF0-7FA0-C56866E898B0}"/>
              </a:ext>
            </a:extLst>
          </p:cNvPr>
          <p:cNvSpPr/>
          <p:nvPr userDrawn="1"/>
        </p:nvSpPr>
        <p:spPr>
          <a:xfrm>
            <a:off x="0" y="0"/>
            <a:ext cx="12192000" cy="57819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4F596-C6F4-FB69-F132-5EF1F9D5C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60568" y="442684"/>
            <a:ext cx="600523" cy="4073898"/>
          </a:xfrm>
        </p:spPr>
        <p:txBody>
          <a:bodyPr>
            <a:normAutofit/>
          </a:bodyPr>
          <a:lstStyle>
            <a:lvl1pPr algn="ctr"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zh-CN" altLang="en-US" dirty="0"/>
              <a:t>歌名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BE76-322D-BDE4-D6DB-D19424567D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90" y="267193"/>
            <a:ext cx="11055769" cy="572549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歌词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928E3C-3F80-654A-82DB-1E0E9F5CC7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27" y="6486607"/>
            <a:ext cx="831432" cy="349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7DF2EB-4C92-4835-B6FF-776A0AD04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12945" r="34223" b="36750"/>
          <a:stretch/>
        </p:blipFill>
        <p:spPr>
          <a:xfrm>
            <a:off x="10742542" y="-107610"/>
            <a:ext cx="755766" cy="9729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2868F8-F79F-B03C-B69C-35D514787CEB}"/>
              </a:ext>
            </a:extLst>
          </p:cNvPr>
          <p:cNvCxnSpPr>
            <a:cxnSpLocks/>
          </p:cNvCxnSpPr>
          <p:nvPr userDrawn="1"/>
        </p:nvCxnSpPr>
        <p:spPr>
          <a:xfrm>
            <a:off x="11157369" y="1076036"/>
            <a:ext cx="0" cy="291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9C59E1-195C-2744-B38C-A4B65BB66A8E}"/>
              </a:ext>
            </a:extLst>
          </p:cNvPr>
          <p:cNvCxnSpPr/>
          <p:nvPr userDrawn="1"/>
        </p:nvCxnSpPr>
        <p:spPr>
          <a:xfrm>
            <a:off x="96293" y="105177"/>
            <a:ext cx="131121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1AD2A1-807D-9886-DF4A-8F7FCFC1CC8D}"/>
              </a:ext>
            </a:extLst>
          </p:cNvPr>
          <p:cNvCxnSpPr>
            <a:cxnSpLocks/>
          </p:cNvCxnSpPr>
          <p:nvPr userDrawn="1"/>
        </p:nvCxnSpPr>
        <p:spPr>
          <a:xfrm>
            <a:off x="101936" y="105177"/>
            <a:ext cx="0" cy="46852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802D81-D301-1CA4-4345-58B88DA27958}"/>
              </a:ext>
            </a:extLst>
          </p:cNvPr>
          <p:cNvSpPr/>
          <p:nvPr userDrawn="1"/>
        </p:nvSpPr>
        <p:spPr>
          <a:xfrm>
            <a:off x="31440" y="573701"/>
            <a:ext cx="140992" cy="1057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76B38-92EC-4256-70D1-8F7D06E65538}"/>
              </a:ext>
            </a:extLst>
          </p:cNvPr>
          <p:cNvSpPr txBox="1"/>
          <p:nvPr userDrawn="1"/>
        </p:nvSpPr>
        <p:spPr>
          <a:xfrm>
            <a:off x="5835184" y="6498174"/>
            <a:ext cx="90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站酷文艺体" panose="02000603000000000000" pitchFamily="2" charset="-122"/>
                <a:ea typeface="站酷文艺体" panose="02000603000000000000" pitchFamily="2" charset="-122"/>
              </a:rPr>
              <a:t>·</a:t>
            </a:r>
            <a:r>
              <a:rPr lang="zh-CN" alt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文艺体" panose="02000603000000000000" pitchFamily="2" charset="-122"/>
                <a:ea typeface="站酷文艺体" panose="02000603000000000000" pitchFamily="2" charset="-122"/>
              </a:rPr>
              <a:t>主日学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19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1756-6288-35E2-E4DF-45F363FB0C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6001" y="304800"/>
            <a:ext cx="9013370" cy="61341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通知内容</a:t>
            </a:r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BE0FE148-C2FE-F739-0C01-A6732C878C53}"/>
              </a:ext>
            </a:extLst>
          </p:cNvPr>
          <p:cNvSpPr/>
          <p:nvPr userDrawn="1"/>
        </p:nvSpPr>
        <p:spPr>
          <a:xfrm rot="576161">
            <a:off x="10359957" y="523605"/>
            <a:ext cx="1257300" cy="2295920"/>
          </a:xfrm>
          <a:prstGeom prst="foldedCorner">
            <a:avLst/>
          </a:prstGeom>
          <a:solidFill>
            <a:srgbClr val="F8D4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59962-4BA7-7525-BB89-55A26D497B54}"/>
              </a:ext>
            </a:extLst>
          </p:cNvPr>
          <p:cNvSpPr txBox="1"/>
          <p:nvPr userDrawn="1"/>
        </p:nvSpPr>
        <p:spPr>
          <a:xfrm rot="576161">
            <a:off x="10439399" y="694006"/>
            <a:ext cx="165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F96B2B"/>
                </a:solidFill>
                <a:effectLst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通知</a:t>
            </a:r>
            <a:endParaRPr lang="en-US" sz="6600" dirty="0">
              <a:solidFill>
                <a:srgbClr val="F96B2B"/>
              </a:solidFill>
              <a:effectLst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EA5394-8EFC-467F-13D2-9EF0A71F1A3D}"/>
              </a:ext>
            </a:extLst>
          </p:cNvPr>
          <p:cNvSpPr/>
          <p:nvPr userDrawn="1"/>
        </p:nvSpPr>
        <p:spPr>
          <a:xfrm>
            <a:off x="10596563" y="529431"/>
            <a:ext cx="152399" cy="1523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0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读经证道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EF3BD-3CE2-0F49-3EE1-7D254E50D695}"/>
              </a:ext>
            </a:extLst>
          </p:cNvPr>
          <p:cNvSpPr txBox="1"/>
          <p:nvPr userDrawn="1"/>
        </p:nvSpPr>
        <p:spPr>
          <a:xfrm>
            <a:off x="290946" y="752434"/>
            <a:ext cx="656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>
                    <a:lumMod val="8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锐字真言体免费商用" panose="02010600030101010101" pitchFamily="2" charset="-122"/>
                <a:ea typeface="锐字真言体免费商用" panose="02010600030101010101" pitchFamily="2" charset="-122"/>
              </a:rPr>
              <a:t>每 日 经 文</a:t>
            </a:r>
            <a:endParaRPr lang="en-US" sz="8000" dirty="0">
              <a:solidFill>
                <a:schemeClr val="bg1">
                  <a:lumMod val="8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锐字真言体免费商用" panose="02010600030101010101" pitchFamily="2" charset="-122"/>
              <a:ea typeface="锐字真言体免费商用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0831E-229B-68BF-B5E9-23409612ABA6}"/>
              </a:ext>
            </a:extLst>
          </p:cNvPr>
          <p:cNvSpPr txBox="1"/>
          <p:nvPr userDrawn="1"/>
        </p:nvSpPr>
        <p:spPr>
          <a:xfrm>
            <a:off x="2687782" y="22582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Copperplate Gothic Light" panose="020E0507020206020404" pitchFamily="34" charset="0"/>
                <a:ea typeface="锐字真言体免费商用" panose="02010600030101010101" pitchFamily="2" charset="-122"/>
              </a:rPr>
              <a:t>SHARE GOD’S WORD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pperplate Gothic Light" panose="020E0507020206020404" pitchFamily="34" charset="0"/>
              <a:ea typeface="锐字真言体免费商用" panose="02010600030101010101" pitchFamily="2" charset="-122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E3C67E-DF33-D136-B27F-DBB0540833FA}"/>
              </a:ext>
            </a:extLst>
          </p:cNvPr>
          <p:cNvCxnSpPr>
            <a:cxnSpLocks/>
          </p:cNvCxnSpPr>
          <p:nvPr userDrawn="1"/>
        </p:nvCxnSpPr>
        <p:spPr>
          <a:xfrm>
            <a:off x="1634836" y="2458345"/>
            <a:ext cx="16440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AEC4F99-53A9-FAF3-B443-48A30B3B2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336">
            <a:off x="2161310" y="35213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5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solidFill>
          <a:srgbClr val="080E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6F60EB-0099-7274-23F2-ECD5AEF9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097"/>
            <a:ext cx="12157496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D964D-1C2E-080D-3156-009C6697E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 b="24150"/>
          <a:stretch/>
        </p:blipFill>
        <p:spPr>
          <a:xfrm>
            <a:off x="27838" y="6250424"/>
            <a:ext cx="1454247" cy="68031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913177-1B02-F620-72C0-835B80C9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170" y="229950"/>
            <a:ext cx="11315638" cy="17637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600" b="0">
                <a:solidFill>
                  <a:schemeClr val="bg1">
                    <a:lumMod val="85000"/>
                  </a:schemeClr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经文</a:t>
            </a:r>
            <a:endParaRPr lang="en-US" dirty="0"/>
          </a:p>
          <a:p>
            <a:pPr lvl="0"/>
            <a:endParaRPr lang="en-US" altLang="zh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69913-CC03-62DF-5FA5-67409466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25409" r="30755" b="35094"/>
          <a:stretch/>
        </p:blipFill>
        <p:spPr>
          <a:xfrm>
            <a:off x="34504" y="0"/>
            <a:ext cx="672287" cy="768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0EDBD-599D-F4E8-5B25-A5CA133579F1}"/>
              </a:ext>
            </a:extLst>
          </p:cNvPr>
          <p:cNvCxnSpPr>
            <a:cxnSpLocks/>
          </p:cNvCxnSpPr>
          <p:nvPr userDrawn="1"/>
        </p:nvCxnSpPr>
        <p:spPr>
          <a:xfrm>
            <a:off x="353270" y="1997315"/>
            <a:ext cx="11637427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5C351-4B02-57A7-7705-E11A2E0E9EF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1736" y="768839"/>
            <a:ext cx="17429" cy="123204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9CB384-1DF8-214B-30FB-DF2BCD6BA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652" y="2102180"/>
            <a:ext cx="11664045" cy="4220979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zh-CN" altLang="en-US" dirty="0"/>
              <a:t>经文注解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63C4E-F1BC-119B-8227-8475C8090C3E}"/>
              </a:ext>
            </a:extLst>
          </p:cNvPr>
          <p:cNvCxnSpPr>
            <a:cxnSpLocks/>
          </p:cNvCxnSpPr>
          <p:nvPr userDrawn="1"/>
        </p:nvCxnSpPr>
        <p:spPr>
          <a:xfrm>
            <a:off x="622170" y="143602"/>
            <a:ext cx="11368527" cy="0"/>
          </a:xfrm>
          <a:prstGeom prst="line">
            <a:avLst/>
          </a:prstGeom>
          <a:ln>
            <a:solidFill>
              <a:srgbClr val="847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F3A051-EB04-6A6B-3B0B-7A72C0AC7724}"/>
              </a:ext>
            </a:extLst>
          </p:cNvPr>
          <p:cNvCxnSpPr>
            <a:cxnSpLocks/>
          </p:cNvCxnSpPr>
          <p:nvPr userDrawn="1"/>
        </p:nvCxnSpPr>
        <p:spPr>
          <a:xfrm>
            <a:off x="11990697" y="143602"/>
            <a:ext cx="0" cy="18537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赞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BC07-48C8-4FFB-1AD9-84FAC647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170"/>
            <a:ext cx="10515600" cy="47876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82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E6A8D-A380-549F-D5F5-26160559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470FC-D64F-1B79-5CCC-BF8AAE4F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4A1EC-5DCF-72DF-10CD-5EBF1274E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5AA5-47BA-4D1A-88C0-31C72F83A351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EB66-754B-8CB6-F2B6-47F786090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12F2-EFB4-1040-07F1-F7C7AEAAF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B2A5-B195-4CD1-AD72-D7697F48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50" r:id="rId3"/>
    <p:sldLayoutId id="2147483747" r:id="rId4"/>
    <p:sldLayoutId id="2147483749" r:id="rId5"/>
    <p:sldLayoutId id="2147483748" r:id="rId6"/>
    <p:sldLayoutId id="2147483775" r:id="rId7"/>
    <p:sldLayoutId id="2147483776" r:id="rId8"/>
    <p:sldLayoutId id="21474837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C3A5F-99D2-E891-42F5-9C59293A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AE318-18ED-3CAF-0345-A3380B1C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9934-7284-44E9-AFDD-E07ED26CF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072F-E3A3-4826-85C6-7205D3D6C08E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3BE0-C14E-74EE-5DB7-A2223A7BF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F4BE0-BBB1-1D76-76A0-F3D2B1BB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3F49-FBA0-4491-BD57-FF05A16A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27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C5060-AE32-D210-B624-D6AA063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3BD3D-812E-FDFA-2A37-7D5E8B5A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2DB8C-6326-FB76-9AA8-168AFF601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1CB0-A44F-4348-9F66-BA6C3AF4876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4A8CE-5C0B-E380-E34E-082C752DA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F670-F885-00FD-1715-9A346B160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D816-23CC-4782-8FE5-CADA8B9F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54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6DFF2B5-388D-2197-88FC-057FCEEF8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84:1】</a:t>
            </a:r>
            <a:r>
              <a:rPr lang="zh-CN" altLang="en-US" dirty="0"/>
              <a:t>万军之耶和华啊，你的居所何等可爱！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84:2】</a:t>
            </a:r>
            <a:r>
              <a:rPr lang="zh-CN" altLang="en-US" dirty="0"/>
              <a:t>我羡慕渴想耶和华的院宇，我的心肠、我的肉体向永生　神呼吁。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34EF67D-51B2-EBD0-7056-47FB8BDC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“你的居所</a:t>
            </a:r>
            <a:r>
              <a:rPr lang="en-US" altLang="zh-CN" dirty="0"/>
              <a:t>"</a:t>
            </a:r>
            <a:r>
              <a:rPr lang="zh-CN" altLang="en-US" dirty="0"/>
              <a:t>、“耶和华的院宇”，都是指圣殿。“何等可爱”，更准确的意思是“何等可亲”，或“何等宝贝”，这是爱情诗的用语。呼吁，是“欢呼”的意思。    </a:t>
            </a:r>
            <a:br>
              <a:rPr lang="en-US" altLang="zh-CN" dirty="0"/>
            </a:br>
            <a:r>
              <a:rPr lang="zh-CN" altLang="en-US" dirty="0"/>
              <a:t>诗人身在异乡，渴望回到圣殿朝见神、敬拜神，因为圣殿是人享受恩宠和祝福的地方，曾留给诗人许多美好的回忆。  但这并不是说诗人多么思念圣殿这座建筑，乃是思念圣殿中的神。同样今日教会的美好，也不在其外表，乃在于属灵恩典的丰盛。</a:t>
            </a:r>
          </a:p>
        </p:txBody>
      </p:sp>
    </p:spTree>
    <p:extLst>
      <p:ext uri="{BB962C8B-B14F-4D97-AF65-F5344CB8AC3E}">
        <p14:creationId xmlns:p14="http://schemas.microsoft.com/office/powerpoint/2010/main" val="255633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88D2D6C-19B9-0BF2-8B7A-AB0A5EC60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84:5】</a:t>
            </a:r>
            <a:r>
              <a:rPr lang="zh-CN" altLang="en-US" sz="3200" dirty="0"/>
              <a:t>靠你有力量、心中想往锡安大道的，这人便为有福。  </a:t>
            </a:r>
            <a:endParaRPr lang="en-US" altLang="zh-CN" sz="3200" dirty="0"/>
          </a:p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84:6】</a:t>
            </a:r>
            <a:r>
              <a:rPr lang="zh-CN" altLang="en-US" sz="3200" dirty="0"/>
              <a:t>他们经过流泪谷，叫这谷变为泉源之地，并有秋雨之福盖满了全谷。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9E986AE-ECFB-CE50-2094-8DA32A40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“锡安大道”指以色列人往耶路撒冷朝圣时所走的大路。“流泪谷”形容朝圣者旅途中的艰辛，这里喻指我们行走天路时，不会天色常蓝，一帆风顺，也会遇到许多艰难险阻，也会有汗水和泪滴。</a:t>
            </a:r>
            <a:br>
              <a:rPr lang="zh-CN" altLang="en-US" dirty="0"/>
            </a:br>
            <a:r>
              <a:rPr lang="zh-CN" altLang="en-US" dirty="0"/>
              <a:t>但当我们凭信心</a:t>
            </a:r>
            <a:r>
              <a:rPr lang="en-US" altLang="zh-CN" dirty="0"/>
              <a:t>"</a:t>
            </a:r>
            <a:r>
              <a:rPr lang="zh-CN" altLang="en-US" dirty="0"/>
              <a:t>看</a:t>
            </a:r>
            <a:r>
              <a:rPr lang="en-US" altLang="zh-CN" dirty="0"/>
              <a:t>″</a:t>
            </a:r>
            <a:r>
              <a:rPr lang="zh-CN" altLang="en-US" dirty="0"/>
              <a:t>流泪谷为泉源之地，又以行动</a:t>
            </a:r>
            <a:r>
              <a:rPr lang="en-US" altLang="zh-CN" dirty="0"/>
              <a:t>"</a:t>
            </a:r>
            <a:r>
              <a:rPr lang="zh-CN" altLang="en-US" dirty="0"/>
              <a:t>变</a:t>
            </a:r>
            <a:r>
              <a:rPr lang="en-US" altLang="zh-CN" dirty="0"/>
              <a:t>"</a:t>
            </a:r>
            <a:r>
              <a:rPr lang="zh-CN" altLang="en-US"/>
              <a:t>流泪谷为泉源之地。那么，一切的苦难必将化为祝福。</a:t>
            </a:r>
            <a:br>
              <a:rPr lang="zh-CN" altLang="en-US"/>
            </a:b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3E64261-8A3B-B092-D964-2CA5EAC6A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84:10】</a:t>
            </a:r>
            <a:r>
              <a:rPr lang="zh-CN" altLang="en-US" dirty="0"/>
              <a:t>在你的院宇住一日，胜似在别处住千日。宁可在我　神殿中看门，不愿住在恶人的帐棚里。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9654CA7-E15C-0186-FECB-77817BC4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“看门”有两种解释：一是说诗人原来的工作是看守圣殿的门，一是说“看门“有”立在殿门口“的意思，指朝圣的人候在门口希望能进去。“住在恶人的帐棚里“指和不敬畏神的人一起生活。</a:t>
            </a:r>
            <a:br>
              <a:rPr lang="zh-CN" altLang="en-US" dirty="0"/>
            </a:br>
            <a:r>
              <a:rPr lang="zh-CN" altLang="en-US" dirty="0"/>
              <a:t>诗人宁愿做一个圣所的仆人，也不愿在恶人中间享受荣华。因为「在我神殿中看门」，意味着归向神、谦卑事奉，但却活在永恒和荣耀里；「住在恶人的帐棚」，则意味着背离神、自己作主，但却活在短暂和败坏里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0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27FDB6F-DD2D-BF1F-5F06-E8A0D7E4B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84:11】</a:t>
            </a:r>
            <a:r>
              <a:rPr lang="zh-CN" altLang="en-US" dirty="0"/>
              <a:t>因为耶和华　神是日头，是盾牌，要赐下恩惠和荣耀。他未尝留下一样好处不给那些行动正直的人。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3E511DD-18DE-066E-2D4B-D1F21987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「日头」是生命的源头；「盾牌」是生命的保障。</a:t>
            </a:r>
            <a:br>
              <a:rPr lang="zh-CN" altLang="en-US" dirty="0"/>
            </a:br>
            <a:r>
              <a:rPr lang="zh-CN" altLang="en-US" dirty="0"/>
              <a:t> 神「未尝留下一样好处」不给我们，祂所赐下的「恩惠和荣耀」都在基督里，「因为神本性一切的丰盛都有形有体地居住在基督里面」（西二</a:t>
            </a:r>
            <a:r>
              <a:rPr lang="en-US" altLang="zh-CN" dirty="0"/>
              <a:t>9</a:t>
            </a:r>
            <a:r>
              <a:rPr lang="zh-CN" altLang="en-US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34140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5FD28C-BD40-E5EA-12FC-2852CD01F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90:1】</a:t>
            </a:r>
            <a:r>
              <a:rPr lang="zh-CN" altLang="en-US" dirty="0"/>
              <a:t>主啊，你世世代代作我们的居所。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90:2】</a:t>
            </a:r>
            <a:r>
              <a:rPr lang="zh-CN" altLang="en-US" dirty="0"/>
              <a:t>诸山未曾生出，地与世界你未曾造成，从亘古到永远，你是　神！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20524B3-C6BD-4F82-5E70-591F987A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“居所”亦作“避难所”。</a:t>
            </a:r>
            <a:br>
              <a:rPr lang="zh-CN" altLang="en-US" dirty="0"/>
            </a:br>
            <a:r>
              <a:rPr lang="zh-CN" altLang="en-US" dirty="0"/>
              <a:t>未有世界以先就有了神，天地尚未被造，时间尚未存在之先，神已是全知全能、无所不在、独一无二的。衪从永远到永远，威严、华美、全能，远超人的想象。</a:t>
            </a:r>
            <a:br>
              <a:rPr lang="zh-CN" altLang="en-US" dirty="0"/>
            </a:br>
            <a:r>
              <a:rPr lang="zh-CN" altLang="en-US" dirty="0"/>
              <a:t>神的永恒是人祷告的基础，诗人相信神必世世代代作选民的避难所。</a:t>
            </a:r>
          </a:p>
        </p:txBody>
      </p:sp>
    </p:spTree>
    <p:extLst>
      <p:ext uri="{BB962C8B-B14F-4D97-AF65-F5344CB8AC3E}">
        <p14:creationId xmlns:p14="http://schemas.microsoft.com/office/powerpoint/2010/main" val="406932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54A7DBB-1F04-C8BD-427B-8211E511F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90:4】</a:t>
            </a:r>
            <a:r>
              <a:rPr lang="zh-CN" altLang="en-US" dirty="0"/>
              <a:t>在你看来，千年如已过的昨日，又如夜间的一更。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C01DBFE-A198-18E4-9A4C-1E77FAEB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人即使像玛土撒拉那样活到九百六十九岁，在神看来，也只不过是「如已过的昨日，又如夜间的一更」，在不知不觉中就过去了。可见，人活得长短并不重要，重要的是在有限的生命里能认识这位拯救的主，至高的神。</a:t>
            </a:r>
          </a:p>
        </p:txBody>
      </p:sp>
    </p:spTree>
    <p:extLst>
      <p:ext uri="{BB962C8B-B14F-4D97-AF65-F5344CB8AC3E}">
        <p14:creationId xmlns:p14="http://schemas.microsoft.com/office/powerpoint/2010/main" val="397483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ABFFCD7-1699-7E77-52E1-3F20C61EF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90:10】</a:t>
            </a:r>
            <a:r>
              <a:rPr lang="zh-CN" altLang="en-US" dirty="0"/>
              <a:t>我们一生的年日是七十岁，若是强壮可到八十岁；但其中所矜夸的不过是劳苦愁烦，转眼成空，我们便如飞而去。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AF23675-C7F0-8404-B5E0-B6C261F4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这句的意思是人生短暂而虚空，即使是活了七、八十岁，也如同作了一场梦，我们便离开了这个世界。</a:t>
            </a:r>
            <a:br>
              <a:rPr lang="zh-CN" altLang="en-US" dirty="0"/>
            </a:br>
            <a:r>
              <a:rPr lang="zh-CN" altLang="en-US" dirty="0"/>
              <a:t>“矜夸“指人在短暂的岁月中所看重的东西，例如财富、名誉、地位、健康等等。而这些东西又将人带入“劳苦愁烦”中。可见，人若不行在神的旨意里，活得再久，也不过是延长了“劳苦愁烦”的年日</a:t>
            </a:r>
            <a:r>
              <a:rPr lang="zh-CN" altLang="en-US"/>
              <a:t>。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04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2707BA-A814-34D5-1DF6-25CBBFC53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90:12】</a:t>
            </a:r>
            <a:r>
              <a:rPr lang="zh-CN" altLang="en-US" dirty="0"/>
              <a:t>求你指教我们怎样数算自己的日子，好叫我们得着智慧的心。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52BCFAF-8B0C-045D-8CD6-AE9DD64D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这句的意思是求主帮助我们，有智慧地安排自己的日子。</a:t>
            </a:r>
            <a:br>
              <a:rPr lang="zh-CN" altLang="en-US" dirty="0"/>
            </a:br>
            <a:r>
              <a:rPr lang="zh-CN" altLang="en-US" dirty="0"/>
              <a:t>当人领悟了人生的虚空，就必会得着智慧的心。这智慧的心是向往永恒，甘愿顺服，乐于事奉的心。有了这样的心，才能使人生的每一天活得更有价值和意义。</a:t>
            </a:r>
          </a:p>
        </p:txBody>
      </p:sp>
    </p:spTree>
    <p:extLst>
      <p:ext uri="{BB962C8B-B14F-4D97-AF65-F5344CB8AC3E}">
        <p14:creationId xmlns:p14="http://schemas.microsoft.com/office/powerpoint/2010/main" val="24475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F692926-46E6-85F1-E030-1A92655EC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90:17】</a:t>
            </a:r>
            <a:r>
              <a:rPr lang="zh-CN" altLang="en-US" dirty="0"/>
              <a:t>愿主我们　神的荣美归于我们身上。愿你坚立我们手所作的工；我们手所作的工，愿你坚立。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32879CA-07EF-ADD3-001C-B0AB6F7F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“荣美”有“恩佑”的意思，即神是人的安全保障。</a:t>
            </a:r>
            <a:br>
              <a:rPr lang="zh-CN" altLang="en-US" dirty="0"/>
            </a:br>
            <a:r>
              <a:rPr lang="zh-CN" altLang="en-US" dirty="0"/>
              <a:t>人生虽短暂，有神眷顾，我们才能活在祂的恩典里，「我们手所作的工」才能被神「坚立」，让本来「劳苦愁烦」的工作，能够荣神益人、在永恒里有价值。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946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B1BACB-F7CF-0E26-CEC7-2C20AF9A2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91:4】</a:t>
            </a:r>
            <a:r>
              <a:rPr lang="zh-CN" altLang="en-US" dirty="0"/>
              <a:t>他必用自己的翎毛遮蔽你，你要投靠在他的翅膀底下。他的诚实是大小的盾牌。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D3560A-7FC3-FE64-8414-BFF9FC50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这句的原意是，鸟用翎毛与翅膀保护从捕鸟人网罗逃出来的鸟。诗人藉此形容神温暖、安全的保护。</a:t>
            </a:r>
            <a:br>
              <a:rPr lang="zh-CN" altLang="en-US" dirty="0"/>
            </a:br>
            <a:r>
              <a:rPr lang="zh-CN" altLang="en-US" dirty="0"/>
              <a:t>至高全能的父神是温暖我们的「翅膀」，也是保护我们的「盾牌」，不但温柔，而且有力，神的呵护何等宝贵！</a:t>
            </a:r>
          </a:p>
        </p:txBody>
      </p:sp>
    </p:spTree>
    <p:extLst>
      <p:ext uri="{BB962C8B-B14F-4D97-AF65-F5344CB8AC3E}">
        <p14:creationId xmlns:p14="http://schemas.microsoft.com/office/powerpoint/2010/main" val="8817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306FD-BC87-85C7-CEE2-65FDEDD8A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55:22】</a:t>
            </a:r>
            <a:r>
              <a:rPr lang="zh-CN" altLang="en-US" dirty="0"/>
              <a:t>你要把你的重担卸给耶和华，他必抚养你，他永不叫义人动摇。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CD5CB0-BE37-F6C1-6DA8-9EBDC7FA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重担指人生命中所命定的遭遇。“抚养”有支持的意思。</a:t>
            </a:r>
            <a:br>
              <a:rPr lang="zh-CN" altLang="en-US" dirty="0"/>
            </a:br>
            <a:r>
              <a:rPr lang="zh-CN" altLang="en-US" dirty="0"/>
              <a:t>这是殿中祭司所说的话，叫诗人把挂虑卸给神，因为祂必扶持求告祂名的人。</a:t>
            </a:r>
            <a:br>
              <a:rPr lang="zh-CN" altLang="en-US" dirty="0"/>
            </a:br>
            <a:r>
              <a:rPr lang="zh-CN" altLang="en-US" dirty="0"/>
              <a:t>圣经中神一再提醒我们：「不要为明天忧虑」</a:t>
            </a:r>
            <a:r>
              <a:rPr lang="en-US" altLang="zh-CN" dirty="0"/>
              <a:t>(</a:t>
            </a:r>
            <a:r>
              <a:rPr lang="zh-CN" altLang="en-US" dirty="0"/>
              <a:t>太六</a:t>
            </a:r>
            <a:r>
              <a:rPr lang="en-US" altLang="zh-CN" dirty="0"/>
              <a:t>34)</a:t>
            </a:r>
            <a:r>
              <a:rPr lang="zh-CN" altLang="en-US" dirty="0"/>
              <a:t>，「要将一切的忧虑卸给神」</a:t>
            </a:r>
            <a:r>
              <a:rPr lang="en-US" altLang="zh-CN" dirty="0"/>
              <a:t>(</a:t>
            </a:r>
            <a:r>
              <a:rPr lang="zh-CN" altLang="en-US" dirty="0"/>
              <a:t>彼前五</a:t>
            </a:r>
            <a:r>
              <a:rPr lang="en-US" altLang="zh-CN" dirty="0"/>
              <a:t>7)</a:t>
            </a:r>
            <a:r>
              <a:rPr lang="zh-CN" altLang="en-US" dirty="0"/>
              <a:t>。因为只要我们把重担卸给神，祂必会给我们开一条出路，叫我们能忍受得住</a:t>
            </a:r>
            <a:r>
              <a:rPr lang="en-US" altLang="zh-CN" dirty="0"/>
              <a:t>(</a:t>
            </a:r>
            <a:r>
              <a:rPr lang="zh-CN" altLang="en-US" dirty="0"/>
              <a:t>林前十</a:t>
            </a:r>
            <a:r>
              <a:rPr lang="en-US" altLang="zh-CN" dirty="0"/>
              <a:t>13)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009A856-5430-871B-6921-C83B72A88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91:7】</a:t>
            </a:r>
            <a:r>
              <a:rPr lang="zh-CN" altLang="en-US" dirty="0"/>
              <a:t>虽有千人仆倒在你旁边，万人仆倒在你右边，这灾却不得临近你。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23BD888-40F7-9BB8-802C-9748BBFB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我们若真心投靠神，以至高者为避难所，神必保守眷顾我们。</a:t>
            </a:r>
            <a:br>
              <a:rPr lang="zh-CN" altLang="en-US"/>
            </a:br>
            <a:r>
              <a:rPr lang="zh-CN" altLang="en-US"/>
              <a:t>这个</a:t>
            </a:r>
            <a:r>
              <a:rPr lang="zh-CN" altLang="en-US" dirty="0"/>
              <a:t>世界虽有许多的祸患、灾害，但我们不必像世人一样恐惧害怕。因为这些事要临到我们，必须先通过神的准许。我们可以放心，一切临到我们的环境和际遇，都通过神的手量过。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8149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6E9F1D8-16CA-879D-5ED3-E30726A59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91:11】</a:t>
            </a:r>
            <a:r>
              <a:rPr lang="zh-CN" altLang="en-US" dirty="0"/>
              <a:t>因他要为你吩咐他的使者，在你行的一切道路上保护你。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F935E6B-E9B5-2807-E27C-DB7FA9941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这是神给我们的应许和安慰，当我们承受压力和感到恐惧时，他会做我们随时的帮助，差遣他的使者保护我们。</a:t>
            </a:r>
            <a:br>
              <a:rPr lang="zh-CN" altLang="en-US" dirty="0"/>
            </a:br>
            <a:r>
              <a:rPr lang="zh-CN" altLang="en-US" dirty="0"/>
              <a:t>但需要注意的是，“在你行的一切道路上保护你”，前提是“你已将至高者当你的居所</a:t>
            </a:r>
            <a:r>
              <a:rPr lang="en-US" altLang="zh-CN" dirty="0"/>
              <a:t>"</a:t>
            </a:r>
            <a:r>
              <a:rPr lang="zh-CN" altLang="en-US" dirty="0"/>
              <a:t>（</a:t>
            </a:r>
            <a:r>
              <a:rPr lang="en-US" altLang="zh-CN" dirty="0"/>
              <a:t>9</a:t>
            </a:r>
            <a:r>
              <a:rPr lang="zh-CN" altLang="en-US" dirty="0"/>
              <a:t>节），而且“你行的一切道路”是指一切行在主的旨意中，并非偏行己路的“一切道路上”。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06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B65827E-1903-0C6B-21D8-672D288E8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96:8】</a:t>
            </a:r>
            <a:r>
              <a:rPr lang="zh-CN" altLang="en-US" dirty="0"/>
              <a:t>要将耶和华的名所当得的荣耀归给他，拿供物来进入他的院宇。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8D12DF-9076-8FB4-C40A-198F9A85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耶和华的名是荣耀和能力的象征，</a:t>
            </a:r>
            <a:r>
              <a:rPr lang="zh-CN" altLang="en-US"/>
              <a:t>惟有耶和华的</a:t>
            </a:r>
            <a:r>
              <a:rPr lang="zh-CN" altLang="en-US" dirty="0"/>
              <a:t>名配得大赞美，所以要将荣耀归给他。荣耀若不归给耶和华，必然会被归给偶像，归给人，所以我们当常反省自己，有没有窃取神的荣耀。</a:t>
            </a:r>
            <a:br>
              <a:rPr lang="zh-CN" altLang="en-US" dirty="0"/>
            </a:br>
            <a:r>
              <a:rPr lang="zh-CN" altLang="en-US" dirty="0"/>
              <a:t>此外，我们也当知道，到神的殿中，不光是索取，也要奉献。所献上的供物，不仅是金钱财物，也是全人全心。</a:t>
            </a:r>
            <a:br>
              <a:rPr lang="zh-CN" altLang="en-US" dirty="0"/>
            </a:br>
            <a:r>
              <a:rPr lang="zh-CN" altLang="en-US" dirty="0"/>
              <a:t>愿每一次敬拜我们都能把荣耀归主名，也把自己全然献上。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9588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93C897-F67A-4F6C-2628-78BA99115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96:9】</a:t>
            </a:r>
            <a:r>
              <a:rPr lang="zh-CN" altLang="en-US" dirty="0"/>
              <a:t>当以圣洁的妆饰敬拜耶和华。全地要在他面前战抖。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16398EF-68C4-468A-78E4-9A900ED2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「当以圣洁的妆饰敬拜耶和华」，原文可以理解为「当敬拜那圣洁华美中的耶和华」。</a:t>
            </a:r>
            <a:br>
              <a:rPr lang="zh-CN" altLang="en-US" dirty="0"/>
            </a:br>
            <a:r>
              <a:rPr lang="zh-CN" altLang="en-US" dirty="0"/>
              <a:t>敬拜圣洁华美的神，当然应该用「圣洁的妆饰」；不但外面要端庄整洁，里面更要分别为圣。</a:t>
            </a:r>
            <a:br>
              <a:rPr lang="zh-CN" altLang="en-US" dirty="0"/>
            </a:br>
            <a:r>
              <a:rPr lang="zh-CN" altLang="en-US" dirty="0"/>
              <a:t>意思是我们参加敬拜时，仪表、态度都要端正，要心存敬畏，“在祂面前战抖”，而不是随意放肆、敷衍了事。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9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C085725-4E27-1D93-1921-89269DFF3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/>
              <a:t>【</a:t>
            </a:r>
            <a:r>
              <a:rPr lang="zh-CN" altLang="en-US" sz="2400" dirty="0"/>
              <a:t>诗</a:t>
            </a:r>
            <a:r>
              <a:rPr lang="en-US" altLang="zh-CN" sz="2400" dirty="0"/>
              <a:t>100:1-5】1 </a:t>
            </a:r>
            <a:r>
              <a:rPr lang="zh-CN" altLang="en-US" sz="2400" dirty="0"/>
              <a:t>普天下当向耶和华欢呼。</a:t>
            </a:r>
            <a:r>
              <a:rPr lang="en-US" altLang="zh-CN" sz="2400" dirty="0"/>
              <a:t>2 </a:t>
            </a:r>
            <a:r>
              <a:rPr lang="zh-CN" altLang="en-US" sz="2400" dirty="0"/>
              <a:t>你们当乐意侍奉耶和华，当来向他歌唱。</a:t>
            </a:r>
            <a:r>
              <a:rPr lang="en-US" altLang="zh-CN" sz="2400" dirty="0"/>
              <a:t>3 </a:t>
            </a:r>
            <a:r>
              <a:rPr lang="zh-CN" altLang="en-US" sz="2400" dirty="0"/>
              <a:t>你们当晓得耶和华是　神。我们是他造的，也是属他的；我们是他的民，也是他草场的羊。</a:t>
            </a:r>
            <a:r>
              <a:rPr lang="en-US" altLang="zh-CN" sz="2400" dirty="0"/>
              <a:t>4 </a:t>
            </a:r>
            <a:r>
              <a:rPr lang="zh-CN" altLang="en-US" sz="2400" dirty="0"/>
              <a:t>当称谢进入他的门，当赞美进入他的院；当感谢他，称颂他的名。</a:t>
            </a:r>
            <a:r>
              <a:rPr lang="en-US" altLang="zh-CN" sz="2400" dirty="0"/>
              <a:t>5 </a:t>
            </a:r>
            <a:r>
              <a:rPr lang="zh-CN" altLang="en-US" sz="2400" dirty="0"/>
              <a:t>因为耶和华本为善，他的慈爱存到永远，他的信实直到万代。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4B1F3F0-8C17-1176-E07C-D29AFA11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/>
              <a:t>诗篇</a:t>
            </a:r>
            <a:r>
              <a:rPr lang="en-US" altLang="zh-CN" sz="2400" dirty="0"/>
              <a:t>100</a:t>
            </a:r>
            <a:r>
              <a:rPr lang="zh-CN" altLang="en-US" sz="2400" dirty="0"/>
              <a:t>篇是一首赞美神的敬拜颂赞诗，诗人劝勉百姓以喜乐的心赞美神，呼吁所有人都来赞美和敬拜“耶和华”。</a:t>
            </a:r>
            <a:br>
              <a:rPr lang="zh-CN" altLang="en-US" sz="2400" dirty="0"/>
            </a:br>
            <a:r>
              <a:rPr lang="zh-CN" altLang="en-US" sz="2400" dirty="0"/>
              <a:t>本诗提到耶和华的三个属性：</a:t>
            </a:r>
            <a:r>
              <a:rPr lang="en-US" altLang="zh-CN" sz="2400" dirty="0"/>
              <a:t>1</a:t>
            </a:r>
            <a:r>
              <a:rPr lang="zh-CN" altLang="en-US" sz="2400" dirty="0"/>
              <a:t>、良善一一耶和华本为善。２、慈爱一一他的慈爱存到永远。</a:t>
            </a:r>
            <a:r>
              <a:rPr lang="en-US" altLang="zh-CN" sz="2400" dirty="0"/>
              <a:t>3</a:t>
            </a:r>
            <a:r>
              <a:rPr lang="zh-CN" altLang="en-US" sz="2400" dirty="0"/>
              <a:t>、信实一一他的信实直到万代。</a:t>
            </a:r>
            <a:br>
              <a:rPr lang="zh-CN" altLang="en-US" sz="2400" dirty="0"/>
            </a:br>
            <a:r>
              <a:rPr lang="zh-CN" altLang="en-US" sz="2400" dirty="0"/>
              <a:t>本诗提到耶和华的四种身份：</a:t>
            </a:r>
            <a:r>
              <a:rPr lang="en-US" altLang="zh-CN" sz="2400" dirty="0"/>
              <a:t>1.</a:t>
            </a:r>
            <a:r>
              <a:rPr lang="zh-CN" altLang="en-US" sz="2400" dirty="0"/>
              <a:t>祂是创造者</a:t>
            </a:r>
            <a:r>
              <a:rPr lang="en-US" altLang="zh-CN" sz="2400" dirty="0"/>
              <a:t>——</a:t>
            </a:r>
            <a:r>
              <a:rPr lang="zh-CN" altLang="en-US" sz="2400" dirty="0"/>
              <a:t>我们是祂造的。</a:t>
            </a:r>
            <a:r>
              <a:rPr lang="en-US" altLang="zh-CN" sz="2400" dirty="0"/>
              <a:t>2.</a:t>
            </a:r>
            <a:r>
              <a:rPr lang="zh-CN" altLang="en-US" sz="2400" dirty="0"/>
              <a:t>祂是主人</a:t>
            </a:r>
            <a:r>
              <a:rPr lang="en-US" altLang="zh-CN" sz="2400" dirty="0"/>
              <a:t>——</a:t>
            </a:r>
            <a:r>
              <a:rPr lang="zh-CN" altLang="en-US" sz="2400" dirty="0"/>
              <a:t>我们是属祂的。</a:t>
            </a:r>
            <a:r>
              <a:rPr lang="en-US" altLang="zh-CN" sz="2400" dirty="0"/>
              <a:t>3.</a:t>
            </a:r>
            <a:r>
              <a:rPr lang="zh-CN" altLang="en-US" sz="2400" dirty="0"/>
              <a:t>祂是君王</a:t>
            </a:r>
            <a:r>
              <a:rPr lang="en-US" altLang="zh-CN" sz="2400" dirty="0"/>
              <a:t>——</a:t>
            </a:r>
            <a:r>
              <a:rPr lang="zh-CN" altLang="en-US" sz="2400" dirty="0"/>
              <a:t>我们是祂的民。</a:t>
            </a:r>
            <a:r>
              <a:rPr lang="en-US" altLang="zh-CN" sz="2400" dirty="0"/>
              <a:t>4.</a:t>
            </a:r>
            <a:r>
              <a:rPr lang="zh-CN" altLang="en-US" sz="2400" dirty="0"/>
              <a:t>祂是好牧者</a:t>
            </a:r>
            <a:r>
              <a:rPr lang="en-US" altLang="zh-CN" sz="2400" dirty="0"/>
              <a:t>——</a:t>
            </a:r>
            <a:r>
              <a:rPr lang="zh-CN" altLang="en-US" sz="2400" dirty="0"/>
              <a:t>我们是祂草场上的羊。</a:t>
            </a:r>
            <a:br>
              <a:rPr lang="zh-CN" altLang="en-US" sz="2400" dirty="0"/>
            </a:br>
            <a:r>
              <a:rPr lang="zh-CN" altLang="en-US" sz="2400" dirty="0"/>
              <a:t>这三种属性，四种身份，表明耶和华配受敬拜、感恩和赞美。</a:t>
            </a:r>
            <a:br>
              <a:rPr lang="zh-CN" altLang="en-US" sz="2400" dirty="0"/>
            </a:br>
            <a:r>
              <a:rPr lang="zh-CN" altLang="en-US" sz="2400" dirty="0"/>
              <a:t>在本诗中诗人向百姓发出了七个呼召：</a:t>
            </a:r>
            <a:r>
              <a:rPr lang="en-US" altLang="zh-CN" sz="2400" dirty="0"/>
              <a:t>1.</a:t>
            </a:r>
            <a:r>
              <a:rPr lang="zh-CN" altLang="en-US" sz="2400" dirty="0"/>
              <a:t>当向耶和华欢呼。</a:t>
            </a:r>
            <a:r>
              <a:rPr lang="en-US" altLang="zh-CN" sz="2400" dirty="0"/>
              <a:t>2.</a:t>
            </a:r>
            <a:r>
              <a:rPr lang="zh-CN" altLang="en-US" sz="2400" dirty="0"/>
              <a:t>当乐意事奉耶和华。</a:t>
            </a:r>
            <a:r>
              <a:rPr lang="en-US" altLang="zh-CN" sz="2400" dirty="0"/>
              <a:t>3.</a:t>
            </a:r>
            <a:r>
              <a:rPr lang="zh-CN" altLang="en-US" sz="2400" dirty="0"/>
              <a:t>当来向祂歌唱。</a:t>
            </a:r>
            <a:r>
              <a:rPr lang="en-US" altLang="zh-CN" sz="2400" dirty="0"/>
              <a:t>4.</a:t>
            </a:r>
            <a:r>
              <a:rPr lang="zh-CN" altLang="en-US" sz="2400" dirty="0"/>
              <a:t>当晓得耶和华是神。</a:t>
            </a:r>
            <a:r>
              <a:rPr lang="en-US" altLang="zh-CN" sz="2400" dirty="0"/>
              <a:t>5.</a:t>
            </a:r>
            <a:r>
              <a:rPr lang="zh-CN" altLang="en-US" sz="2400" dirty="0"/>
              <a:t>当称谢进入祂的门。</a:t>
            </a:r>
            <a:r>
              <a:rPr lang="en-US" altLang="zh-CN" sz="2400" dirty="0"/>
              <a:t>6.</a:t>
            </a:r>
            <a:r>
              <a:rPr lang="zh-CN" altLang="en-US" sz="2400" dirty="0"/>
              <a:t>当赞美进入祂的院。</a:t>
            </a:r>
            <a:r>
              <a:rPr lang="en-US" altLang="zh-CN" sz="2400" dirty="0"/>
              <a:t>7.</a:t>
            </a:r>
            <a:r>
              <a:rPr lang="zh-CN" altLang="en-US" sz="2400" dirty="0"/>
              <a:t>当</a:t>
            </a:r>
            <a:r>
              <a:rPr lang="zh-CN" altLang="en-US" sz="2400"/>
              <a:t>感谢他，称颂</a:t>
            </a:r>
            <a:r>
              <a:rPr lang="zh-CN" altLang="en-US" sz="2400" dirty="0"/>
              <a:t>他的名。</a:t>
            </a:r>
            <a:br>
              <a:rPr lang="zh-CN" altLang="en-US" sz="2400" dirty="0"/>
            </a:br>
            <a:r>
              <a:rPr lang="zh-CN" altLang="en-US" sz="2400" dirty="0"/>
              <a:t>这七个呼召，在召唤神的百姓，向神献上敬拜、感恩和赞美。</a:t>
            </a:r>
          </a:p>
        </p:txBody>
      </p:sp>
    </p:spTree>
    <p:extLst>
      <p:ext uri="{BB962C8B-B14F-4D97-AF65-F5344CB8AC3E}">
        <p14:creationId xmlns:p14="http://schemas.microsoft.com/office/powerpoint/2010/main" val="181467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B9280D4-5DD0-1DF3-D5EA-24F26F618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诗</a:t>
            </a:r>
            <a:r>
              <a:rPr lang="en-US" altLang="zh-CN" sz="2800" dirty="0"/>
              <a:t>103:1】</a:t>
            </a:r>
            <a:r>
              <a:rPr lang="zh-CN" altLang="en-US" sz="2800" dirty="0"/>
              <a:t>我的心哪，你要称颂耶和华，凡在我里面的，也要称颂他的圣名！</a:t>
            </a:r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诗</a:t>
            </a:r>
            <a:r>
              <a:rPr lang="en-US" altLang="zh-CN" sz="2800" dirty="0"/>
              <a:t>103:2】</a:t>
            </a:r>
            <a:r>
              <a:rPr lang="zh-CN" altLang="en-US" sz="2800" dirty="0"/>
              <a:t>我的心哪，你要称颂耶和华，不可忘记他的一切恩惠。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F4B63CA-FC69-FB50-2897-2567342D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“心”原文是「灵魂、生命」。 “凡在我里面的”：指整个人。</a:t>
            </a:r>
            <a:br>
              <a:rPr lang="zh-CN" altLang="en-US" dirty="0"/>
            </a:br>
            <a:r>
              <a:rPr lang="zh-CN" altLang="en-US" dirty="0"/>
              <a:t>  诗人愿用身、心、灵都来称颂耶和华，就是以全心全人，尽己所能地向神赞美。这是人作为受造物的最大义务，也是打开人生幸福与祝福之门的钥匙。</a:t>
            </a:r>
            <a:br>
              <a:rPr lang="zh-CN" altLang="en-US" dirty="0"/>
            </a:br>
            <a:r>
              <a:rPr lang="zh-CN" altLang="en-US" dirty="0"/>
              <a:t>  诗人也加上了一个重要的提醒，即“不可忘记”。人是健忘的，「等不多时，他们就忘了祂的作为，不仰望祂的指教」</a:t>
            </a:r>
            <a:r>
              <a:rPr lang="en-US" altLang="zh-CN" dirty="0"/>
              <a:t>(</a:t>
            </a:r>
            <a:r>
              <a:rPr lang="zh-CN" altLang="en-US" dirty="0"/>
              <a:t>诗一百零六</a:t>
            </a:r>
            <a:r>
              <a:rPr lang="en-US" altLang="zh-CN" dirty="0"/>
              <a:t>13)</a:t>
            </a:r>
            <a:r>
              <a:rPr lang="zh-CN" altLang="en-US" dirty="0"/>
              <a:t>，结果就离开神，去事奉偶像了。因此，我们只有常常「称颂耶和华」，才能不忘记他的「恩惠」。</a:t>
            </a:r>
          </a:p>
        </p:txBody>
      </p:sp>
    </p:spTree>
    <p:extLst>
      <p:ext uri="{BB962C8B-B14F-4D97-AF65-F5344CB8AC3E}">
        <p14:creationId xmlns:p14="http://schemas.microsoft.com/office/powerpoint/2010/main" val="4040944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9CDE352-8BC2-9390-4B58-0CC35D85D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103:3】</a:t>
            </a:r>
            <a:r>
              <a:rPr lang="zh-CN" altLang="en-US" dirty="0"/>
              <a:t>他赦免你的一切罪孽，医治你的一切疾病。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4D12F81-2EFD-7048-4061-24EC4EFC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本诗中有五个</a:t>
            </a:r>
            <a:r>
              <a:rPr lang="en-US" altLang="zh-CN" dirty="0"/>
              <a:t>"</a:t>
            </a:r>
            <a:r>
              <a:rPr lang="zh-CN" altLang="en-US" dirty="0"/>
              <a:t>一切</a:t>
            </a:r>
            <a:r>
              <a:rPr lang="en-US" altLang="zh-CN" dirty="0"/>
              <a:t>″</a:t>
            </a:r>
            <a:r>
              <a:rPr lang="zh-CN" altLang="en-US" dirty="0"/>
              <a:t>，「一切恩惠」（</a:t>
            </a:r>
            <a:r>
              <a:rPr lang="en-US" altLang="zh-CN" dirty="0"/>
              <a:t>2</a:t>
            </a:r>
            <a:r>
              <a:rPr lang="zh-CN" altLang="en-US" dirty="0"/>
              <a:t>节）「一切罪孽」（</a:t>
            </a:r>
            <a:r>
              <a:rPr lang="en-US" altLang="zh-CN" dirty="0"/>
              <a:t>3</a:t>
            </a:r>
            <a:r>
              <a:rPr lang="zh-CN" altLang="en-US" dirty="0"/>
              <a:t>节）、「一切疾病」（</a:t>
            </a:r>
            <a:r>
              <a:rPr lang="en-US" altLang="zh-CN" dirty="0"/>
              <a:t>3</a:t>
            </a:r>
            <a:r>
              <a:rPr lang="zh-CN" altLang="en-US" dirty="0"/>
              <a:t>节），「一切受屈的人」（</a:t>
            </a:r>
            <a:r>
              <a:rPr lang="en-US" altLang="zh-CN" dirty="0"/>
              <a:t>6</a:t>
            </a:r>
            <a:r>
              <a:rPr lang="zh-CN" altLang="en-US" dirty="0"/>
              <a:t>节），「一切被祂造的」（</a:t>
            </a:r>
            <a:r>
              <a:rPr lang="en-US" altLang="zh-CN" dirty="0"/>
              <a:t>22</a:t>
            </a:r>
            <a:r>
              <a:rPr lang="zh-CN" altLang="en-US" dirty="0"/>
              <a:t>节）。表明神的救恩是完备的，包括人所需要的</a:t>
            </a:r>
            <a:r>
              <a:rPr lang="en-US" altLang="zh-CN" dirty="0"/>
              <a:t>"</a:t>
            </a:r>
            <a:r>
              <a:rPr lang="zh-CN" altLang="en-US" dirty="0"/>
              <a:t>一切</a:t>
            </a:r>
            <a:r>
              <a:rPr lang="en-US" altLang="zh-CN" dirty="0"/>
              <a:t>″</a:t>
            </a:r>
            <a:r>
              <a:rPr lang="zh-CN" altLang="en-US" dirty="0"/>
              <a:t>，无论身体、心灵，现在的及将来的需要，祂都能满足。</a:t>
            </a:r>
            <a:br>
              <a:rPr lang="zh-CN" altLang="en-US" dirty="0"/>
            </a:br>
            <a:r>
              <a:rPr lang="zh-CN" altLang="en-US" dirty="0"/>
              <a:t>  </a:t>
            </a:r>
            <a:r>
              <a:rPr lang="en-US" altLang="zh-CN" dirty="0"/>
              <a:t>"</a:t>
            </a:r>
            <a:r>
              <a:rPr lang="zh-CN" altLang="en-US" dirty="0"/>
              <a:t>赦免你的一切罪孽</a:t>
            </a:r>
            <a:r>
              <a:rPr lang="en-US" altLang="zh-CN" dirty="0"/>
              <a:t>″</a:t>
            </a:r>
            <a:r>
              <a:rPr lang="zh-CN" altLang="en-US" dirty="0"/>
              <a:t>，指神有赦罪的权柄，只要是信靠主名，真心悔改的，不管怎样的罪，神都能赦免。</a:t>
            </a:r>
            <a:br>
              <a:rPr lang="zh-CN" altLang="en-US" dirty="0"/>
            </a:br>
            <a:r>
              <a:rPr lang="zh-CN" altLang="en-US" dirty="0"/>
              <a:t>  </a:t>
            </a:r>
            <a:r>
              <a:rPr lang="en-US" altLang="zh-CN" dirty="0"/>
              <a:t>"</a:t>
            </a:r>
            <a:r>
              <a:rPr lang="zh-CN" altLang="en-US" dirty="0"/>
              <a:t>医治你的一切疾病</a:t>
            </a:r>
            <a:r>
              <a:rPr lang="en-US" altLang="zh-CN" dirty="0"/>
              <a:t>″</a:t>
            </a:r>
            <a:r>
              <a:rPr lang="zh-CN" altLang="en-US"/>
              <a:t>，指神有医治的权柄和能力，他广行医治。但不意味着他此刻就医治你，也不意味着他必须医治你。</a:t>
            </a:r>
          </a:p>
        </p:txBody>
      </p:sp>
    </p:spTree>
    <p:extLst>
      <p:ext uri="{BB962C8B-B14F-4D97-AF65-F5344CB8AC3E}">
        <p14:creationId xmlns:p14="http://schemas.microsoft.com/office/powerpoint/2010/main" val="93334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7D585C4-D998-5983-C568-F8F4022D4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103:4】</a:t>
            </a:r>
            <a:r>
              <a:rPr lang="zh-CN" altLang="en-US" dirty="0"/>
              <a:t>他救赎你的命脱离死亡，以仁爱和慈悲为你的冠冕。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D6F68EB-A013-9DFD-19C0-D2FDE9AE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“他救赎你的命脱离死亡”，既可指神拯救我们脱离各样的危险，使我们不至于未到期而亡。也可指将来的复活和永生，</a:t>
            </a:r>
            <a:r>
              <a:rPr lang="en-US" altLang="zh-CN" dirty="0"/>
              <a:t>"</a:t>
            </a:r>
            <a:r>
              <a:rPr lang="zh-CN" altLang="en-US" dirty="0"/>
              <a:t>叫一切信他的，不至灭亡，反得永生。</a:t>
            </a:r>
            <a:r>
              <a:rPr lang="en-US" altLang="zh-CN" dirty="0"/>
              <a:t>″</a:t>
            </a:r>
            <a:br>
              <a:rPr lang="en-US" altLang="zh-CN" dirty="0"/>
            </a:br>
            <a:r>
              <a:rPr lang="en-US" altLang="zh-CN" dirty="0"/>
              <a:t>  “</a:t>
            </a:r>
            <a:r>
              <a:rPr lang="zh-CN" altLang="en-US" dirty="0"/>
              <a:t>以仁爱和慈悲为你的冠冕”，「仁爱」可译为「不变的爱」是盟约中的用语，特指神向祂的百姓信守圣约的「不变的爱」。「慈悲」即「怜悯」。指神将他“不变的爱”和“丰盛的怜悯”赐给人，使因罪失去了神的形象的人，重获恩典和荣耀。</a:t>
            </a:r>
          </a:p>
        </p:txBody>
      </p:sp>
    </p:spTree>
    <p:extLst>
      <p:ext uri="{BB962C8B-B14F-4D97-AF65-F5344CB8AC3E}">
        <p14:creationId xmlns:p14="http://schemas.microsoft.com/office/powerpoint/2010/main" val="40713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6EBC8CD-C21D-DB5D-6AE7-1F5A8EFF4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103:5】</a:t>
            </a:r>
            <a:r>
              <a:rPr lang="zh-CN" altLang="en-US" dirty="0"/>
              <a:t>他用美物使你所愿的得以知足，以致你如鹰返老还童。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3D416F3-E0BA-1585-6684-5310A4D1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"</a:t>
            </a:r>
            <a:r>
              <a:rPr lang="zh-CN" altLang="en-US" dirty="0"/>
              <a:t>祂用美物使你所愿的得以知足</a:t>
            </a:r>
            <a:r>
              <a:rPr lang="en-US" altLang="zh-CN" dirty="0"/>
              <a:t>″</a:t>
            </a:r>
            <a:r>
              <a:rPr lang="zh-CN" altLang="en-US" dirty="0"/>
              <a:t>，指神供应我们的需要，用美物使我们得以满足。</a:t>
            </a:r>
            <a:r>
              <a:rPr lang="en-US" altLang="zh-CN" dirty="0"/>
              <a:t>"</a:t>
            </a:r>
            <a:r>
              <a:rPr lang="zh-CN" altLang="en-US" dirty="0"/>
              <a:t>他未尝留下一样好处不给那些行动正直的人。</a:t>
            </a:r>
            <a:r>
              <a:rPr lang="en-US" altLang="zh-CN" dirty="0"/>
              <a:t>"(</a:t>
            </a:r>
            <a:r>
              <a:rPr lang="zh-CN" altLang="en-US" dirty="0"/>
              <a:t>诗</a:t>
            </a:r>
            <a:r>
              <a:rPr lang="en-US" altLang="zh-CN" dirty="0"/>
              <a:t>84:11)</a:t>
            </a:r>
            <a:br>
              <a:rPr lang="en-US" altLang="zh-CN" dirty="0"/>
            </a:br>
            <a:r>
              <a:rPr lang="en-US" altLang="zh-CN" dirty="0"/>
              <a:t>“</a:t>
            </a:r>
            <a:r>
              <a:rPr lang="zh-CN" altLang="en-US" dirty="0"/>
              <a:t>以致你如鹰返老还童”，比喻神的儿女能像鹰一样生命更新，充满活力。</a:t>
            </a:r>
            <a:r>
              <a:rPr lang="en-US" altLang="zh-CN" dirty="0"/>
              <a:t>"</a:t>
            </a:r>
            <a:r>
              <a:rPr lang="zh-CN" altLang="en-US" dirty="0"/>
              <a:t>但那等候耶和华的，必从新得力。他们必如鹰展翅上腾。</a:t>
            </a:r>
            <a:r>
              <a:rPr lang="en-US" altLang="zh-CN" dirty="0"/>
              <a:t>″(</a:t>
            </a:r>
            <a:r>
              <a:rPr lang="zh-CN" altLang="en-US" dirty="0"/>
              <a:t>赛</a:t>
            </a:r>
            <a:r>
              <a:rPr lang="en-US" altLang="zh-CN" dirty="0"/>
              <a:t>40:31)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40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128462F-E66B-E404-B396-216120ACF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103:6】</a:t>
            </a:r>
            <a:r>
              <a:rPr lang="zh-CN" altLang="en-US" dirty="0"/>
              <a:t>耶和华施行公义，为一切受屈的人伸冤。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A5B12C4-2975-A90B-1FE2-46A371B4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「受屈的人」原文是受欺压的人。</a:t>
            </a:r>
            <a:br>
              <a:rPr lang="zh-CN" altLang="en-US"/>
            </a:br>
            <a:r>
              <a:rPr lang="zh-CN" altLang="en-US"/>
              <a:t>神必会使归在他名下的百姓得着他的拯救和保护。而使那些以强暴欺压人的受公义的审判。</a:t>
            </a:r>
            <a:br>
              <a:rPr lang="zh-CN" altLang="en-US"/>
            </a:b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6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C67BF4A-1D4A-B160-5804-A66E7B586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63:1】</a:t>
            </a:r>
            <a:r>
              <a:rPr lang="zh-CN" altLang="en-US" dirty="0"/>
              <a:t>神啊，你是我的　神，我要切切地寻求你；在干旱疲乏无水之地，我渴想你，我的心切慕你。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BD4C4BC-7E22-EFA1-1BD2-578981A2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这首诗篇是大卫因押沙龙叛乱而逃到犹大旷野时所作</a:t>
            </a:r>
            <a:r>
              <a:rPr lang="en-US" altLang="zh-CN" dirty="0"/>
              <a:t>(</a:t>
            </a:r>
            <a:r>
              <a:rPr lang="zh-CN" altLang="en-US" dirty="0"/>
              <a:t>撒下十五</a:t>
            </a:r>
            <a:r>
              <a:rPr lang="en-US" altLang="zh-CN" dirty="0"/>
              <a:t>13~30)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「旷野」中环境恶劣、物质匮乏，但这恶劣的环境正是神领大卫去的，好让他在「干旱疲乏无水之地」像渴求水一样体会人对神的需要，在旷野中学习寻求、渴想、切慕神。</a:t>
            </a:r>
            <a:br>
              <a:rPr lang="zh-CN" altLang="en-US" dirty="0"/>
            </a:br>
            <a:r>
              <a:rPr lang="zh-CN" altLang="en-US" dirty="0"/>
              <a:t>当我们被神带到人生的「旷野」的时候，才能真正认识自己是何等需要神，因此大声呼喊「神啊，祢是我的神」。</a:t>
            </a:r>
          </a:p>
        </p:txBody>
      </p:sp>
    </p:spTree>
    <p:extLst>
      <p:ext uri="{BB962C8B-B14F-4D97-AF65-F5344CB8AC3E}">
        <p14:creationId xmlns:p14="http://schemas.microsoft.com/office/powerpoint/2010/main" val="1763119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B664AF7-EA32-AF81-10A4-B2DB4BEBC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103:7】</a:t>
            </a:r>
            <a:r>
              <a:rPr lang="zh-CN" altLang="en-US" dirty="0"/>
              <a:t>他使摩西知道他的法则，叫以色列人晓得他的作为。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AB25F75-0BD4-6761-632E-E0111389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从埃及到应许之地，在那极其艰辛的旷野路上，神向摩西启示他的法则，颁布他的律法，又向以色列民显出他的作为，让他们经历神的大能和奇妙。</a:t>
            </a:r>
          </a:p>
        </p:txBody>
      </p:sp>
    </p:spTree>
    <p:extLst>
      <p:ext uri="{BB962C8B-B14F-4D97-AF65-F5344CB8AC3E}">
        <p14:creationId xmlns:p14="http://schemas.microsoft.com/office/powerpoint/2010/main" val="280761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1E7096A-9474-805E-CA31-40778D921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103:8】</a:t>
            </a:r>
            <a:r>
              <a:rPr lang="zh-CN" altLang="en-US" dirty="0"/>
              <a:t>耶和华有怜悯，有恩典，不轻易发怒，且有丰盛的慈爱。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103:9】</a:t>
            </a:r>
            <a:r>
              <a:rPr lang="zh-CN" altLang="en-US" dirty="0"/>
              <a:t>他不长久责备，也不永远怀怒。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7248AC8-D530-8A7A-0602-0488D467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耶和华对待祂的子民， 总是有怜悯，有恩典。祂子民所走的每一步， 都有祂的指引、保护和供应。祂的子民时常任性、埋怨、反叛，但祂却不轻易发怒。纵然子民忘恩负义，祂仍以不变的爱爱他们。既使是在管教祂的子民时，祂的惩罚也不会持续很久，因神衪不永远怀怒。</a:t>
            </a:r>
          </a:p>
        </p:txBody>
      </p:sp>
    </p:spTree>
    <p:extLst>
      <p:ext uri="{BB962C8B-B14F-4D97-AF65-F5344CB8AC3E}">
        <p14:creationId xmlns:p14="http://schemas.microsoft.com/office/powerpoint/2010/main" val="2748554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45CCC6F-8F1E-E4FB-BD62-C6386A722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103:10】</a:t>
            </a:r>
            <a:r>
              <a:rPr lang="zh-CN" altLang="en-US" dirty="0"/>
              <a:t>他没有按我们的罪过待我们，也没有照我们的罪孽报应我们。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4220B56-7243-760D-4600-3BB54A9D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若按我们的罪过待我们，没有人能在他面前站立得住。神若照我们的罪孽报应我们，我们就该永远下地狱了。神因爱世人的缘故，赐下他的独生爱子，在十字架上担当我们的罪，代替我们的刑罚。叫一切信他的，得到赦免与拯救，可以</a:t>
            </a:r>
            <a:r>
              <a:rPr lang="en-US" altLang="zh-CN" dirty="0"/>
              <a:t>"</a:t>
            </a:r>
            <a:r>
              <a:rPr lang="zh-CN" altLang="en-US" dirty="0"/>
              <a:t>不至灭亡，反得永生。”</a:t>
            </a:r>
          </a:p>
        </p:txBody>
      </p:sp>
    </p:spTree>
    <p:extLst>
      <p:ext uri="{BB962C8B-B14F-4D97-AF65-F5344CB8AC3E}">
        <p14:creationId xmlns:p14="http://schemas.microsoft.com/office/powerpoint/2010/main" val="2206393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A7B470-C3D1-5DE0-3112-C6F863DAB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103:11】</a:t>
            </a:r>
            <a:r>
              <a:rPr lang="zh-CN" altLang="en-US" sz="3200" dirty="0"/>
              <a:t>天离地何等的高，他的慈爱向敬畏他的人也是何等的大；</a:t>
            </a:r>
          </a:p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103:12】</a:t>
            </a:r>
            <a:r>
              <a:rPr lang="zh-CN" altLang="en-US" sz="3200" dirty="0"/>
              <a:t>东离西有多远，他叫我们的过犯离我们也有多远。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C884313-7BAE-C517-D549-A3147BB7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神的爱是难以测量的。我们若能测量天离地的距离，才能稍微明白神的爱有多广阔。但这浩大的“慈爱”是为“敬畏他的人”预备的，所以愿世人都来归向他！</a:t>
            </a:r>
            <a:br>
              <a:rPr lang="zh-CN" altLang="en-US"/>
            </a:br>
            <a:r>
              <a:rPr lang="zh-CN" altLang="en-US"/>
              <a:t>  东离西的距离是无尽的，他叫我们的过犯也如此远离我们。但这不是说我们从此不会再犯罪，而是说我们已信被神称为义，已经成为蒙恩得救的人了。</a:t>
            </a:r>
            <a:br>
              <a:rPr lang="zh-CN" altLang="en-US"/>
            </a:b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326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FD93AB7-4692-23FF-B8B7-670C81D7E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103:13】</a:t>
            </a:r>
            <a:r>
              <a:rPr lang="zh-CN" altLang="en-US" sz="3200" dirty="0"/>
              <a:t>父亲怎样怜恤他的儿女，耶和华也怎样怜恤敬畏他的人。</a:t>
            </a:r>
          </a:p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103:14】</a:t>
            </a:r>
            <a:r>
              <a:rPr lang="zh-CN" altLang="en-US" sz="3200" dirty="0"/>
              <a:t>因为他知道我们的本体，思念我们不过是尘土。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948ACB7-EBBF-8611-B760-D6CD1AA5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 神和立约之民的关系，就像父亲和儿女的关系，虽然我们不配，但衪却体恤我们的软弱。祂作为审判者的身分是暂时的</a:t>
            </a:r>
            <a:r>
              <a:rPr lang="en-US" altLang="zh-CN" dirty="0"/>
              <a:t>(9</a:t>
            </a:r>
            <a:r>
              <a:rPr lang="zh-CN" altLang="en-US" dirty="0"/>
              <a:t>节</a:t>
            </a:r>
            <a:r>
              <a:rPr lang="en-US" altLang="zh-CN" dirty="0"/>
              <a:t>)</a:t>
            </a:r>
            <a:r>
              <a:rPr lang="zh-CN" altLang="en-US" dirty="0"/>
              <a:t>，而作为父亲的身分却是永远的。</a:t>
            </a:r>
            <a:br>
              <a:rPr lang="zh-CN" altLang="en-US" dirty="0"/>
            </a:br>
            <a:r>
              <a:rPr lang="zh-CN" altLang="en-US" dirty="0"/>
              <a:t>  “本体”指身体的结构，人为尘土所造，体质脆弱，生命短暂，特别需要神的看顾。但人却常不以自己为</a:t>
            </a:r>
            <a:r>
              <a:rPr lang="en-US" altLang="zh-CN" dirty="0"/>
              <a:t>"</a:t>
            </a:r>
            <a:r>
              <a:rPr lang="zh-CN" altLang="en-US" dirty="0"/>
              <a:t>尘土</a:t>
            </a:r>
            <a:r>
              <a:rPr lang="en-US" altLang="zh-CN" dirty="0"/>
              <a:t>"</a:t>
            </a:r>
            <a:r>
              <a:rPr lang="zh-CN" altLang="en-US" dirty="0"/>
              <a:t>、而以自己为</a:t>
            </a:r>
            <a:r>
              <a:rPr lang="en-US" altLang="zh-CN" dirty="0"/>
              <a:t>"</a:t>
            </a:r>
            <a:r>
              <a:rPr lang="zh-CN" altLang="en-US" dirty="0"/>
              <a:t>人物</a:t>
            </a:r>
            <a:r>
              <a:rPr lang="en-US" altLang="zh-CN" dirty="0"/>
              <a:t>"</a:t>
            </a:r>
            <a:r>
              <a:rPr lang="zh-CN" altLang="en-US" dirty="0"/>
              <a:t>。以致骄傲自义，盲目自信。</a:t>
            </a:r>
            <a:br>
              <a:rPr lang="zh-CN" altLang="en-US" dirty="0"/>
            </a:br>
            <a:r>
              <a:rPr lang="zh-CN" altLang="en-US" dirty="0"/>
              <a:t>  父亲知道儿女的有限和软弱，会全力呵护。但人也需谦卑顺服，并全然仰望神、全然信靠神，这样才能让祂的能力在我们的软弱上显得完全</a:t>
            </a:r>
            <a:r>
              <a:rPr lang="en-US" altLang="zh-CN" dirty="0"/>
              <a:t>(</a:t>
            </a:r>
            <a:r>
              <a:rPr lang="zh-CN" altLang="en-US" dirty="0"/>
              <a:t>林后十二</a:t>
            </a:r>
            <a:r>
              <a:rPr lang="en-US" altLang="zh-CN" dirty="0"/>
              <a:t>9)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4954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43B0-FEAC-56A9-E6EE-713C9C53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EA110BF-94C1-8326-4175-0875C8246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112:9】</a:t>
            </a:r>
            <a:r>
              <a:rPr lang="zh-CN" altLang="en-US" dirty="0"/>
              <a:t>他施舍钱财，周济贫穷。他的仁义存到永远。他的角必被高举，大有荣耀。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711165-BDBF-351F-734E-E5025956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此处，“角”并非指“权势”或“力量”，而是象征着神对施怜悯给穷乏者的佳誉。</a:t>
            </a:r>
            <a:br>
              <a:rPr lang="zh-CN" altLang="en-US" dirty="0"/>
            </a:br>
            <a:r>
              <a:rPr lang="zh-CN" altLang="en-US" dirty="0"/>
              <a:t>  这句的意思是甘心施舍、乐于奉献的人将被神纪念，其善行必流芳千古。</a:t>
            </a:r>
            <a:br>
              <a:rPr lang="zh-CN" altLang="en-US" dirty="0"/>
            </a:br>
            <a:r>
              <a:rPr lang="zh-CN" altLang="en-US" dirty="0"/>
              <a:t>  人当作钱财的管道，而不是守财奴。因为我们所拥有的财富并不是自己的，而是神赏赐的，并且施舍钱财不会越舍越少，反而会越舍越多，还会将仁义「存到永远」，正如主耶稣的话，说：「施比受更为有福」</a:t>
            </a:r>
            <a:r>
              <a:rPr lang="en-US" altLang="zh-CN" dirty="0"/>
              <a:t>(</a:t>
            </a:r>
            <a:r>
              <a:rPr lang="zh-CN" altLang="en-US" dirty="0"/>
              <a:t>徒二十</a:t>
            </a:r>
            <a:r>
              <a:rPr lang="en-US" altLang="zh-CN" dirty="0"/>
              <a:t>35)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14312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F4A4-7999-DE02-4E36-0497D932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EE3612-5ADB-8BF0-7EB8-ACE645690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113:2】</a:t>
            </a:r>
            <a:r>
              <a:rPr lang="zh-CN" altLang="en-US" sz="3200" dirty="0"/>
              <a:t>耶和华的名是应当称颂的，从今时直到永远。</a:t>
            </a:r>
          </a:p>
          <a:p>
            <a:r>
              <a:rPr lang="en-US" altLang="zh-CN" sz="3200" dirty="0"/>
              <a:t>【</a:t>
            </a:r>
            <a:r>
              <a:rPr lang="zh-CN" altLang="en-US" sz="3200" dirty="0"/>
              <a:t>诗</a:t>
            </a:r>
            <a:r>
              <a:rPr lang="en-US" altLang="zh-CN" sz="3200" dirty="0"/>
              <a:t>113:3】</a:t>
            </a:r>
            <a:r>
              <a:rPr lang="zh-CN" altLang="en-US" sz="3200" dirty="0"/>
              <a:t>从日出之地到日落之处，耶和华的名是应当赞美的。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58AB94-BA73-0E05-10DB-EB91711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诗篇</a:t>
            </a:r>
            <a:r>
              <a:rPr lang="en-US" altLang="zh-CN" dirty="0"/>
              <a:t>113</a:t>
            </a:r>
            <a:r>
              <a:rPr lang="zh-CN" altLang="en-US" dirty="0"/>
              <a:t>篇是一首哈利路亚诗，哈利路亚的意思就是</a:t>
            </a:r>
            <a:r>
              <a:rPr lang="en-US" altLang="zh-CN" dirty="0"/>
              <a:t>"</a:t>
            </a:r>
            <a:r>
              <a:rPr lang="zh-CN" altLang="en-US" dirty="0"/>
              <a:t>你们要赞美耶和华</a:t>
            </a:r>
            <a:r>
              <a:rPr lang="en-US" altLang="zh-CN" dirty="0"/>
              <a:t>"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    </a:t>
            </a:r>
            <a:r>
              <a:rPr lang="en-US" altLang="zh-CN" dirty="0"/>
              <a:t>"</a:t>
            </a:r>
            <a:r>
              <a:rPr lang="zh-CN" altLang="en-US" dirty="0"/>
              <a:t>从今时直到永远</a:t>
            </a:r>
            <a:r>
              <a:rPr lang="en-US" altLang="zh-CN" dirty="0"/>
              <a:t>"</a:t>
            </a:r>
            <a:r>
              <a:rPr lang="zh-CN" altLang="en-US" dirty="0"/>
              <a:t>，表明世世代代的人都当赞美耶和华，因他是昔在、今在、永在的神。  </a:t>
            </a:r>
            <a:br>
              <a:rPr lang="zh-CN" altLang="en-US" dirty="0"/>
            </a:br>
            <a:r>
              <a:rPr lang="zh-CN" altLang="en-US" dirty="0"/>
              <a:t>    </a:t>
            </a:r>
            <a:r>
              <a:rPr lang="en-US" altLang="zh-CN" dirty="0"/>
              <a:t>"</a:t>
            </a:r>
            <a:r>
              <a:rPr lang="zh-CN" altLang="en-US" dirty="0"/>
              <a:t>从日出之地到日落之处</a:t>
            </a:r>
            <a:r>
              <a:rPr lang="en-US" altLang="zh-CN" dirty="0"/>
              <a:t>"</a:t>
            </a:r>
            <a:r>
              <a:rPr lang="zh-CN" altLang="en-US" dirty="0"/>
              <a:t>，表明全地都当赞美耶和华，因他是全地的主，掌管万有的神。  </a:t>
            </a:r>
            <a:br>
              <a:rPr lang="zh-CN" altLang="en-US" dirty="0"/>
            </a:br>
            <a:r>
              <a:rPr lang="zh-CN" altLang="en-US" dirty="0"/>
              <a:t>神是超越时间和空间的神，所以人对祂的赞美也当超越时空，而不应局限于一时一地。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2706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BB57-7754-04CA-09CD-0570B779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A342CBF-F49E-3230-CCCF-01FAB31C1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115:13】</a:t>
            </a:r>
            <a:r>
              <a:rPr lang="zh-CN" altLang="en-US" dirty="0"/>
              <a:t>凡敬畏耶和华的，无论大小，主必赐福给他。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C3FABA9-80A3-0A6F-027E-DC250F2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“凡敬畏耶和华的”主要指以色列之外的外邦人。“大小”指年龄，而不是身材或社会地位。</a:t>
            </a:r>
            <a:br>
              <a:rPr lang="zh-CN" altLang="en-US" dirty="0"/>
            </a:br>
            <a:r>
              <a:rPr lang="zh-CN" altLang="en-US" dirty="0"/>
              <a:t>  这句的意思是无论以色列人还是外邦人，无论年长还是年幼，一切敬畏耶和华的，都必蒙衪赐福！</a:t>
            </a:r>
          </a:p>
        </p:txBody>
      </p:sp>
    </p:spTree>
    <p:extLst>
      <p:ext uri="{BB962C8B-B14F-4D97-AF65-F5344CB8AC3E}">
        <p14:creationId xmlns:p14="http://schemas.microsoft.com/office/powerpoint/2010/main" val="123120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D08BCF4-06C7-2DF5-778E-33026575B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115:16】</a:t>
            </a:r>
            <a:r>
              <a:rPr lang="zh-CN" altLang="en-US" dirty="0"/>
              <a:t>天，是耶和华的天；地，他却给了世人。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DE3C636-F230-0609-A152-3BD373DB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起初神创造天地。神以天为自己的住所，却把地给了世人居住。</a:t>
            </a:r>
            <a:br>
              <a:rPr lang="zh-CN" altLang="en-US" dirty="0"/>
            </a:br>
            <a:r>
              <a:rPr lang="zh-CN" altLang="en-US" dirty="0"/>
              <a:t>  地给了世人，是神给人的恩典。因地上的一切，及地里的出产耶和华也一同赐给了人。所以人理当感谢赞美祂，并在神量给我们的时间和地点内，敬拜事奉祂。</a:t>
            </a:r>
            <a:br>
              <a:rPr lang="zh-CN" altLang="en-US" dirty="0"/>
            </a:br>
            <a:r>
              <a:rPr lang="zh-CN" altLang="en-US" dirty="0"/>
              <a:t>  地给了世人，也是一份责任。因为在天上祂自己掌权，却把大地交给人管理。愿我们能尽上</a:t>
            </a:r>
            <a:r>
              <a:rPr lang="en-US" altLang="zh-CN" dirty="0"/>
              <a:t>"</a:t>
            </a:r>
            <a:r>
              <a:rPr lang="zh-CN" altLang="en-US" dirty="0"/>
              <a:t>修理看守</a:t>
            </a:r>
            <a:r>
              <a:rPr lang="en-US" altLang="zh-CN" dirty="0"/>
              <a:t>"</a:t>
            </a:r>
            <a:r>
              <a:rPr lang="zh-CN" altLang="en-US"/>
              <a:t>之责，与地和谐共存，也在地上荣耀、见证主名。</a:t>
            </a:r>
          </a:p>
        </p:txBody>
      </p:sp>
    </p:spTree>
    <p:extLst>
      <p:ext uri="{BB962C8B-B14F-4D97-AF65-F5344CB8AC3E}">
        <p14:creationId xmlns:p14="http://schemas.microsoft.com/office/powerpoint/2010/main" val="433059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0D5D-DE20-42A3-62A8-ADFA3BE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4B1E2EE-0611-2FE2-AADB-E8FDE6BE7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116:8】</a:t>
            </a:r>
            <a:r>
              <a:rPr lang="zh-CN" altLang="en-US" dirty="0"/>
              <a:t>主啊，你救我的命免了死亡，救我的眼免了流泪，救我的脚免了跌倒；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909599-D299-80B8-B2D7-98917622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“救我的命免了死亡”是得救赎。“救我的眼免了流泪”是得安慰。“救我的脚免了跌倒”是得保护。</a:t>
            </a:r>
            <a:br>
              <a:rPr lang="zh-CN" altLang="en-US" dirty="0"/>
            </a:br>
            <a:r>
              <a:rPr lang="zh-CN" altLang="en-US" dirty="0"/>
              <a:t>  这些意味着神的救恩与慈爱围绕诗人的整个生活。人只要尝过主恩的滋味，便知道他是美善，投靠他的人有福了！</a:t>
            </a:r>
            <a:r>
              <a:rPr lang="en-US" altLang="zh-CN" dirty="0"/>
              <a:t>(</a:t>
            </a:r>
            <a:r>
              <a:rPr lang="zh-CN" altLang="en-US" dirty="0"/>
              <a:t>诗</a:t>
            </a:r>
            <a:r>
              <a:rPr lang="en-US" altLang="zh-CN" dirty="0"/>
              <a:t>34:8)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440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0BA84E-3481-46C4-1DAD-4C0D2F488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65:11】</a:t>
            </a:r>
            <a:r>
              <a:rPr lang="zh-CN" altLang="en-US" dirty="0"/>
              <a:t>你以恩典为年岁的冠冕，你的路径都滴下脂油。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4E9B1B8-4F8C-6855-C965-0E349BDC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“以恩典为</a:t>
            </a:r>
            <a:r>
              <a:rPr lang="en-US" altLang="zh-CN" dirty="0"/>
              <a:t>…</a:t>
            </a:r>
            <a:r>
              <a:rPr lang="zh-CN" altLang="en-US" dirty="0"/>
              <a:t>的冠冕”形容把恩典堆在人的头上。</a:t>
            </a:r>
            <a:br>
              <a:rPr lang="zh-CN" altLang="en-US" dirty="0"/>
            </a:br>
            <a:r>
              <a:rPr lang="zh-CN" altLang="en-US" dirty="0"/>
              <a:t>“你的路径都滴下脂油”，形容神好像坐车经过田野，所经过的地方都有甘霖滋润大地，使田地大获丰收。</a:t>
            </a:r>
            <a:br>
              <a:rPr lang="zh-CN" altLang="en-US" dirty="0"/>
            </a:br>
            <a:r>
              <a:rPr lang="zh-CN" altLang="en-US" dirty="0"/>
              <a:t>整句形容神的百姓从岁首到年终都沐浴在神的恩典当中。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154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B355F-997C-6A30-FE6B-9B12CC6B5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F66F43A-FF22-3CAF-0312-8FC41ADC1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116:12】</a:t>
            </a:r>
            <a:r>
              <a:rPr lang="zh-CN" altLang="en-US" dirty="0"/>
              <a:t>我拿什么报答耶和华向我所赐的一切厚恩？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116:13】</a:t>
            </a:r>
            <a:r>
              <a:rPr lang="zh-CN" altLang="en-US" dirty="0"/>
              <a:t>我要举起救恩的杯，称扬耶和华的名。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FA071E0-3BF5-ED6E-3D66-83773FBA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「救恩的杯」指献感谢祭时所浇奠的酒，作为对神美善和护佑的见证。</a:t>
            </a:r>
            <a:br>
              <a:rPr lang="zh-CN" altLang="en-US" dirty="0"/>
            </a:br>
            <a:r>
              <a:rPr lang="zh-CN" altLang="en-US" dirty="0"/>
              <a:t>  这是经历过神恩的圣徒真挚的信仰告白，决志永远铭记所经历的神恩厚爱。</a:t>
            </a:r>
            <a:br>
              <a:rPr lang="zh-CN" altLang="en-US" dirty="0"/>
            </a:br>
            <a:r>
              <a:rPr lang="zh-CN" altLang="en-US" dirty="0"/>
              <a:t>  蒙恩的人虽然做什么都无法「报答」神「所赐的一切厚恩」，但神仍然悦纳我们想要「报答」的心。要「报答」神的厚恩，首先就要公开向神献上感谢，甘心在众人面前「称扬耶和华的名」。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6717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39B2C-69B5-E7CD-C395-FA2CD7AA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E75D98-2260-F79F-F727-4A2E4C214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116:17】</a:t>
            </a:r>
            <a:r>
              <a:rPr lang="zh-CN" altLang="en-US" dirty="0"/>
              <a:t>我要以感谢为祭献给你，又要求告耶和华的名。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B7CD008-B214-7C7C-89A4-C14D10DE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「求告耶和华的名」：指称颂耶和华。</a:t>
            </a:r>
            <a:br>
              <a:rPr lang="zh-CN" altLang="en-US" dirty="0"/>
            </a:br>
            <a:r>
              <a:rPr lang="zh-CN" altLang="en-US" dirty="0"/>
              <a:t>    真正的感谢祭不会停留在口头上，而是伴随着实际行动，是「将身体献上，当作活祭」，因为「你们如此事奉乃是理所当然的」（罗</a:t>
            </a:r>
            <a:r>
              <a:rPr lang="en-US" altLang="zh-CN" dirty="0"/>
              <a:t>12:1</a:t>
            </a:r>
            <a:r>
              <a:rPr lang="zh-CN" altLang="en-US" dirty="0"/>
              <a:t>）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873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C59D-629B-C1C9-DBEA-E45935F4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0AA4CE-A32C-7DC6-0633-DB2D39A8D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118:8】</a:t>
            </a:r>
            <a:r>
              <a:rPr lang="zh-CN" altLang="en-US" dirty="0"/>
              <a:t>投靠耶和华，强似倚赖人；</a:t>
            </a:r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118:9】</a:t>
            </a:r>
            <a:r>
              <a:rPr lang="zh-CN" altLang="en-US" dirty="0"/>
              <a:t>投靠耶和华，强似倚赖王子。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D1F770-26F0-82A8-58FD-CDBDFF21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相信人往往会遭遇背叛，既使是那些位高权重的人也不一定靠得住。唯一值得我们「投靠」的就是神，神绝不会使相信祂的人失望。 </a:t>
            </a:r>
            <a:br>
              <a:rPr lang="zh-CN" altLang="en-US" dirty="0"/>
            </a:br>
            <a:r>
              <a:rPr lang="zh-CN" altLang="en-US" dirty="0"/>
              <a:t>    当你在逼迫、痛苦或自责的煎熬中时，只有投入神的怀抱，将一切交托给他，全心的信靠他，才能得享真正的安息。</a:t>
            </a:r>
          </a:p>
        </p:txBody>
      </p:sp>
    </p:spTree>
    <p:extLst>
      <p:ext uri="{BB962C8B-B14F-4D97-AF65-F5344CB8AC3E}">
        <p14:creationId xmlns:p14="http://schemas.microsoft.com/office/powerpoint/2010/main" val="3336772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98-8F0C-1DD5-1A05-57C17E09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DA070BB-2D1A-768E-8CCB-A38561E79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118:22】</a:t>
            </a:r>
            <a:r>
              <a:rPr lang="zh-CN" altLang="en-US" dirty="0"/>
              <a:t>匠人所弃的石头，已成了房角的头块石头。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89F325-4027-7699-8D2D-9BA36BC1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「匠人所弃的石头」，象征卑贱无用之物。「房角的头块石头」，指置于墙角，支撑全墙，定立基准的最重要的石头。</a:t>
            </a:r>
            <a:br>
              <a:rPr lang="zh-CN" altLang="en-US"/>
            </a:br>
            <a:r>
              <a:rPr lang="zh-CN" altLang="en-US"/>
              <a:t>    这节经文可指以色列曾为列国看不起，却成了神国度的重要基石。耶稣也曾引本节说明祂虽为人弃绝，钉在十字架上，却被神高举，成为人类的救赎主。</a:t>
            </a:r>
          </a:p>
        </p:txBody>
      </p:sp>
    </p:spTree>
    <p:extLst>
      <p:ext uri="{BB962C8B-B14F-4D97-AF65-F5344CB8AC3E}">
        <p14:creationId xmlns:p14="http://schemas.microsoft.com/office/powerpoint/2010/main" val="3180453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D7396-1630-80B2-3822-A1FF99510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0AD88DD-95DD-726E-F2AD-F4AF6BE5B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119:9】</a:t>
            </a:r>
            <a:r>
              <a:rPr lang="zh-CN" altLang="en-US" dirty="0"/>
              <a:t>少年人用什么洁净他的行为呢？是要遵行你的话。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AAD1CD6-DE6B-7F11-25E8-8EF51831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少年人虽有力量与热情，却难以节制，容易放纵情欲，以至犯罪。所以对于少年人来说，一个重要的问题是怎样在生活上保持洁净。答案就是实际地遵行神的话。</a:t>
            </a:r>
            <a:br>
              <a:rPr lang="zh-CN" altLang="en-US" dirty="0"/>
            </a:br>
            <a:r>
              <a:rPr lang="zh-CN" altLang="en-US" dirty="0"/>
              <a:t>   人不能靠着道德、伦理、哲学来洁净自己的行为，唯有靠遵行神的话。因为神的话才是善恶的真正标准。</a:t>
            </a:r>
          </a:p>
        </p:txBody>
      </p:sp>
    </p:spTree>
    <p:extLst>
      <p:ext uri="{BB962C8B-B14F-4D97-AF65-F5344CB8AC3E}">
        <p14:creationId xmlns:p14="http://schemas.microsoft.com/office/powerpoint/2010/main" val="636379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922FF-0548-A9C6-D88B-745C64E98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AB5462F-B236-DBFF-ED15-4E38993E0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119:11】</a:t>
            </a:r>
            <a:r>
              <a:rPr lang="zh-CN" altLang="en-US" dirty="0"/>
              <a:t>我将你的话藏在心里，免得我得罪你。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04ACE76-8C9E-2D70-74C7-013495E4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“藏在心里”：有如收藏珍宝。</a:t>
            </a:r>
            <a:br>
              <a:rPr lang="zh-CN" altLang="en-US" dirty="0"/>
            </a:br>
            <a:r>
              <a:rPr lang="zh-CN" altLang="en-US" dirty="0"/>
              <a:t>  “将你的话藏在心里”：这是人蒙福的重要诀窍，让神的话进到心里，成为我所坚信的言行法则，并随时实行在生活中。如此才能不至于得罪神。</a:t>
            </a:r>
            <a:br>
              <a:rPr lang="zh-CN" altLang="en-US" dirty="0"/>
            </a:br>
            <a:r>
              <a:rPr lang="zh-CN" altLang="en-US" dirty="0"/>
              <a:t>  有人说：“世上最好的书就是圣经。收藏圣经最好的地方就是在心里。藏在心里才能作我们随时的引导和帮助，免得我们犯罪得罪神。”</a:t>
            </a:r>
          </a:p>
        </p:txBody>
      </p:sp>
    </p:spTree>
    <p:extLst>
      <p:ext uri="{BB962C8B-B14F-4D97-AF65-F5344CB8AC3E}">
        <p14:creationId xmlns:p14="http://schemas.microsoft.com/office/powerpoint/2010/main" val="3104304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FF446-7838-B9C6-8D67-D343C792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F68B614-6B5A-8119-AAB0-F851B01FA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119:71】</a:t>
            </a:r>
            <a:r>
              <a:rPr lang="zh-CN" altLang="en-US" dirty="0"/>
              <a:t>我受苦是与我有益，为要使我学习你的律例。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2E62EAF-38AF-81B2-9177-AD67115A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神允许苦难临到祂的儿女，其背后往往有美善的旨意，即引导我们更深地进入并依靠祂的话语。因在顺境中，我们容易依靠自己的智慧、能力、财富或人际关系。而苦难将这些虚假的依靠一一粉碎，使我们意识到自己的有限和软弱，从而转向神那永不改变的话语。</a:t>
            </a:r>
            <a:br>
              <a:rPr lang="zh-CN" altLang="en-US" dirty="0"/>
            </a:br>
            <a:r>
              <a:rPr lang="zh-CN" altLang="en-US" dirty="0"/>
              <a:t>   许多圣经的应许（如“在患难中作随时的帮助”、“我的恩典够你用的”），只有在患难中亲身经历时，才从“美好的道理”变为“生命的见证”，使我们对神信实和慈爱有了更深的认识。</a:t>
            </a:r>
          </a:p>
        </p:txBody>
      </p:sp>
    </p:spTree>
    <p:extLst>
      <p:ext uri="{BB962C8B-B14F-4D97-AF65-F5344CB8AC3E}">
        <p14:creationId xmlns:p14="http://schemas.microsoft.com/office/powerpoint/2010/main" val="40002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CF5E5-4C6F-5E96-7D83-D314F5BF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CAF17AE-3CF3-F719-DA85-423B4D833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119:72】</a:t>
            </a:r>
            <a:r>
              <a:rPr lang="zh-CN" altLang="en-US" dirty="0"/>
              <a:t>你口中的训言与我有益，胜于千万的金银。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7D9DA4-E48F-E83C-4091-3E4CF8ED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「训言」原文和「律法」是同一个字，指神的话。</a:t>
            </a:r>
            <a:br>
              <a:rPr lang="zh-CN" altLang="en-US" dirty="0"/>
            </a:br>
            <a:r>
              <a:rPr lang="zh-CN" altLang="en-US" dirty="0"/>
              <a:t>  金钱的价值无法与神的话相比。神话语的超越世上一切其他有限的存在。「千万的金银」，总有消失的一天，但却没有人能夺去神的话语所带来的永恒益处。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662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2BB5149-975C-516B-437E-F45042BFE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119:89】</a:t>
            </a:r>
            <a:r>
              <a:rPr lang="zh-CN" altLang="en-US" dirty="0"/>
              <a:t>耶和华啊，你的话安定在天，直到永远。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AD05E6C-AFAC-76CD-268E-48DEA335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“安定在天”指神话语的永恒性与不变性。</a:t>
            </a:r>
            <a:br>
              <a:rPr lang="zh-CN" altLang="en-US" dirty="0"/>
            </a:br>
            <a:r>
              <a:rPr lang="zh-CN" altLang="en-US" dirty="0"/>
              <a:t>  神的话永远坚立，远远超越变幻的世事。</a:t>
            </a:r>
            <a:br>
              <a:rPr lang="zh-CN" altLang="en-US" dirty="0"/>
            </a:br>
            <a:r>
              <a:rPr lang="zh-CN" altLang="en-US" dirty="0"/>
              <a:t>  神的话是可以信赖的，绝不会改变。尽管有人反对，但反对的人会从世界上消失，而神的话语却永动摇。</a:t>
            </a:r>
          </a:p>
        </p:txBody>
      </p:sp>
    </p:spTree>
    <p:extLst>
      <p:ext uri="{BB962C8B-B14F-4D97-AF65-F5344CB8AC3E}">
        <p14:creationId xmlns:p14="http://schemas.microsoft.com/office/powerpoint/2010/main" val="4168803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AD348F1-3DCB-8F7D-DA08-46431A37E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119:105】</a:t>
            </a:r>
            <a:r>
              <a:rPr lang="zh-CN" altLang="en-US" dirty="0"/>
              <a:t>你的话是我脚前的灯，是我路上的光。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16D6AEA-D753-50CB-7A10-357A0E83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人在黑暗中走路若无灯无光，生命就无时不在危险中。所以“脚前的灯，路上的光”指神的话是人生的向导，使我们的人生有方向、行路不跌脚，可以平安地穿越这个世界的黑暗。</a:t>
            </a:r>
            <a:br>
              <a:rPr lang="zh-CN" altLang="en-US" dirty="0"/>
            </a:br>
            <a:r>
              <a:rPr lang="zh-CN" altLang="en-US" dirty="0"/>
              <a:t>  我们若能遵神的话而行，也必“像明光照耀”，“在这弯曲悖谬的世代作神无瑕疵的儿女”</a:t>
            </a:r>
            <a:r>
              <a:rPr lang="en-US" altLang="zh-CN" dirty="0"/>
              <a:t>(</a:t>
            </a:r>
            <a:r>
              <a:rPr lang="zh-CN" altLang="en-US" dirty="0"/>
              <a:t>腓二</a:t>
            </a:r>
            <a:r>
              <a:rPr lang="en-US" altLang="zh-CN" dirty="0"/>
              <a:t>15)</a:t>
            </a:r>
            <a:r>
              <a:rPr lang="zh-CN" altLang="en-US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08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62423CB-768C-165A-2A45-685619E3D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66:18】</a:t>
            </a:r>
            <a:r>
              <a:rPr lang="zh-CN" altLang="en-US" dirty="0"/>
              <a:t>我若心里注重罪孽，主必不听。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7431B5-A5E4-F6DA-BCAC-CECB00F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「罪孽」原文是「邪恶、偶像崇拜」。</a:t>
            </a:r>
            <a:br>
              <a:rPr lang="zh-CN" altLang="en-US" dirty="0"/>
            </a:br>
            <a:r>
              <a:rPr lang="zh-CN" altLang="en-US" dirty="0"/>
              <a:t>如果有一样罪，是你自己知道的，但你心里舍不得它，还想继续要它，那么这罪会使与圣洁的神隔绝，成为祷告最大的障碍。因为人心若“注重罪孽”，就不会注重“神的话”。所以想要你的祈祷蒙神的悦纳，就必须放弃心中的罪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6001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840DDA9-0857-231C-F107-DAEAC0463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119:130】</a:t>
            </a:r>
            <a:r>
              <a:rPr lang="zh-CN" altLang="en-US" dirty="0"/>
              <a:t>你的言语一解开，就发出亮光，使愚人通达。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E6E0051-B4A4-52D4-D7F1-DFE90B0C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「解开」：是“入门”、“打开”的意思。「愚人」是“单纯”、“缺乏悟性”的意思。「通达」是“使之理解”的意思。</a:t>
            </a:r>
            <a:br>
              <a:rPr lang="zh-CN" altLang="en-US" dirty="0"/>
            </a:br>
            <a:r>
              <a:rPr lang="zh-CN" altLang="en-US" dirty="0"/>
              <a:t>  这是一节充满能力和盼望的经文。他向我们保证，无论我们觉得自己多么愚昧、多么困惑，但只要我们愿意谦卑地、持续地去“解开”他</a:t>
            </a:r>
            <a:r>
              <a:rPr lang="en-US" altLang="zh-CN" dirty="0"/>
              <a:t>——</a:t>
            </a:r>
            <a:r>
              <a:rPr lang="zh-CN" altLang="en-US" dirty="0"/>
              <a:t>去阅读、去查考、去聆听、去默想</a:t>
            </a:r>
            <a:r>
              <a:rPr lang="en-US" altLang="zh-CN" dirty="0"/>
              <a:t>——</a:t>
            </a:r>
            <a:r>
              <a:rPr lang="zh-CN" altLang="en-US" dirty="0"/>
              <a:t>他就必定会像阳光穿透黑暗一样，照亮我们的生命，赐给我们属天的智慧，使我们从一个属世的“愚人”，变成一个在基督里“通达”的智慧人。</a:t>
            </a:r>
          </a:p>
        </p:txBody>
      </p:sp>
    </p:spTree>
    <p:extLst>
      <p:ext uri="{BB962C8B-B14F-4D97-AF65-F5344CB8AC3E}">
        <p14:creationId xmlns:p14="http://schemas.microsoft.com/office/powerpoint/2010/main" val="36013242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C536D82-1A5E-EA45-DA9B-037F83018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119:139】</a:t>
            </a:r>
            <a:r>
              <a:rPr lang="zh-CN" altLang="en-US" dirty="0"/>
              <a:t>我心焦急，如同火烧，因我敌人忘记你的言语。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4EFC88-8144-DD41-3475-6F63A0C9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诗人心中「焦急，如同火烧」，是因他对仇敌的灵魂心存怜悯。他知道那些无视律法，毁谤神话语的人，必然要受到神公义的审判。</a:t>
            </a:r>
            <a:br>
              <a:rPr lang="zh-CN" altLang="en-US" dirty="0"/>
            </a:br>
            <a:r>
              <a:rPr lang="zh-CN" altLang="en-US" dirty="0"/>
              <a:t>  为此，今日的圣徒，也不能只为自己已接受福音感到知足，而当为不信者代祷，为灵魂得救有深深的负担。 </a:t>
            </a:r>
          </a:p>
        </p:txBody>
      </p:sp>
    </p:spTree>
    <p:extLst>
      <p:ext uri="{BB962C8B-B14F-4D97-AF65-F5344CB8AC3E}">
        <p14:creationId xmlns:p14="http://schemas.microsoft.com/office/powerpoint/2010/main" val="144179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2E4664B-A0EF-AFB4-056B-02764F046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119:141】</a:t>
            </a:r>
            <a:r>
              <a:rPr lang="zh-CN" altLang="en-US" dirty="0"/>
              <a:t>我微小，被人藐视，却不忘记你的训词。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9FA225A-1930-C78C-7F4E-57044F07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 “我微小”：指身份与地位的卑微。“被人藐视”：指被嘲笑、鄙视和欺压。“不忘记你的训词”：指紧紧抓住神不变的法则和应许。</a:t>
            </a:r>
            <a:br>
              <a:rPr lang="zh-CN" altLang="en-US"/>
            </a:br>
            <a:r>
              <a:rPr lang="zh-CN" altLang="en-US"/>
              <a:t>  信仰的试金石往往不在顺境，而在逆境，常是在我们“微小”和“被藐视”的时刻。而此时我们对神训词的持守才显得格外真实和宝贵。</a:t>
            </a:r>
            <a:br>
              <a:rPr lang="zh-CN" altLang="en-US"/>
            </a:br>
            <a:r>
              <a:rPr lang="zh-CN" altLang="en-US"/>
              <a:t>  这节经文也在宣告：即使全世界都看不起你，但只要你紧紧抓住神的话语，你的生命就拥有不可动摇的尊严和方向。外在的卑微不能定义你，唯有神的话语才能。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059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43EDF1-57EF-2453-939B-1E010964B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66:20】</a:t>
            </a:r>
            <a:r>
              <a:rPr lang="zh-CN" altLang="en-US" dirty="0"/>
              <a:t>　神是应当称颂的，他并没有推却我的祷告，也没有叫他的慈爱离开我。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3D3F3B-A827-D363-F554-B6711B12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诗人在此向神欢呼歌颂，并为神做见证，见证神是垂听祷告的神，也是赐下慈爱的神。当人除去了心中的「罪孽」，凭信心仰望他，他必坚定与我们所立的约。</a:t>
            </a:r>
          </a:p>
        </p:txBody>
      </p:sp>
    </p:spTree>
    <p:extLst>
      <p:ext uri="{BB962C8B-B14F-4D97-AF65-F5344CB8AC3E}">
        <p14:creationId xmlns:p14="http://schemas.microsoft.com/office/powerpoint/2010/main" val="148408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3D06FA1-8878-4059-F193-1ACFDD92E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67:1】</a:t>
            </a:r>
            <a:r>
              <a:rPr lang="zh-CN" altLang="en-US" dirty="0"/>
              <a:t>愿　神怜悯我们，赐福与我们，用脸光照我们，</a:t>
            </a:r>
            <a:endParaRPr lang="en-US" altLang="zh-CN" dirty="0"/>
          </a:p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67:2】</a:t>
            </a:r>
            <a:r>
              <a:rPr lang="zh-CN" altLang="en-US" dirty="0"/>
              <a:t>好叫世界得知你的道路，万国得知你的救恩。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905BF1E-7ABB-AF5D-42F0-898C1C7C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「用脸光照」，代表神喜悦和赐福。犹太人祈求神赐福给他们，以致外邦人可以借着他们认识神。</a:t>
            </a:r>
            <a:br>
              <a:rPr lang="zh-CN" altLang="en-US" dirty="0"/>
            </a:br>
            <a:r>
              <a:rPr lang="zh-CN" altLang="en-US" dirty="0"/>
              <a:t>“好叫世界得知你的道路”这道路当然是指基督。只有透过祂，才能使万国万民得蒙拯救。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720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0ABD6BE-571C-689D-9896-285B15D5C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诗</a:t>
            </a:r>
            <a:r>
              <a:rPr lang="en-US" altLang="zh-CN" dirty="0"/>
              <a:t>72:5】</a:t>
            </a:r>
            <a:r>
              <a:rPr lang="zh-CN" altLang="en-US" dirty="0"/>
              <a:t>太阳还存，月亮还在，人要敬畏你，直到万代。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A8342B-2504-B65D-993A-01924D40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古译本译作「愿他的日子像太阳一样长久，像月亮世世代代永无穷尽」。</a:t>
            </a:r>
            <a:br>
              <a:rPr lang="zh-CN" altLang="en-US" dirty="0"/>
            </a:br>
            <a:r>
              <a:rPr lang="zh-CN" altLang="en-US" dirty="0"/>
              <a:t>意思是王若按公义执政，不求自己的益处，就会使天地蒙福，百姓会世世代代敬畏神，国家也会长治久安。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16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169BCC-5F01-50B6-5C98-EBF477B81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【</a:t>
            </a:r>
            <a:r>
              <a:rPr lang="zh-CN" altLang="en-US" sz="2800" dirty="0"/>
              <a:t>诗</a:t>
            </a:r>
            <a:r>
              <a:rPr lang="en-US" altLang="zh-CN" sz="2800" dirty="0"/>
              <a:t>73:25】</a:t>
            </a:r>
            <a:r>
              <a:rPr lang="zh-CN" altLang="en-US" sz="2800" dirty="0"/>
              <a:t>除你以外，在天上我有谁呢？除你以外，在地上我也没有所爱慕的。</a:t>
            </a:r>
            <a:endParaRPr lang="en-US" altLang="zh-CN" sz="2800" dirty="0"/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诗</a:t>
            </a:r>
            <a:r>
              <a:rPr lang="en-US" altLang="zh-CN" sz="2800" dirty="0"/>
              <a:t>73:26】</a:t>
            </a:r>
            <a:r>
              <a:rPr lang="zh-CN" altLang="en-US" sz="2800" dirty="0"/>
              <a:t>我的肉体和我的心肠衰残，但　神是我心里的力量，又是我的福分，直到永远。</a:t>
            </a:r>
          </a:p>
          <a:p>
            <a:endParaRPr lang="zh-CN" alt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5C421B8-31FB-6B17-111B-169726747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惟有</a:t>
            </a:r>
            <a:r>
              <a:rPr lang="zh-CN" altLang="en-US" dirty="0"/>
              <a:t>神才是诗人的至爱，无论是天上还是地上，都没有什么能与神相比。因诗人知道他幸福的泉源不是朋友，名誉，财富，或任何属世的事物，而是神，神才是人真正的力量和福分，</a:t>
            </a:r>
            <a:r>
              <a:rPr lang="en-US" altLang="zh-CN" dirty="0"/>
              <a:t>"</a:t>
            </a:r>
            <a:r>
              <a:rPr lang="zh-CN" altLang="en-US" dirty="0"/>
              <a:t>所以，我们不丧胆。外体虽然毁坏，内心却一天新似一天</a:t>
            </a:r>
            <a:r>
              <a:rPr lang="en-US" altLang="zh-CN" dirty="0"/>
              <a:t>″</a:t>
            </a:r>
            <a:r>
              <a:rPr lang="zh-CN" altLang="en-US" dirty="0"/>
              <a:t>（林后四</a:t>
            </a:r>
            <a:r>
              <a:rPr lang="en-US" altLang="zh-CN" dirty="0"/>
              <a:t>16</a:t>
            </a:r>
            <a:r>
              <a:rPr lang="zh-CN" altLang="en-US" dirty="0"/>
              <a:t>）。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182714"/>
      </p:ext>
    </p:extLst>
  </p:cSld>
  <p:clrMapOvr>
    <a:masterClrMapping/>
  </p:clrMapOvr>
</p:sld>
</file>

<file path=ppt/theme/theme1.xml><?xml version="1.0" encoding="utf-8"?>
<a:theme xmlns:a="http://schemas.openxmlformats.org/drawingml/2006/main" name="爱之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研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图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3021</TotalTime>
  <Words>6302</Words>
  <Application>Microsoft Office PowerPoint</Application>
  <PresentationFormat>宽屏</PresentationFormat>
  <Paragraphs>114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52</vt:i4>
      </vt:variant>
    </vt:vector>
  </HeadingPairs>
  <TitlesOfParts>
    <vt:vector size="65" baseType="lpstr">
      <vt:lpstr>阿里巴巴普惠体</vt:lpstr>
      <vt:lpstr>胡晓波男神体</vt:lpstr>
      <vt:lpstr>锐字真言体免费商用</vt:lpstr>
      <vt:lpstr>思源宋体 CN SemiBold</vt:lpstr>
      <vt:lpstr>站酷快乐体2016修订版</vt:lpstr>
      <vt:lpstr>站酷文艺体</vt:lpstr>
      <vt:lpstr>Arial</vt:lpstr>
      <vt:lpstr>Calibri</vt:lpstr>
      <vt:lpstr>Calibri Light</vt:lpstr>
      <vt:lpstr>Copperplate Gothic Light</vt:lpstr>
      <vt:lpstr>爱之音</vt:lpstr>
      <vt:lpstr>研讨</vt:lpstr>
      <vt:lpstr>图片</vt:lpstr>
      <vt:lpstr>PowerPoint 演示文稿</vt:lpstr>
      <vt:lpstr>重担指人生命中所命定的遭遇。“抚养”有支持的意思。 这是殿中祭司所说的话，叫诗人把挂虑卸给神，因为祂必扶持求告祂名的人。 圣经中神一再提醒我们：「不要为明天忧虑」(太六34)，「要将一切的忧虑卸给神」(彼前五7)。因为只要我们把重担卸给神，祂必会给我们开一条出路，叫我们能忍受得住(林前十13)。</vt:lpstr>
      <vt:lpstr>这首诗篇是大卫因押沙龙叛乱而逃到犹大旷野时所作(撒下十五13~30)。 「旷野」中环境恶劣、物质匮乏，但这恶劣的环境正是神领大卫去的，好让他在「干旱疲乏无水之地」像渴求水一样体会人对神的需要，在旷野中学习寻求、渴想、切慕神。 当我们被神带到人生的「旷野」的时候，才能真正认识自己是何等需要神，因此大声呼喊「神啊，祢是我的神」。</vt:lpstr>
      <vt:lpstr>“以恩典为…的冠冕”形容把恩典堆在人的头上。 “你的路径都滴下脂油”，形容神好像坐车经过田野，所经过的地方都有甘霖滋润大地，使田地大获丰收。 整句形容神的百姓从岁首到年终都沐浴在神的恩典当中。 </vt:lpstr>
      <vt:lpstr>「罪孽」原文是「邪恶、偶像崇拜」。 如果有一样罪，是你自己知道的，但你心里舍不得它，还想继续要它，那么这罪会使与圣洁的神隔绝，成为祷告最大的障碍。因为人心若“注重罪孽”，就不会注重“神的话”。所以想要你的祈祷蒙神的悦纳，就必须放弃心中的罪。 </vt:lpstr>
      <vt:lpstr>诗人在此向神欢呼歌颂，并为神做见证，见证神是垂听祷告的神，也是赐下慈爱的神。当人除去了心中的「罪孽」，凭信心仰望他，他必坚定与我们所立的约。</vt:lpstr>
      <vt:lpstr>「用脸光照」，代表神喜悦和赐福。犹太人祈求神赐福给他们，以致外邦人可以借着他们认识神。 “好叫世界得知你的道路”这道路当然是指基督。只有透过祂，才能使万国万民得蒙拯救。 </vt:lpstr>
      <vt:lpstr>古译本译作「愿他的日子像太阳一样长久，像月亮世世代代永无穷尽」。 意思是王若按公义执政，不求自己的益处，就会使天地蒙福，百姓会世世代代敬畏神，国家也会长治久安。 </vt:lpstr>
      <vt:lpstr>惟有神才是诗人的至爱，无论是天上还是地上，都没有什么能与神相比。因诗人知道他幸福的泉源不是朋友，名誉，财富，或任何属世的事物，而是神，神才是人真正的力量和福分，"所以，我们不丧胆。外体虽然毁坏，内心却一天新似一天″（林后四16）。 </vt:lpstr>
      <vt:lpstr>“你的居所"、“耶和华的院宇”，都是指圣殿。“何等可爱”，更准确的意思是“何等可亲”，或“何等宝贝”，这是爱情诗的用语。呼吁，是“欢呼”的意思。     诗人身在异乡，渴望回到圣殿朝见神、敬拜神，因为圣殿是人享受恩宠和祝福的地方，曾留给诗人许多美好的回忆。  但这并不是说诗人多么思念圣殿这座建筑，乃是思念圣殿中的神。同样今日教会的美好，也不在其外表，乃在于属灵恩典的丰盛。</vt:lpstr>
      <vt:lpstr>“锡安大道”指以色列人往耶路撒冷朝圣时所走的大路。“流泪谷”形容朝圣者旅途中的艰辛，这里喻指我们行走天路时，不会天色常蓝，一帆风顺，也会遇到许多艰难险阻，也会有汗水和泪滴。 但当我们凭信心"看″流泪谷为泉源之地，又以行动"变"流泪谷为泉源之地。那么，一切的苦难必将化为祝福。 </vt:lpstr>
      <vt:lpstr>“看门”有两种解释：一是说诗人原来的工作是看守圣殿的门，一是说“看门“有”立在殿门口“的意思，指朝圣的人候在门口希望能进去。“住在恶人的帐棚里“指和不敬畏神的人一起生活。 诗人宁愿做一个圣所的仆人，也不愿在恶人中间享受荣华。因为「在我神殿中看门」，意味着归向神、谦卑事奉，但却活在永恒和荣耀里；「住在恶人的帐棚」，则意味着背离神、自己作主，但却活在短暂和败坏里。 </vt:lpstr>
      <vt:lpstr>「日头」是生命的源头；「盾牌」是生命的保障。  神「未尝留下一样好处」不给我们，祂所赐下的「恩惠和荣耀」都在基督里，「因为神本性一切的丰盛都有形有体地居住在基督里面」（西二9）。</vt:lpstr>
      <vt:lpstr>“居所”亦作“避难所”。 未有世界以先就有了神，天地尚未被造，时间尚未存在之先，神已是全知全能、无所不在、独一无二的。衪从永远到永远，威严、华美、全能，远超人的想象。 神的永恒是人祷告的基础，诗人相信神必世世代代作选民的避难所。</vt:lpstr>
      <vt:lpstr>人即使像玛土撒拉那样活到九百六十九岁，在神看来，也只不过是「如已过的昨日，又如夜间的一更」，在不知不觉中就过去了。可见，人活得长短并不重要，重要的是在有限的生命里能认识这位拯救的主，至高的神。</vt:lpstr>
      <vt:lpstr>这句的意思是人生短暂而虚空，即使是活了七、八十岁，也如同作了一场梦，我们便离开了这个世界。 “矜夸“指人在短暂的岁月中所看重的东西，例如财富、名誉、地位、健康等等。而这些东西又将人带入“劳苦愁烦”中。可见，人若不行在神的旨意里，活得再久，也不过是延长了“劳苦愁烦”的年日。 </vt:lpstr>
      <vt:lpstr>这句的意思是求主帮助我们，有智慧地安排自己的日子。 当人领悟了人生的虚空，就必会得着智慧的心。这智慧的心是向往永恒，甘愿顺服，乐于事奉的心。有了这样的心，才能使人生的每一天活得更有价值和意义。</vt:lpstr>
      <vt:lpstr>“荣美”有“恩佑”的意思，即神是人的安全保障。 人生虽短暂，有神眷顾，我们才能活在祂的恩典里，「我们手所作的工」才能被神「坚立」，让本来「劳苦愁烦」的工作，能够荣神益人、在永恒里有价值。 </vt:lpstr>
      <vt:lpstr>这句的原意是，鸟用翎毛与翅膀保护从捕鸟人网罗逃出来的鸟。诗人藉此形容神温暖、安全的保护。 至高全能的父神是温暖我们的「翅膀」，也是保护我们的「盾牌」，不但温柔，而且有力，神的呵护何等宝贵！</vt:lpstr>
      <vt:lpstr>我们若真心投靠神，以至高者为避难所，神必保守眷顾我们。 这个世界虽有许多的祸患、灾害，但我们不必像世人一样恐惧害怕。因为这些事要临到我们，必须先通过神的准许。我们可以放心，一切临到我们的环境和际遇，都通过神的手量过。 </vt:lpstr>
      <vt:lpstr>这是神给我们的应许和安慰，当我们承受压力和感到恐惧时，他会做我们随时的帮助，差遣他的使者保护我们。 但需要注意的是，“在你行的一切道路上保护你”，前提是“你已将至高者当你的居所"（9节），而且“你行的一切道路”是指一切行在主的旨意中，并非偏行己路的“一切道路上”。 </vt:lpstr>
      <vt:lpstr>耶和华的名是荣耀和能力的象征，惟有耶和华的名配得大赞美，所以要将荣耀归给他。荣耀若不归给耶和华，必然会被归给偶像，归给人，所以我们当常反省自己，有没有窃取神的荣耀。 此外，我们也当知道，到神的殿中，不光是索取，也要奉献。所献上的供物，不仅是金钱财物，也是全人全心。 愿每一次敬拜我们都能把荣耀归主名，也把自己全然献上。 </vt:lpstr>
      <vt:lpstr>「当以圣洁的妆饰敬拜耶和华」，原文可以理解为「当敬拜那圣洁华美中的耶和华」。 敬拜圣洁华美的神，当然应该用「圣洁的妆饰」；不但外面要端庄整洁，里面更要分别为圣。 意思是我们参加敬拜时，仪表、态度都要端正，要心存敬畏，“在祂面前战抖”，而不是随意放肆、敷衍了事。 </vt:lpstr>
      <vt:lpstr>诗篇100篇是一首赞美神的敬拜颂赞诗，诗人劝勉百姓以喜乐的心赞美神，呼吁所有人都来赞美和敬拜“耶和华”。 本诗提到耶和华的三个属性：1、良善一一耶和华本为善。２、慈爱一一他的慈爱存到永远。3、信实一一他的信实直到万代。 本诗提到耶和华的四种身份：1.祂是创造者——我们是祂造的。2.祂是主人——我们是属祂的。3.祂是君王——我们是祂的民。4.祂是好牧者——我们是祂草场上的羊。 这三种属性，四种身份，表明耶和华配受敬拜、感恩和赞美。 在本诗中诗人向百姓发出了七个呼召：1.当向耶和华欢呼。2.当乐意事奉耶和华。3.当来向祂歌唱。4.当晓得耶和华是神。5.当称谢进入祂的门。6.当赞美进入祂的院。7.当感谢他，称颂他的名。 这七个呼召，在召唤神的百姓，向神献上敬拜、感恩和赞美。</vt:lpstr>
      <vt:lpstr>“心”原文是「灵魂、生命」。 “凡在我里面的”：指整个人。   诗人愿用身、心、灵都来称颂耶和华，就是以全心全人，尽己所能地向神赞美。这是人作为受造物的最大义务，也是打开人生幸福与祝福之门的钥匙。   诗人也加上了一个重要的提醒，即“不可忘记”。人是健忘的，「等不多时，他们就忘了祂的作为，不仰望祂的指教」(诗一百零六13)，结果就离开神，去事奉偶像了。因此，我们只有常常「称颂耶和华」，才能不忘记他的「恩惠」。</vt:lpstr>
      <vt:lpstr> 本诗中有五个"一切″，「一切恩惠」（2节）「一切罪孽」（3节）、「一切疾病」（3节），「一切受屈的人」（6节），「一切被祂造的」（22节）。表明神的救恩是完备的，包括人所需要的"一切″，无论身体、心灵，现在的及将来的需要，祂都能满足。   "赦免你的一切罪孽″，指神有赦罪的权柄，只要是信靠主名，真心悔改的，不管怎样的罪，神都能赦免。   "医治你的一切疾病″，指神有医治的权柄和能力，他广行医治。但不意味着他此刻就医治你，也不意味着他必须医治你。</vt:lpstr>
      <vt:lpstr> “他救赎你的命脱离死亡”，既可指神拯救我们脱离各样的危险，使我们不至于未到期而亡。也可指将来的复活和永生，"叫一切信他的，不至灭亡，反得永生。″   “以仁爱和慈悲为你的冠冕”，「仁爱」可译为「不变的爱」是盟约中的用语，特指神向祂的百姓信守圣约的「不变的爱」。「慈悲」即「怜悯」。指神将他“不变的爱”和“丰盛的怜悯”赐给人，使因罪失去了神的形象的人，重获恩典和荣耀。</vt:lpstr>
      <vt:lpstr>"祂用美物使你所愿的得以知足″，指神供应我们的需要，用美物使我们得以满足。"他未尝留下一样好处不给那些行动正直的人。"(诗84:11) “以致你如鹰返老还童”，比喻神的儿女能像鹰一样生命更新，充满活力。"但那等候耶和华的，必从新得力。他们必如鹰展翅上腾。″(赛40:31) </vt:lpstr>
      <vt:lpstr>「受屈的人」原文是受欺压的人。 神必会使归在他名下的百姓得着他的拯救和保护。而使那些以强暴欺压人的受公义的审判。 </vt:lpstr>
      <vt:lpstr>从埃及到应许之地，在那极其艰辛的旷野路上，神向摩西启示他的法则，颁布他的律法，又向以色列民显出他的作为，让他们经历神的大能和奇妙。</vt:lpstr>
      <vt:lpstr>耶和华对待祂的子民， 总是有怜悯，有恩典。祂子民所走的每一步， 都有祂的指引、保护和供应。祂的子民时常任性、埋怨、反叛，但祂却不轻易发怒。纵然子民忘恩负义，祂仍以不变的爱爱他们。既使是在管教祂的子民时，祂的惩罚也不会持续很久，因神衪不永远怀怒。</vt:lpstr>
      <vt:lpstr>神若按我们的罪过待我们，没有人能在他面前站立得住。神若照我们的罪孽报应我们，我们就该永远下地狱了。神因爱世人的缘故，赐下他的独生爱子，在十字架上担当我们的罪，代替我们的刑罚。叫一切信他的，得到赦免与拯救，可以"不至灭亡，反得永生。”</vt:lpstr>
      <vt:lpstr> 神的爱是难以测量的。我们若能测量天离地的距离，才能稍微明白神的爱有多广阔。但这浩大的“慈爱”是为“敬畏他的人”预备的，所以愿世人都来归向他！   东离西的距离是无尽的，他叫我们的过犯也如此远离我们。但这不是说我们从此不会再犯罪，而是说我们已信被神称为义，已经成为蒙恩得救的人了。 </vt:lpstr>
      <vt:lpstr> 神和立约之民的关系，就像父亲和儿女的关系，虽然我们不配，但衪却体恤我们的软弱。祂作为审判者的身分是暂时的(9节)，而作为父亲的身分却是永远的。   “本体”指身体的结构，人为尘土所造，体质脆弱，生命短暂，特别需要神的看顾。但人却常不以自己为"尘土"、而以自己为"人物"。以致骄傲自义，盲目自信。   父亲知道儿女的有限和软弱，会全力呵护。但人也需谦卑顺服，并全然仰望神、全然信靠神，这样才能让祂的能力在我们的软弱上显得完全(林后十二9)。</vt:lpstr>
      <vt:lpstr> 此处，“角”并非指“权势”或“力量”，而是象征着神对施怜悯给穷乏者的佳誉。   这句的意思是甘心施舍、乐于奉献的人将被神纪念，其善行必流芳千古。   人当作钱财的管道，而不是守财奴。因为我们所拥有的财富并不是自己的，而是神赏赐的，并且施舍钱财不会越舍越少，反而会越舍越多，还会将仁义「存到永远」，正如主耶稣的话，说：「施比受更为有福」(徒二十35)。</vt:lpstr>
      <vt:lpstr>诗篇113篇是一首哈利路亚诗，哈利路亚的意思就是"你们要赞美耶和华"。     "从今时直到永远"，表明世世代代的人都当赞美耶和华，因他是昔在、今在、永在的神。       "从日出之地到日落之处"，表明全地都当赞美耶和华，因他是全地的主，掌管万有的神。   神是超越时间和空间的神，所以人对祂的赞美也当超越时空，而不应局限于一时一地。 </vt:lpstr>
      <vt:lpstr> “凡敬畏耶和华的”主要指以色列之外的外邦人。“大小”指年龄，而不是身材或社会地位。   这句的意思是无论以色列人还是外邦人，无论年长还是年幼，一切敬畏耶和华的，都必蒙衪赐福！</vt:lpstr>
      <vt:lpstr> 起初神创造天地。神以天为自己的住所，却把地给了世人居住。   地给了世人，是神给人的恩典。因地上的一切，及地里的出产耶和华也一同赐给了人。所以人理当感谢赞美祂，并在神量给我们的时间和地点内，敬拜事奉祂。   地给了世人，也是一份责任。因为在天上祂自己掌权，却把大地交给人管理。愿我们能尽上"修理看守"之责，与地和谐共存，也在地上荣耀、见证主名。</vt:lpstr>
      <vt:lpstr> “救我的命免了死亡”是得救赎。“救我的眼免了流泪”是得安慰。“救我的脚免了跌倒”是得保护。   这些意味着神的救恩与慈爱围绕诗人的整个生活。人只要尝过主恩的滋味，便知道他是美善，投靠他的人有福了！(诗34:8)</vt:lpstr>
      <vt:lpstr> 「救恩的杯」指献感谢祭时所浇奠的酒，作为对神美善和护佑的见证。   这是经历过神恩的圣徒真挚的信仰告白，决志永远铭记所经历的神恩厚爱。   蒙恩的人虽然做什么都无法「报答」神「所赐的一切厚恩」，但神仍然悦纳我们想要「报答」的心。要「报答」神的厚恩，首先就要公开向神献上感谢，甘心在众人面前「称扬耶和华的名」。 </vt:lpstr>
      <vt:lpstr> 「求告耶和华的名」：指称颂耶和华。     真正的感谢祭不会停留在口头上，而是伴随着实际行动，是「将身体献上，当作活祭」，因为「你们如此事奉乃是理所当然的」（罗12:1） </vt:lpstr>
      <vt:lpstr> 相信人往往会遭遇背叛，既使是那些位高权重的人也不一定靠得住。唯一值得我们「投靠」的就是神，神绝不会使相信祂的人失望。      当你在逼迫、痛苦或自责的煎熬中时，只有投入神的怀抱，将一切交托给他，全心的信靠他，才能得享真正的安息。</vt:lpstr>
      <vt:lpstr> 「匠人所弃的石头」，象征卑贱无用之物。「房角的头块石头」，指置于墙角，支撑全墙，定立基准的最重要的石头。     这节经文可指以色列曾为列国看不起，却成了神国度的重要基石。耶稣也曾引本节说明祂虽为人弃绝，钉在十字架上，却被神高举，成为人类的救赎主。</vt:lpstr>
      <vt:lpstr> 少年人虽有力量与热情，却难以节制，容易放纵情欲，以至犯罪。所以对于少年人来说，一个重要的问题是怎样在生活上保持洁净。答案就是实际地遵行神的话。    人不能靠着道德、伦理、哲学来洁净自己的行为，唯有靠遵行神的话。因为神的话才是善恶的真正标准。</vt:lpstr>
      <vt:lpstr> “藏在心里”：有如收藏珍宝。   “将你的话藏在心里”：这是人蒙福的重要诀窍，让神的话进到心里，成为我所坚信的言行法则，并随时实行在生活中。如此才能不至于得罪神。   有人说：“世上最好的书就是圣经。收藏圣经最好的地方就是在心里。藏在心里才能作我们随时的引导和帮助，免得我们犯罪得罪神。”</vt:lpstr>
      <vt:lpstr> 神允许苦难临到祂的儿女，其背后往往有美善的旨意，即引导我们更深地进入并依靠祂的话语。因在顺境中，我们容易依靠自己的智慧、能力、财富或人际关系。而苦难将这些虚假的依靠一一粉碎，使我们意识到自己的有限和软弱，从而转向神那永不改变的话语。    许多圣经的应许（如“在患难中作随时的帮助”、“我的恩典够你用的”），只有在患难中亲身经历时，才从“美好的道理”变为“生命的见证”，使我们对神信实和慈爱有了更深的认识。</vt:lpstr>
      <vt:lpstr> 「训言」原文和「律法」是同一个字，指神的话。   金钱的价值无法与神的话相比。神话语的超越世上一切其他有限的存在。「千万的金银」，总有消失的一天，但却没有人能夺去神的话语所带来的永恒益处。 </vt:lpstr>
      <vt:lpstr> “安定在天”指神话语的永恒性与不变性。   神的话永远坚立，远远超越变幻的世事。   神的话是可以信赖的，绝不会改变。尽管有人反对，但反对的人会从世界上消失，而神的话语却永动摇。</vt:lpstr>
      <vt:lpstr> 人在黑暗中走路若无灯无光，生命就无时不在危险中。所以“脚前的灯，路上的光”指神的话是人生的向导，使我们的人生有方向、行路不跌脚，可以平安地穿越这个世界的黑暗。   我们若能遵神的话而行，也必“像明光照耀”，“在这弯曲悖谬的世代作神无瑕疵的儿女”(腓二15)。</vt:lpstr>
      <vt:lpstr>「解开」：是“入门”、“打开”的意思。「愚人」是“单纯”、“缺乏悟性”的意思。「通达」是“使之理解”的意思。   这是一节充满能力和盼望的经文。他向我们保证，无论我们觉得自己多么愚昧、多么困惑，但只要我们愿意谦卑地、持续地去“解开”他——去阅读、去查考、去聆听、去默想——他就必定会像阳光穿透黑暗一样，照亮我们的生命，赐给我们属天的智慧，使我们从一个属世的“愚人”，变成一个在基督里“通达”的智慧人。</vt:lpstr>
      <vt:lpstr> 诗人心中「焦急，如同火烧」，是因他对仇敌的灵魂心存怜悯。他知道那些无视律法，毁谤神话语的人，必然要受到神公义的审判。   为此，今日的圣徒，也不能只为自己已接受福音感到知足，而当为不信者代祷，为灵魂得救有深深的负担。 </vt:lpstr>
      <vt:lpstr> “我微小”：指身份与地位的卑微。“被人藐视”：指被嘲笑、鄙视和欺压。“不忘记你的训词”：指紧紧抓住神不变的法则和应许。   信仰的试金石往往不在顺境，而在逆境，常是在我们“微小”和“被藐视”的时刻。而此时我们对神训词的持守才显得格外真实和宝贵。   这节经文也在宣告：即使全世界都看不起你，但只要你紧紧抓住神的话语，你的生命就拥有不可动摇的尊严和方向。外在的卑微不能定义你，唯有神的话语才能。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Shinenn K</dc:creator>
  <cp:lastModifiedBy>Shinenn K</cp:lastModifiedBy>
  <cp:revision>41</cp:revision>
  <dcterms:created xsi:type="dcterms:W3CDTF">2024-01-07T07:47:35Z</dcterms:created>
  <dcterms:modified xsi:type="dcterms:W3CDTF">2025-10-24T07:52:52Z</dcterms:modified>
</cp:coreProperties>
</file>